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3C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6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9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62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87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7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2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95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3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7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8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E8AB-E0DA-48B2-A3C2-97A2BDFD71CF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39219-7614-4908-BE39-6E1A4E8052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54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6908" y="1869989"/>
            <a:ext cx="9144000" cy="2142482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Новогодние традиции в разных странах мира</a:t>
            </a:r>
            <a:endParaRPr lang="ru-RU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2151" y="520223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Jingle Bells - Christmas Bells And Holly (mp3ostrov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13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7225" y="327026"/>
            <a:ext cx="3171825" cy="673100"/>
          </a:xfrm>
        </p:spPr>
        <p:txBody>
          <a:bodyPr>
            <a:normAutofit fontScale="90000"/>
          </a:bodyPr>
          <a:lstStyle/>
          <a:p>
            <a:r>
              <a:rPr lang="ru-RU" i="1" u="sng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Тайланд</a:t>
            </a:r>
            <a:endParaRPr lang="ru-RU" i="1" u="sng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650" y="1600200"/>
            <a:ext cx="10801350" cy="335279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Новый год (называемый в этой стране </a:t>
            </a:r>
            <a:r>
              <a:rPr lang="ru-RU" dirty="0" err="1" smtClean="0">
                <a:solidFill>
                  <a:srgbClr val="00B0F0"/>
                </a:solidFill>
              </a:rPr>
              <a:t>Сонгкран</a:t>
            </a:r>
            <a:r>
              <a:rPr lang="ru-RU" dirty="0" smtClean="0">
                <a:solidFill>
                  <a:srgbClr val="00B0F0"/>
                </a:solidFill>
              </a:rPr>
              <a:t>) приходится там на середину апреля, а это – довольно жаркое время даже для тех мест. Что ж, тайцы не растерялись и придумали свою собственную новогоднюю традицию: поливать водой прохожих. В новогодние дни на улице невозможно найти хотя бы одного полностью сухого человека. В ход идет все: игрушечные водные пистолеты, миски и специальные емкости с удобными лямками для переноски. Считается, что вода не только невероятно освежает, но и смывает все накопившиеся за год грехи. Таким образом, у всех без исключения людей появляется отличный шанс встретить Новый год с чистой совестью.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9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33350" y="365126"/>
            <a:ext cx="704850" cy="52070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5" b="100000" l="9507" r="8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49" y="3290250"/>
            <a:ext cx="5724526" cy="356775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13644">
            <a:off x="9725022" y="909020"/>
            <a:ext cx="1631838" cy="16922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63" b="90137" l="1914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12889">
            <a:off x="9270207" y="1421855"/>
            <a:ext cx="2262693" cy="3016922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678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Австралия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75" y="1690688"/>
            <a:ext cx="11258550" cy="39909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Австралийцы отмечают Новый год вместе с жителями Европы, однако зимние месяцы в этой стране – самые жаркие в году. Конечно, это создает определенные неудобства для австралийского Санта-Клауса. Согласитесь, что не очень то приятно расхаживать по жаре в теплой меховой куртке. Но находчивый австралийский Дедушка Мороз и не собирается делать этого: в праздничные дни его можно встретить на пляже в максимально «облегченной» одежде, солнцезащитных очках, да еще и с </a:t>
            </a:r>
            <a:r>
              <a:rPr lang="ru-RU" dirty="0" err="1" smtClean="0">
                <a:solidFill>
                  <a:schemeClr val="bg1"/>
                </a:solidFill>
              </a:rPr>
              <a:t>серфом</a:t>
            </a:r>
            <a:r>
              <a:rPr lang="ru-RU" dirty="0" smtClean="0">
                <a:solidFill>
                  <a:schemeClr val="bg1"/>
                </a:solidFill>
              </a:rPr>
              <a:t> в руках. При этом традиционная белая борода и красная шапочка ни в коем случае не отменяются.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16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60" l="10000" r="90000">
                        <a14:foregroundMark x1="38800" y1="44056" x2="41200" y2="46853"/>
                        <a14:foregroundMark x1="41200" y1="46853" x2="36800" y2="57343"/>
                        <a14:foregroundMark x1="37200" y1="57692" x2="40000" y2="69930"/>
                        <a14:foregroundMark x1="40800" y1="70979" x2="36000" y2="77972"/>
                        <a14:foregroundMark x1="54000" y1="52448" x2="45600" y2="57692"/>
                        <a14:foregroundMark x1="45600" y1="57692" x2="45600" y2="71329"/>
                        <a14:foregroundMark x1="54400" y1="52448" x2="54400" y2="57343"/>
                        <a14:foregroundMark x1="54400" y1="57343" x2="58000" y2="57692"/>
                        <a14:foregroundMark x1="58000" y1="57692" x2="62800" y2="76573"/>
                        <a14:foregroundMark x1="44800" y1="70629" x2="46400" y2="74476"/>
                        <a14:foregroundMark x1="46800" y1="74476" x2="62000" y2="76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50" y="0"/>
            <a:ext cx="2048207" cy="2343150"/>
          </a:xfrm>
        </p:spPr>
      </p:pic>
    </p:spTree>
    <p:extLst>
      <p:ext uri="{BB962C8B-B14F-4D97-AF65-F5344CB8AC3E}">
        <p14:creationId xmlns:p14="http://schemas.microsoft.com/office/powerpoint/2010/main" val="31494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Бразилия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В Бразилии также принято встречать Новый год на пляже. Бразильские новогодние традиции  имеют глубокие языческие корни, связанные с культом богини океана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Иеманже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 Чтобы задобрить прекрасную, но своенравную богиню, следует исполнять ритуальные песни и танцы и спускать на воду «кораблики» с подношениями. Отголоски этих обрядов живы и по сей день. Туристы и местные жители заполняют побережье бухты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Гуана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-бара, на берегу которой расположен Рио-де-Жанейро. Загадав желание, люди бросают в ночные океанские воды лепестки цветов и отправляют в плаванье по волнам зажженные свечи на деревянных подставках. Все пляжи превращаются в одну огромную дискотеку, а в полночь в небе вспыхивает грандиозный фейерверк</a:t>
            </a:r>
            <a:r>
              <a:rPr lang="ru-RU" b="0" i="0" dirty="0" smtClean="0">
                <a:solidFill>
                  <a:srgbClr val="4F4A3F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Jingle Bells - Christmas Bells And Holly (mp3ostrov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85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82" b="89796" l="9709" r="946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7740">
            <a:off x="2786538" y="5240746"/>
            <a:ext cx="847315" cy="10077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8719" y="5952691"/>
            <a:ext cx="1304657" cy="1255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29" y="4916313"/>
            <a:ext cx="1304657" cy="1255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201" y="5417164"/>
            <a:ext cx="1078310" cy="103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3455" y="5417164"/>
            <a:ext cx="1304657" cy="12558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3018" y="4720013"/>
            <a:ext cx="1304657" cy="1255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5024" y="5453768"/>
            <a:ext cx="1304657" cy="12558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234" y="5170702"/>
            <a:ext cx="1304657" cy="1255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583" y="5720368"/>
            <a:ext cx="1304657" cy="12558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5" b="89831" l="25000" r="62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70" y="4731594"/>
            <a:ext cx="1586507" cy="9887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9853" y="4811007"/>
            <a:ext cx="1585097" cy="9876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512" y="4549586"/>
            <a:ext cx="1585097" cy="9876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237" y="5551287"/>
            <a:ext cx="1585097" cy="9876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3891" y="5798644"/>
            <a:ext cx="1585097" cy="987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20177" y="4923345"/>
            <a:ext cx="1585097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08437 -3.7037E-6 C 0.12213 -3.7037E-6 0.16888 -0.0368 0.16888 -0.06643 L 0.16888 -0.13264 " pathEditMode="relative" rAng="0" ptsTypes="AAAA">
                                      <p:cBhvr>
                                        <p:cTn id="6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6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0724 0 C 0.10482 0 0.1448 -0.04907 0.1448 -0.08866 L 0.1448 -0.17708 " pathEditMode="relative" rAng="0" ptsTypes="AAAA">
                                      <p:cBhvr>
                                        <p:cTn id="8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886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L 0.07409 0 C 0.10716 0 0.14818 -0.03333 0.14818 -0.06042 L 0.14818 -0.1206 " pathEditMode="relative" rAng="0" ptsTypes="AAAA">
                                      <p:cBhvr>
                                        <p:cTn id="10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-6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0.08854 -2.96296E-6 C 0.12825 -2.96296E-6 0.17721 -0.05393 0.17721 -0.09745 L 0.17721 -0.1949 " pathEditMode="relative" rAng="0" ptsTypes="AAAA">
                                      <p:cBhvr>
                                        <p:cTn id="12" dur="3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09349 -3.7037E-7 C 0.13529 -3.7037E-7 0.18698 -0.04491 0.18698 -0.08148 L 0.18698 -0.16273 " pathEditMode="relative" rAng="0" ptsTypes="AAAA">
                                      <p:cBhvr>
                                        <p:cTn id="14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814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07943 4.44444E-6 C 0.11498 4.44444E-6 0.15899 -0.05487 0.15899 -0.09931 L 0.15899 -0.19862 " pathEditMode="relative" rAng="0" ptsTypes="AAAA">
                                      <p:cBhvr>
                                        <p:cTn id="1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-99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0.07878 3.7037E-7 C 0.11407 3.7037E-7 0.15769 -0.02523 0.15769 -0.04583 L 0.15769 -0.09144 " pathEditMode="relative" rAng="0" ptsTypes="AAAA">
                                      <p:cBhvr>
                                        <p:cTn id="18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-458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5951 7.40741E-7 C 0.0862 7.40741E-7 0.11914 -0.04907 0.11914 -0.08889 L 0.11914 -0.17732 " pathEditMode="relative" rAng="0" ptsTypes="AAAA">
                                      <p:cBhvr>
                                        <p:cTn id="20" dur="3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1" y="-88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07407E-6 L 0.05495 -4.07407E-6 C 0.07943 -4.07407E-6 0.1099 -0.04768 0.1099 -0.08657 L 0.1099 -0.17268 " pathEditMode="relative" rAng="0" ptsTypes="AAAA">
                                      <p:cBhvr>
                                        <p:cTn id="22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04206 -0.0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-22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07318 -0.134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675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3229 -0.098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49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07565 -0.0719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361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6901 -0.101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232</Words>
  <Application>Microsoft Office PowerPoint</Application>
  <PresentationFormat>Широкоэкранный</PresentationFormat>
  <Paragraphs>7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Times new roman</vt:lpstr>
      <vt:lpstr>Тема Office</vt:lpstr>
      <vt:lpstr>Новогодние традиции в разных странах мира</vt:lpstr>
      <vt:lpstr>Тайланд</vt:lpstr>
      <vt:lpstr>Презентация PowerPoint</vt:lpstr>
      <vt:lpstr>Австралия</vt:lpstr>
      <vt:lpstr>Презентация PowerPoint</vt:lpstr>
      <vt:lpstr>Бразилия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традиции в разных странах мира</dc:title>
  <dc:creator>Elen</dc:creator>
  <cp:lastModifiedBy>Elen</cp:lastModifiedBy>
  <cp:revision>9</cp:revision>
  <dcterms:created xsi:type="dcterms:W3CDTF">2013-12-10T20:06:44Z</dcterms:created>
  <dcterms:modified xsi:type="dcterms:W3CDTF">2013-12-10T21:14:13Z</dcterms:modified>
</cp:coreProperties>
</file>