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76" r:id="rId7"/>
    <p:sldId id="259" r:id="rId8"/>
    <p:sldId id="277" r:id="rId9"/>
    <p:sldId id="260" r:id="rId10"/>
    <p:sldId id="281" r:id="rId11"/>
    <p:sldId id="278" r:id="rId12"/>
    <p:sldId id="282" r:id="rId13"/>
    <p:sldId id="284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360440"/>
            <a:ext cx="95508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160" cy="590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0440"/>
            <a:ext cx="95508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47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457200" y="1360440"/>
            <a:ext cx="95508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160" cy="590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47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160" cy="590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47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46052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2%D1%96%D1%8E%D1%82%D1%8C_%D0%B2%D1%96%D1%82%D1%80%D0%B8&amp;action=edit&amp;redlink=1" TargetMode="External"/><Relationship Id="rId13" Type="http://schemas.openxmlformats.org/officeDocument/2006/relationships/hyperlink" Target="http://uk.wikipedia.org/w/index.php?title=%D0%9F%D0%B0%D1%80%D1%85%D0%BE%D0%BC%D0%B5%D0%BD%D0%BA%D0%BE_%D0%A2%D0%B5%D1%80%D0%B5%D0%BD%D1%82%D1%96%D0%B9&amp;action=edit&amp;redlink=1" TargetMode="External"/><Relationship Id="rId18" Type="http://schemas.openxmlformats.org/officeDocument/2006/relationships/hyperlink" Target="http://uk.wikipedia.org/wiki/%D0%90%D0%BA%D0%BE%D0%BC%D0%BF%D0%B0%D0%BD%D0%B5%D0%BC%D0%B5%D0%BD%D1%82" TargetMode="External"/><Relationship Id="rId3" Type="http://schemas.openxmlformats.org/officeDocument/2006/relationships/hyperlink" Target="http://uk.wikipedia.org/wiki/%D0%92%D0%B5%D1%81%D0%BD%D1%8F%D0%BD%D0%BA%D0%B8" TargetMode="External"/><Relationship Id="rId21" Type="http://schemas.openxmlformats.org/officeDocument/2006/relationships/hyperlink" Target="http://uk.wikipedia.org/wiki/%D0%93%D1%96%D1%82%D0%B0%D1%80%D0%B0" TargetMode="External"/><Relationship Id="rId7" Type="http://schemas.openxmlformats.org/officeDocument/2006/relationships/hyperlink" Target="http://uk.wikipedia.org/wiki/%D0%87%D1%85%D0%B0%D0%B2_%D0%BA%D0%BE%D0%B7%D0%B0%D0%BA_%D0%B7%D0%B0_%D0%94%D1%83%D0%BD%D0%B0%D0%B9" TargetMode="External"/><Relationship Id="rId12" Type="http://schemas.openxmlformats.org/officeDocument/2006/relationships/hyperlink" Target="http://uk.wikipedia.org/wiki/%D0%93%D0%BE%D0%BD%D1%87%D0%B0%D1%80%D0%B5%D0%BD%D0%BA%D0%BE_%D0%93%D0%BD%D0%B0%D1%82" TargetMode="External"/><Relationship Id="rId17" Type="http://schemas.openxmlformats.org/officeDocument/2006/relationships/hyperlink" Target="http://uk.wikipedia.org/wiki/%D0%94%D1%83%D0%B5%D1%82" TargetMode="External"/><Relationship Id="rId2" Type="http://schemas.openxmlformats.org/officeDocument/2006/relationships/hyperlink" Target="http://uk.wikipedia.org/wiki/%D0%9A%D0%BE%D0%BB%D1%8F%D0%B4%D0%BA%D0%B8" TargetMode="External"/><Relationship Id="rId16" Type="http://schemas.openxmlformats.org/officeDocument/2006/relationships/hyperlink" Target="http://uk.wikipedia.org/wiki/%D0%A1%D0%BE%D0%BB%D0%BE" TargetMode="External"/><Relationship Id="rId20" Type="http://schemas.openxmlformats.org/officeDocument/2006/relationships/hyperlink" Target="http://uk.wikipedia.org/wiki/%D0%A1%D0%BA%D1%80%D0%B8%D0%BF%D0%BA%D0%B0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A0%D0%BE%D0%BC%D0%B0%D0%BD%D1%81" TargetMode="External"/><Relationship Id="rId11" Type="http://schemas.openxmlformats.org/officeDocument/2006/relationships/hyperlink" Target="http://uk.wikipedia.org/wiki/%D0%9A%D1%80%D0%B0%D0%B2%D1%87%D0%B5%D0%BD%D0%BA%D0%BE-%D0%9A%D1%80%D1%8E%D0%BA%D0%BE%D0%B2%D1%81%D1%8C%D0%BA%D0%B8%D0%B9_%D0%86%D0%B2%D0%B0%D0%BD" TargetMode="External"/><Relationship Id="rId5" Type="http://schemas.openxmlformats.org/officeDocument/2006/relationships/hyperlink" Target="http://uk.wikipedia.org/wiki/%D0%92%D0%B5%D1%81%D1%96%D0%BB%D1%8C%D0%BD%D1%96_%D0%BF%D1%96%D1%81%D0%BD%D1%96" TargetMode="External"/><Relationship Id="rId15" Type="http://schemas.openxmlformats.org/officeDocument/2006/relationships/hyperlink" Target="http://uk.wikipedia.org/wiki/%D0%A8%D1%83%D1%82_%D0%90%D0%BD%D0%B4%D1%80%D1%96%D0%B9" TargetMode="External"/><Relationship Id="rId10" Type="http://schemas.openxmlformats.org/officeDocument/2006/relationships/hyperlink" Target="http://uk.wikipedia.org/wiki/%D0%9E%D1%81%D1%82%D0%B0%D0%BF_%D0%92%D0%B5%D1%80%D0%B5%D1%81%D0%B0%D0%B9" TargetMode="External"/><Relationship Id="rId19" Type="http://schemas.openxmlformats.org/officeDocument/2006/relationships/hyperlink" Target="http://uk.wikipedia.org/wiki/%D0%91%D0%B0%D0%BD%D0%B4%D1%83%D1%80%D0%B0" TargetMode="External"/><Relationship Id="rId4" Type="http://schemas.openxmlformats.org/officeDocument/2006/relationships/hyperlink" Target="http://uk.wikipedia.org/wiki/%D0%9A%D0%BE%D0%BB%D0%B8%D1%81%D0%BA%D0%BE%D0%B2%D0%B0" TargetMode="External"/><Relationship Id="rId9" Type="http://schemas.openxmlformats.org/officeDocument/2006/relationships/hyperlink" Target="http://uk.wikipedia.org/w/index.php?title=%D0%A1%D0%BE%D0%BD%D1%86%D0%B5_%D0%BD%D0%B8%D0%B7%D0%B5%D0%BD%D1%8C%D0%BA%D0%BE&amp;action=edit&amp;redlink=1" TargetMode="External"/><Relationship Id="rId14" Type="http://schemas.openxmlformats.org/officeDocument/2006/relationships/hyperlink" Target="http://uk.wikipedia.org/wiki/%D0%9A%D1%80%D0%B0%D0%B2%D1%87%D0%B5%D0%BD%D0%BA%D0%BE_%D0%9C%D0%B8%D1%85%D0%B0%D0%B9%D0%BB%D0%BE" TargetMode="External"/><Relationship Id="rId22" Type="http://schemas.openxmlformats.org/officeDocument/2006/relationships/hyperlink" Target="http://uk.wikipedia.org/wiki/%D0%A4%D0%BE%D1%80%D1%82%D0%B5%D0%BF%D1%96%D0%B0%D0%BD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3%D0%BB%D0%B0%D0%BA-%D0%90%D1%80%D1%82%D0%B5%D0%BC%D0%BE%D0%B2%D1%81%D1%8C%D0%BA%D0%B8%D0%B9_%D0%A1%D0%B5%D0%BC%D0%B5%D0%BD_%D0%A1%D1%82%D0%B5%D0%BF%D0%B0%D0%BD%D0%BE%D0%B2%D0%B8%D1%87" TargetMode="External"/><Relationship Id="rId2" Type="http://schemas.openxmlformats.org/officeDocument/2006/relationships/hyperlink" Target="http://uk.wikipedia.org/w/index.php?title=%D0%A1%D0%B2%D1%96%D1%82%D1%81%D1%8C%D0%BA%D0%B0_%D0%BC%D1%83%D0%B7%D0%B8%D0%BA%D0%B0&amp;action=edit&amp;redlink=1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9B%D0%B8%D1%81%D0%B5%D0%BD%D0%BA%D0%BE_%D0%9C%D0%B8%D0%BA%D0%BE%D0%BB%D0%B0_%D0%92%D1%96%D1%82%D0%B0%D0%BB%D1%96%D0%B9%D0%BE%D0%B2%D0%B8%D1%87" TargetMode="External"/><Relationship Id="rId5" Type="http://schemas.openxmlformats.org/officeDocument/2006/relationships/hyperlink" Target="http://uk.wikipedia.org/wiki/%D0%A1%D0%BE%D0%BA%D0%B0%D0%BB%D1%8C%D1%81%D1%8C%D0%BA%D0%B8%D0%B9_%D0%9F%D0%B5%D1%82%D1%80%D0%BE" TargetMode="External"/><Relationship Id="rId4" Type="http://schemas.openxmlformats.org/officeDocument/2006/relationships/hyperlink" Target="http://uk.wikipedia.org/wiki/1860-%D1%82%D1%9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5%D1%82%D1%80%D0%BE_%D0%93%D1%83%D0%BB%D0%B0%D0%BA-%D0%90%D1%80%D1%82%D0%B5%D0%BC%D0%BE%D0%B2%D1%81%D1%8C%D0%BA%D0%B8%D0%B9" TargetMode="External"/><Relationship Id="rId2" Type="http://schemas.openxmlformats.org/officeDocument/2006/relationships/hyperlink" Target="http://uk.wikipedia.org/wiki/1798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uk.wikipedia.org/wiki/%D0%91%D0%BE%D1%80%D0%BE%D0%B2%D0%B8%D0%BA%D0%BE%D0%B2%D1%81%D1%8C%D0%BA%D0%B8%D0%B9_%D0%9B%D0%B5%D0%B2%D0%BA%D0%BE_%D0%86%D0%B2%D0%B0%D0%BD%D0%BE%D0%B2%D0%B8%D1%87" TargetMode="External"/><Relationship Id="rId4" Type="http://schemas.openxmlformats.org/officeDocument/2006/relationships/hyperlink" Target="http://uk.wikipedia.org/wiki/%D0%93%D1%80%D0%B5%D0%B1%D1%96%D0%BD%D0%BA%D0%B0_%D0%84%D0%B2%D0%B3%D0%B5%D0%BD_%D0%9F%D0%B0%D0%B2%D0%BB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D%D0%BE%D1%82%D0%BE%D0%BF%D1%81%D1%8C%D0%BA%D0%B0_%D0%B2%D1%96%D0%B4%D1%8C%D0%BC%D0%B0" TargetMode="External"/><Relationship Id="rId7" Type="http://schemas.openxmlformats.org/officeDocument/2006/relationships/hyperlink" Target="http://uk.wikipedia.org/wiki/%D0%91%D1%80%D1%8E%D0%BB%D0%BB%D0%BE%D0%B2_%D0%9A%D0%B0%D1%80%D0%BB" TargetMode="External"/><Relationship Id="rId2" Type="http://schemas.openxmlformats.org/officeDocument/2006/relationships/hyperlink" Target="http://uk.wikipedia.org/wiki/%D0%9A%D0%B2%D1%96%D1%82%D0%BA%D0%B0-%D0%9E%D1%81%D0%BD%D0%BE%D0%B2'%D1%8F%D0%BD%D0%B5%D0%BD%D0%BA%D0%BE_%D0%93%D1%80%D0%B8%D0%B3%D0%BE%D1%80%D1%96%D0%B9_%D0%A4%D0%B5%D0%B4%D0%BE%D1%80%D0%BE%D0%B2%D0%B8%D1%87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86%D0%B2%D0%B0%D0%BD_%D0%A1%D0%BE%D1%88%D0%B5%D0%BD%D0%BA%D0%BE" TargetMode="External"/><Relationship Id="rId5" Type="http://schemas.openxmlformats.org/officeDocument/2006/relationships/hyperlink" Target="http://uk.wikipedia.org/wiki/%D0%9C%D0%B8%D1%85%D0%B0%D0%B9%D0%BB%D0%BE_%D0%93%D1%80%D1%83%D1%88%D0%B5%D0%B2%D1%81%D1%8C%D0%BA%D0%B8%D0%B9" TargetMode="External"/><Relationship Id="rId4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0%D1%80%D0%BA%D1%96%D0%B2" TargetMode="External"/><Relationship Id="rId3" Type="http://schemas.openxmlformats.org/officeDocument/2006/relationships/hyperlink" Target="http://uk.wikipedia.org/wiki/%D0%9C%D1%83%D0%B7%D0%B8%D0%BA%D0%B0" TargetMode="External"/><Relationship Id="rId7" Type="http://schemas.openxmlformats.org/officeDocument/2006/relationships/hyperlink" Target="http://uk.wikipedia.org/wiki/%D0%A1%D0%B0%D0%B4%D0%B8%D0%B1%D0%B0" TargetMode="External"/><Relationship Id="rId12" Type="http://schemas.openxmlformats.org/officeDocument/2006/relationships/hyperlink" Target="http://uk.wikipedia.org/wiki/%D0%A9%D0%B5%D0%BF%D0%BA%D1%96%D0%BD_%D0%9C%D0%B8%D1%85%D0%B0%D0%B9%D0%BB%D0%BE_%D0%A1%D0%B5%D0%BC%D0%B5%D0%BD%D0%BE%D0%B2%D0%B8%D1%87" TargetMode="External"/><Relationship Id="rId2" Type="http://schemas.openxmlformats.org/officeDocument/2006/relationships/hyperlink" Target="http://uk.wikipedia.org/wiki/%D0%A2%D0%B5%D0%B0%D1%82%D1%80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9B%D1%96%D1%82%D0%B5%D1%80%D0%B0%D1%82%D1%83%D1%80%D0%B0" TargetMode="External"/><Relationship Id="rId11" Type="http://schemas.openxmlformats.org/officeDocument/2006/relationships/hyperlink" Target="http://uk.wikipedia.org/w/index.php?title=%D0%9F%D0%BE%D0%BB%D1%82%D0%B0%D0%B2%D1%81%D1%8C%D0%BA%D0%B8%D0%B9_%D0%BB%D1%8E%D0%B1%D0%B8%D1%82%D0%B5%D0%BB%D1%8C%D1%81%D1%8C%D0%BA%D0%B8%D0%B9_%D1%82%D0%B5%D0%B0%D1%82%D1%80&amp;action=edit&amp;redlink=1" TargetMode="External"/><Relationship Id="rId5" Type="http://schemas.openxmlformats.org/officeDocument/2006/relationships/hyperlink" Target="http://uk.wikipedia.org/wiki/%D0%90%D1%80%D1%85%D1%96%D1%82%D0%B5%D0%BA%D1%82%D1%83%D1%80%D0%B0" TargetMode="External"/><Relationship Id="rId10" Type="http://schemas.openxmlformats.org/officeDocument/2006/relationships/hyperlink" Target="http://uk.wikipedia.org/wiki/%D0%9C%D0%BE%D1%81%D0%BA%D0%B0%D0%BB%D1%8C-%D1%87%D0%B0%D1%80%D1%96%D0%B2%D0%BD%D0%B8%D0%BA" TargetMode="External"/><Relationship Id="rId4" Type="http://schemas.openxmlformats.org/officeDocument/2006/relationships/hyperlink" Target="http://uk.wikipedia.org/wiki/%D0%9E%D0%B1%D1%80%D0%B0%D0%B7%D0%BE%D1%82%D0%B2%D0%BE%D1%80%D1%87%D0%B5_%D0%BC%D0%B8%D1%81%D1%82%D0%B5%D1%86%D1%82%D0%B2%D0%BE" TargetMode="External"/><Relationship Id="rId9" Type="http://schemas.openxmlformats.org/officeDocument/2006/relationships/hyperlink" Target="http://uk.wikipedia.org/wiki/%D0%9D%D0%B0%D1%82%D0%B0%D0%BB%D0%BA%D0%B0_%D0%9F%D0%BE%D0%BB%D1%82%D0%B0%D0%B2%D0%BA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A%D1%81%D0%B0%D0%B3%D0%B0%D0%BD%D1%81%D1%8C%D0%BA%D0%B8%D0%B9" TargetMode="External"/><Relationship Id="rId13" Type="http://schemas.openxmlformats.org/officeDocument/2006/relationships/hyperlink" Target="http://uk.wikipedia.org/wiki/%D0%94%D1%80%D0%B0%D0%BC%D0%B0" TargetMode="External"/><Relationship Id="rId3" Type="http://schemas.openxmlformats.org/officeDocument/2006/relationships/hyperlink" Target="http://uk.wikipedia.org/wiki/%D0%A1%D1%82%D0%B0%D1%80%D0%B8%D1%86%D1%8C%D0%BA%D0%B8%D0%B9_%D0%9C%D0%B8%D1%85%D0%B0%D0%B9%D0%BB%D0%BE_%D0%9F%D0%B5%D1%82%D1%80%D0%BE%D0%B2%D0%B8%D1%87" TargetMode="External"/><Relationship Id="rId7" Type="http://schemas.openxmlformats.org/officeDocument/2006/relationships/hyperlink" Target="http://uk.wikipedia.org/wiki/%D0%A1%D0%B0%D0%B4%D0%BE%D0%B2%D1%81%D1%8C%D0%BA%D0%B8%D0%B9" TargetMode="External"/><Relationship Id="rId12" Type="http://schemas.openxmlformats.org/officeDocument/2006/relationships/hyperlink" Target="http://uk.wikipedia.org/wiki/%D0%9A%D0%BE%D0%BC%D0%B5%D0%B4%D1%96%D1%8F" TargetMode="External"/><Relationship Id="rId17" Type="http://schemas.openxmlformats.org/officeDocument/2006/relationships/hyperlink" Target="http://uk.wikipedia.org/wiki/%D0%A5%D0%B0%D0%B7%D1%8F%D1%97%D0%BD_(%D0%BF'%D1%94%D1%81%D0%B0)" TargetMode="External"/><Relationship Id="rId2" Type="http://schemas.openxmlformats.org/officeDocument/2006/relationships/hyperlink" Target="http://uk.wikipedia.org/wiki/1880-%D1%82%D1%96" TargetMode="External"/><Relationship Id="rId16" Type="http://schemas.openxmlformats.org/officeDocument/2006/relationships/hyperlink" Target="http://uk.wikipedia.org/wiki/%D0%A1%D1%82%D0%BE_%D1%82%D0%B8%D1%81%D1%8F%D1%87_(%D0%BF'%D1%94%D1%81%D0%B0)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9A%D0%B0%D1%80%D0%BF%D0%B5%D0%BD%D0%BA%D0%BE-%D0%9A%D0%B0%D1%80%D0%B8%D0%B9" TargetMode="External"/><Relationship Id="rId11" Type="http://schemas.openxmlformats.org/officeDocument/2006/relationships/hyperlink" Target="http://uk.wikipedia.org/wiki/%D0%9C%D0%B8%D1%85%D0%B0%D0%B9%D0%BB%D0%BE_%D0%A1%D1%82%D0%B0%D1%80%D0%B8%D1%86%D1%8C%D0%BA%D0%B8%D0%B9" TargetMode="External"/><Relationship Id="rId5" Type="http://schemas.openxmlformats.org/officeDocument/2006/relationships/hyperlink" Target="http://uk.wikipedia.org/wiki/%D0%A2%D0%BE%D0%B1%D1%96%D0%BB%D0%B5%D0%B2%D0%B8%D1%87%D1%96" TargetMode="External"/><Relationship Id="rId15" Type="http://schemas.openxmlformats.org/officeDocument/2006/relationships/hyperlink" Target="http://uk.wikipedia.org/wiki/%D0%9F'%D1%94%D1%81%D0%B0" TargetMode="External"/><Relationship Id="rId10" Type="http://schemas.openxmlformats.org/officeDocument/2006/relationships/hyperlink" Target="http://uk.wikipedia.org/wiki/%D0%97%D0%B0%D1%82%D0%B8%D1%80%D0%BA%D0%B5%D0%B2%D0%B8%D1%87-%D0%9A%D0%B0%D1%80%D0%BF%D1%96%D0%BD%D1%81%D1%8C%D0%BA%D0%B0_%D0%93%D0%B0%D0%BD%D0%BD%D0%B0_%D0%9F%D0%B5%D1%82%D1%80%D1%96%D0%B2%D0%BD%D0%B0" TargetMode="External"/><Relationship Id="rId4" Type="http://schemas.openxmlformats.org/officeDocument/2006/relationships/hyperlink" Target="http://uk.wikipedia.org/wiki/%D0%9A%D1%80%D0%BE%D0%BF%D0%B8%D0%B2%D0%BD%D0%B8%D1%86%D1%8C%D0%BA%D0%B8%D0%B9_%D0%9C%D0%B0%D1%80%D0%BA%D0%BE_%D0%9B%D1%83%D0%BA%D0%B8%D1%87" TargetMode="External"/><Relationship Id="rId9" Type="http://schemas.openxmlformats.org/officeDocument/2006/relationships/hyperlink" Target="http://uk.wikipedia.org/wiki/%D0%97%D0%B0%D0%BD%D1%8C%D0%BA%D0%BE%D0%B2%D0%B5%D1%86%D1%8C%D0%BA%D0%B0_%D0%9C%D0%B0%D1%80%D1%96%D1%8F" TargetMode="External"/><Relationship Id="rId14" Type="http://schemas.openxmlformats.org/officeDocument/2006/relationships/hyperlink" Target="http://uk.wikipedia.org/wiki/%D0%86%D0%B2%D0%B0%D0%BD_%D0%9A%D0%B0%D1%80%D0%BF%D0%B5%D0%BD%D0%BA%D0%BE-%D0%9A%D0%B0%D1%80%D0%B8%D0%B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85800" y="1752480"/>
            <a:ext cx="7770600" cy="18280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ru-RU" sz="2400">
                <a:solidFill>
                  <a:srgbClr val="D2A010"/>
                </a:solidFill>
                <a:latin typeface="Franklin Gothic Medium"/>
              </a:rPr>
              <a:t>                            </a:t>
            </a:r>
            <a:r>
              <a:rPr lang="ru-RU" sz="3600" i="1">
                <a:solidFill>
                  <a:srgbClr val="000000"/>
                </a:solidFill>
                <a:latin typeface="Franklin Gothic Medium"/>
              </a:rPr>
              <a:t>Презентація</a:t>
            </a:r>
            <a:endParaRPr/>
          </a:p>
          <a:p>
            <a:endParaRPr/>
          </a:p>
          <a:p>
            <a:r>
              <a:rPr lang="ru-RU" sz="3600">
                <a:solidFill>
                  <a:srgbClr val="000000"/>
                </a:solidFill>
                <a:latin typeface="Franklin Gothic Medium"/>
              </a:rPr>
              <a:t> </a:t>
            </a:r>
            <a:r>
              <a:rPr lang="ru-RU" sz="3600" i="1">
                <a:solidFill>
                  <a:srgbClr val="000000"/>
                </a:solidFill>
                <a:latin typeface="Franklin Gothic Medium"/>
              </a:rPr>
              <a:t>на тему:</a:t>
            </a:r>
            <a:r>
              <a:rPr lang="ru-RU" sz="3600">
                <a:solidFill>
                  <a:srgbClr val="000000"/>
                </a:solidFill>
                <a:latin typeface="Franklin Gothic Medium"/>
              </a:rPr>
              <a:t>       </a:t>
            </a:r>
            <a:r>
              <a:rPr lang="ru-RU" sz="3600" b="1">
                <a:solidFill>
                  <a:srgbClr val="000000"/>
                </a:solidFill>
                <a:latin typeface="Lucida Sans Unicode"/>
              </a:rPr>
              <a:t>УКРАЇНСЬКА ХУДОЖНЯ КУЛЬТУРА     XIX СТ.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2232000" y="4664520"/>
            <a:ext cx="6532920" cy="1598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  <a:latin typeface="Franklin Gothic Book"/>
              </a:rPr>
              <a:t>Підготувала</a:t>
            </a:r>
            <a:r>
              <a:rPr lang="ru-RU" sz="1400" b="1" dirty="0">
                <a:solidFill>
                  <a:srgbClr val="000000"/>
                </a:solidFill>
                <a:latin typeface="Franklin Gothic Book"/>
              </a:rPr>
              <a:t>: </a:t>
            </a:r>
            <a:endParaRPr dirty="0"/>
          </a:p>
          <a:p>
            <a:pPr algn="ctr"/>
            <a:endParaRPr dirty="0"/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Franklin Gothic Book"/>
              </a:rPr>
              <a:t>    </a:t>
            </a:r>
            <a:r>
              <a:rPr lang="ru-RU" sz="1400" b="1" dirty="0" smtClean="0">
                <a:solidFill>
                  <a:srgbClr val="000000"/>
                </a:solidFill>
                <a:latin typeface="Franklin Gothic Book"/>
              </a:rPr>
              <a:t>Дзивицька Ольга</a:t>
            </a:r>
          </a:p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88768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Поетична</a:t>
            </a:r>
            <a:r>
              <a:rPr lang="ru-RU" dirty="0" smtClean="0"/>
              <a:t> і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обдарованість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</a:t>
            </a:r>
            <a:r>
              <a:rPr lang="ru-RU" dirty="0" err="1" smtClean="0"/>
              <a:t>була</a:t>
            </a:r>
            <a:r>
              <a:rPr lang="ru-RU" dirty="0" smtClean="0"/>
              <a:t> основою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музично-пісенної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У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як і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побутують</a:t>
            </a:r>
            <a:r>
              <a:rPr lang="ru-RU" dirty="0" smtClean="0"/>
              <a:t> </a:t>
            </a:r>
            <a:r>
              <a:rPr lang="ru-RU" dirty="0" err="1" smtClean="0"/>
              <a:t>землеробські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календарного циклу,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smtClean="0">
                <a:hlinkClick r:id="rId2" tooltip="Колядки"/>
              </a:rPr>
              <a:t>колядки</a:t>
            </a:r>
            <a:r>
              <a:rPr lang="ru-RU" dirty="0" smtClean="0"/>
              <a:t>, </a:t>
            </a:r>
            <a:r>
              <a:rPr lang="ru-RU" dirty="0" smtClean="0">
                <a:hlinkClick r:id="rId3" tooltip="Веснянки"/>
              </a:rPr>
              <a:t>веснянки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Колискова"/>
              </a:rPr>
              <a:t>колискові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Весільні пісні"/>
              </a:rPr>
              <a:t>весільні</a:t>
            </a:r>
            <a:r>
              <a:rPr lang="ru-RU" dirty="0" smtClean="0"/>
              <a:t>. Широкою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</a:t>
            </a:r>
            <a:r>
              <a:rPr lang="ru-RU" dirty="0" err="1" smtClean="0"/>
              <a:t>пісні-</a:t>
            </a:r>
            <a:r>
              <a:rPr lang="ru-RU" dirty="0" err="1" smtClean="0">
                <a:hlinkClick r:id="rId6" tooltip="Романс"/>
              </a:rPr>
              <a:t>романси</a:t>
            </a:r>
            <a:r>
              <a:rPr lang="ru-RU" dirty="0" smtClean="0"/>
              <a:t> </a:t>
            </a:r>
            <a:r>
              <a:rPr lang="ru-RU" dirty="0" smtClean="0">
                <a:hlinkClick r:id="rId7" tooltip="Їхав козак за Дунай"/>
              </a:rPr>
              <a:t>«</a:t>
            </a:r>
            <a:r>
              <a:rPr lang="ru-RU" dirty="0" err="1" smtClean="0">
                <a:hlinkClick r:id="rId7" tooltip="Їхав козак за Дунай"/>
              </a:rPr>
              <a:t>Їхав</a:t>
            </a:r>
            <a:r>
              <a:rPr lang="ru-RU" dirty="0" smtClean="0">
                <a:hlinkClick r:id="rId7" tooltip="Їхав козак за Дунай"/>
              </a:rPr>
              <a:t> </a:t>
            </a:r>
            <a:r>
              <a:rPr lang="ru-RU" dirty="0" err="1" smtClean="0">
                <a:hlinkClick r:id="rId7" tooltip="Їхав козак за Дунай"/>
              </a:rPr>
              <a:t>козак</a:t>
            </a:r>
            <a:r>
              <a:rPr lang="ru-RU" dirty="0" smtClean="0">
                <a:hlinkClick r:id="rId7" tooltip="Їхав козак за Дунай"/>
              </a:rPr>
              <a:t> за Дунай»</a:t>
            </a:r>
            <a:r>
              <a:rPr lang="ru-RU" dirty="0" smtClean="0"/>
              <a:t>, </a:t>
            </a:r>
            <a:r>
              <a:rPr lang="ru-RU" dirty="0" smtClean="0">
                <a:hlinkClick r:id="rId8" tooltip="Віють вітри (ще не написана)"/>
              </a:rPr>
              <a:t>«</a:t>
            </a:r>
            <a:r>
              <a:rPr lang="ru-RU" dirty="0" err="1" smtClean="0">
                <a:hlinkClick r:id="rId8" tooltip="Віють вітри (ще не написана)"/>
              </a:rPr>
              <a:t>Віють</a:t>
            </a:r>
            <a:r>
              <a:rPr lang="ru-RU" dirty="0" smtClean="0">
                <a:hlinkClick r:id="rId8" tooltip="Віють вітри (ще не написана)"/>
              </a:rPr>
              <a:t> </a:t>
            </a:r>
            <a:r>
              <a:rPr lang="ru-RU" dirty="0" err="1" smtClean="0">
                <a:hlinkClick r:id="rId8" tooltip="Віють вітри (ще не написана)"/>
              </a:rPr>
              <a:t>вітри</a:t>
            </a:r>
            <a:r>
              <a:rPr lang="ru-RU" dirty="0" smtClean="0">
                <a:hlinkClick r:id="rId8" tooltip="Віють вітри (ще не написана)"/>
              </a:rPr>
              <a:t>»</a:t>
            </a:r>
            <a:r>
              <a:rPr lang="ru-RU" dirty="0" smtClean="0"/>
              <a:t>, </a:t>
            </a:r>
            <a:r>
              <a:rPr lang="ru-RU" dirty="0" smtClean="0">
                <a:hlinkClick r:id="rId9" tooltip="Сонце низенько (ще не написана)"/>
              </a:rPr>
              <a:t>«</a:t>
            </a:r>
            <a:r>
              <a:rPr lang="ru-RU" dirty="0" err="1" smtClean="0">
                <a:hlinkClick r:id="rId9" tooltip="Сонце низенько (ще не написана)"/>
              </a:rPr>
              <a:t>Сонце</a:t>
            </a:r>
            <a:r>
              <a:rPr lang="ru-RU" dirty="0" smtClean="0">
                <a:hlinkClick r:id="rId9" tooltip="Сонце низенько (ще не написана)"/>
              </a:rPr>
              <a:t> низенько»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«</a:t>
            </a:r>
            <a:r>
              <a:rPr lang="ru-RU" dirty="0" err="1" smtClean="0"/>
              <a:t>Думи</a:t>
            </a:r>
            <a:r>
              <a:rPr lang="ru-RU" dirty="0" smtClean="0"/>
              <a:t> </a:t>
            </a:r>
            <a:r>
              <a:rPr lang="ru-RU" dirty="0" err="1" smtClean="0"/>
              <a:t>мої</a:t>
            </a:r>
            <a:r>
              <a:rPr lang="ru-RU" dirty="0" smtClean="0"/>
              <a:t>, </a:t>
            </a:r>
            <a:r>
              <a:rPr lang="ru-RU" dirty="0" err="1" smtClean="0"/>
              <a:t>думи</a:t>
            </a:r>
            <a:r>
              <a:rPr lang="ru-RU" dirty="0" smtClean="0"/>
              <a:t>», «</a:t>
            </a:r>
            <a:r>
              <a:rPr lang="ru-RU" dirty="0" err="1" smtClean="0"/>
              <a:t>Заповіт</a:t>
            </a:r>
            <a:r>
              <a:rPr lang="ru-RU" dirty="0" smtClean="0"/>
              <a:t>». З народного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висувалися</a:t>
            </a:r>
            <a:r>
              <a:rPr lang="ru-RU" dirty="0" smtClean="0"/>
              <a:t> </a:t>
            </a:r>
            <a:r>
              <a:rPr lang="ru-RU" dirty="0" err="1" smtClean="0"/>
              <a:t>талановиті</a:t>
            </a:r>
            <a:r>
              <a:rPr lang="ru-RU" dirty="0" smtClean="0"/>
              <a:t> </a:t>
            </a:r>
            <a:r>
              <a:rPr lang="ru-RU" dirty="0" err="1" smtClean="0"/>
              <a:t>співаки-кобзарі</a:t>
            </a:r>
            <a:r>
              <a:rPr lang="ru-RU" dirty="0" smtClean="0"/>
              <a:t> (</a:t>
            </a:r>
            <a:r>
              <a:rPr lang="ru-RU" dirty="0" smtClean="0">
                <a:hlinkClick r:id="rId10" tooltip="Остап Вересай"/>
              </a:rPr>
              <a:t>Остап </a:t>
            </a:r>
            <a:r>
              <a:rPr lang="ru-RU" dirty="0" err="1" smtClean="0">
                <a:hlinkClick r:id="rId10" tooltip="Остап Вересай"/>
              </a:rPr>
              <a:t>Вересай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Кравченко-Крюковський Іван"/>
              </a:rPr>
              <a:t>Іван</a:t>
            </a:r>
            <a:r>
              <a:rPr lang="ru-RU" dirty="0" smtClean="0">
                <a:hlinkClick r:id="rId11" tooltip="Кравченко-Крюковський Іван"/>
              </a:rPr>
              <a:t> Кравченко-</a:t>
            </a:r>
            <a:r>
              <a:rPr lang="ru-RU" dirty="0" err="1" smtClean="0">
                <a:hlinkClick r:id="rId11" tooltip="Кравченко-Крюковський Іван"/>
              </a:rPr>
              <a:t>Крюковський</a:t>
            </a:r>
            <a:r>
              <a:rPr lang="ru-RU" dirty="0" smtClean="0"/>
              <a:t>, </a:t>
            </a:r>
            <a:r>
              <a:rPr lang="ru-RU" dirty="0" err="1" smtClean="0">
                <a:hlinkClick r:id="rId12" tooltip="Гончаренко Гнат"/>
              </a:rPr>
              <a:t>Гнат</a:t>
            </a:r>
            <a:r>
              <a:rPr lang="ru-RU" dirty="0" smtClean="0">
                <a:hlinkClick r:id="rId12" tooltip="Гончаренко Гнат"/>
              </a:rPr>
              <a:t> Гончаренко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Пархоменко Терентій (ще не написана)"/>
              </a:rPr>
              <a:t>Терентій</a:t>
            </a:r>
            <a:r>
              <a:rPr lang="ru-RU" dirty="0" smtClean="0">
                <a:hlinkClick r:id="rId13" tooltip="Пархоменко Терентій (ще не написана)"/>
              </a:rPr>
              <a:t> Пархоменко</a:t>
            </a:r>
            <a:r>
              <a:rPr lang="ru-RU" dirty="0" smtClean="0"/>
              <a:t>, </a:t>
            </a:r>
            <a:r>
              <a:rPr lang="ru-RU" dirty="0" smtClean="0">
                <a:hlinkClick r:id="rId14" tooltip="Кравченко Михайло"/>
              </a:rPr>
              <a:t>Михайло Кравченко</a:t>
            </a:r>
            <a:r>
              <a:rPr lang="ru-RU" dirty="0" smtClean="0"/>
              <a:t>, </a:t>
            </a:r>
            <a:r>
              <a:rPr lang="ru-RU" dirty="0" err="1" smtClean="0">
                <a:hlinkClick r:id="rId15" tooltip="Шут Андрій"/>
              </a:rPr>
              <a:t>Андрій</a:t>
            </a:r>
            <a:r>
              <a:rPr lang="ru-RU" dirty="0" smtClean="0">
                <a:hlinkClick r:id="rId15" tooltip="Шут Андрій"/>
              </a:rPr>
              <a:t> Шут</a:t>
            </a:r>
            <a:r>
              <a:rPr lang="ru-RU" dirty="0" smtClean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r>
              <a:rPr lang="ru-RU" dirty="0" err="1" smtClean="0"/>
              <a:t>Музика</a:t>
            </a:r>
            <a:r>
              <a:rPr lang="ru-RU" dirty="0" smtClean="0"/>
              <a:t>, </a:t>
            </a:r>
            <a:r>
              <a:rPr lang="ru-RU" dirty="0" err="1" smtClean="0"/>
              <a:t>спів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в </a:t>
            </a:r>
            <a:r>
              <a:rPr lang="ru-RU" dirty="0" err="1" smtClean="0"/>
              <a:t>повсякденне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як </a:t>
            </a:r>
            <a:r>
              <a:rPr lang="ru-RU" dirty="0" err="1" smtClean="0"/>
              <a:t>міського</a:t>
            </a:r>
            <a:r>
              <a:rPr lang="ru-RU" dirty="0" smtClean="0"/>
              <a:t>, так і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За жанрами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: </a:t>
            </a:r>
            <a:r>
              <a:rPr lang="ru-RU" dirty="0" err="1" smtClean="0"/>
              <a:t>ліричні</a:t>
            </a:r>
            <a:r>
              <a:rPr lang="ru-RU" dirty="0" smtClean="0"/>
              <a:t>, </a:t>
            </a:r>
            <a:r>
              <a:rPr lang="ru-RU" dirty="0" err="1" smtClean="0"/>
              <a:t>жартівливі</a:t>
            </a:r>
            <a:r>
              <a:rPr lang="ru-RU" dirty="0" smtClean="0"/>
              <a:t>, </a:t>
            </a:r>
            <a:r>
              <a:rPr lang="ru-RU" dirty="0" err="1" smtClean="0"/>
              <a:t>романси</a:t>
            </a:r>
            <a:r>
              <a:rPr lang="ru-RU" dirty="0" smtClean="0"/>
              <a:t>, </a:t>
            </a:r>
            <a:r>
              <a:rPr lang="ru-RU" dirty="0" err="1" smtClean="0"/>
              <a:t>виконувалися</a:t>
            </a:r>
            <a:r>
              <a:rPr lang="ru-RU" dirty="0" smtClean="0"/>
              <a:t> вони </a:t>
            </a:r>
            <a:r>
              <a:rPr lang="ru-RU" dirty="0" smtClean="0">
                <a:hlinkClick r:id="rId16" tooltip="Соло"/>
              </a:rPr>
              <a:t>соло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Дует"/>
              </a:rPr>
              <a:t>дуетом</a:t>
            </a:r>
            <a:r>
              <a:rPr lang="ru-RU" dirty="0" smtClean="0"/>
              <a:t>, хором, </a:t>
            </a:r>
            <a:r>
              <a:rPr lang="ru-RU" dirty="0" err="1" smtClean="0"/>
              <a:t>під</a:t>
            </a:r>
            <a:r>
              <a:rPr lang="ru-RU" dirty="0" smtClean="0"/>
              <a:t> </a:t>
            </a:r>
            <a:r>
              <a:rPr lang="ru-RU" dirty="0" err="1" smtClean="0">
                <a:hlinkClick r:id="rId18" tooltip="Акомпанемент"/>
              </a:rPr>
              <a:t>акомпанемент</a:t>
            </a:r>
            <a:r>
              <a:rPr lang="ru-RU" dirty="0" smtClean="0"/>
              <a:t> </a:t>
            </a:r>
            <a:r>
              <a:rPr lang="ru-RU" dirty="0" err="1" smtClean="0">
                <a:hlinkClick r:id="rId19" tooltip="Бандура"/>
              </a:rPr>
              <a:t>бандури</a:t>
            </a:r>
            <a:r>
              <a:rPr lang="ru-RU" dirty="0" smtClean="0"/>
              <a:t>, </a:t>
            </a:r>
            <a:r>
              <a:rPr lang="ru-RU" dirty="0" smtClean="0">
                <a:hlinkClick r:id="rId20" tooltip="Скрипка"/>
              </a:rPr>
              <a:t>скрипки</a:t>
            </a:r>
            <a:r>
              <a:rPr lang="ru-RU" dirty="0" smtClean="0"/>
              <a:t>, </a:t>
            </a:r>
            <a:r>
              <a:rPr lang="ru-RU" dirty="0" err="1" smtClean="0">
                <a:hlinkClick r:id="rId21" tooltip="Гітара"/>
              </a:rPr>
              <a:t>гітари</a:t>
            </a:r>
            <a:r>
              <a:rPr lang="ru-RU" dirty="0" smtClean="0"/>
              <a:t>, </a:t>
            </a:r>
            <a:r>
              <a:rPr lang="ru-RU" dirty="0" err="1" smtClean="0">
                <a:hlinkClick r:id="rId22" tooltip="Фортепіано"/>
              </a:rPr>
              <a:t>фортепіано</a:t>
            </a:r>
            <a:r>
              <a:rPr lang="ru-RU" dirty="0" smtClean="0"/>
              <a:t>.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твори,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розповсюджувалися</a:t>
            </a:r>
            <a:r>
              <a:rPr lang="ru-RU" dirty="0" smtClean="0"/>
              <a:t> і ставали </a:t>
            </a:r>
            <a:r>
              <a:rPr lang="ru-RU" dirty="0" err="1" smtClean="0"/>
              <a:t>народними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Концертну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розгортали</a:t>
            </a:r>
            <a:r>
              <a:rPr lang="ru-RU" dirty="0" smtClean="0"/>
              <a:t> </a:t>
            </a:r>
            <a:r>
              <a:rPr lang="ru-RU" dirty="0" err="1" smtClean="0"/>
              <a:t>самодіяльні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.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 великих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літературно-музичні</a:t>
            </a:r>
            <a:r>
              <a:rPr lang="ru-RU" dirty="0" smtClean="0"/>
              <a:t> </a:t>
            </a:r>
            <a:r>
              <a:rPr lang="ru-RU" dirty="0" err="1" smtClean="0"/>
              <a:t>вечори</a:t>
            </a:r>
            <a:r>
              <a:rPr lang="ru-RU" dirty="0" smtClean="0"/>
              <a:t>. </a:t>
            </a:r>
            <a:r>
              <a:rPr lang="ru-RU" dirty="0" err="1" smtClean="0"/>
              <a:t>Влаштовувалися</a:t>
            </a:r>
            <a:r>
              <a:rPr lang="ru-RU" dirty="0" smtClean="0"/>
              <a:t> </a:t>
            </a:r>
            <a:r>
              <a:rPr lang="ru-RU" dirty="0" err="1" smtClean="0"/>
              <a:t>добродійні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, особливо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проведення</a:t>
            </a:r>
            <a:r>
              <a:rPr lang="ru-RU" dirty="0" smtClean="0"/>
              <a:t> великих </a:t>
            </a:r>
            <a:r>
              <a:rPr lang="ru-RU" dirty="0" err="1" smtClean="0"/>
              <a:t>контрактових</a:t>
            </a:r>
            <a:r>
              <a:rPr lang="ru-RU" dirty="0" smtClean="0"/>
              <a:t> ярмарок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735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02118" y="435470"/>
            <a:ext cx="7815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Одночасно</a:t>
            </a:r>
            <a:r>
              <a:rPr lang="ru-RU" dirty="0" smtClean="0"/>
              <a:t> з народною і церковною </a:t>
            </a:r>
            <a:r>
              <a:rPr lang="ru-RU" dirty="0" err="1" smtClean="0"/>
              <a:t>традиціями</a:t>
            </a:r>
            <a:r>
              <a:rPr lang="ru-RU" dirty="0" smtClean="0"/>
              <a:t> в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Світська музика (ще не написана)"/>
              </a:rPr>
              <a:t>світська</a:t>
            </a:r>
            <a:r>
              <a:rPr lang="ru-RU" dirty="0" smtClean="0"/>
              <a:t> 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культура. </a:t>
            </a:r>
            <a:r>
              <a:rPr lang="ru-RU" dirty="0" smtClean="0">
                <a:hlinkClick r:id="rId3" tooltip="Гулак-Артемовський Семен Степанович"/>
              </a:rPr>
              <a:t>С. С. </a:t>
            </a:r>
            <a:r>
              <a:rPr lang="ru-RU" dirty="0" err="1" smtClean="0">
                <a:hlinkClick r:id="rId3" tooltip="Гулак-Артемовський Семен Степанович"/>
              </a:rPr>
              <a:t>Гулак-Артемовський</a:t>
            </a:r>
            <a:r>
              <a:rPr lang="ru-RU" dirty="0" smtClean="0"/>
              <a:t> на початку </a:t>
            </a:r>
            <a:r>
              <a:rPr lang="ru-RU" dirty="0" smtClean="0">
                <a:hlinkClick r:id="rId4" tooltip="1860-ті"/>
              </a:rPr>
              <a:t>60-х</a:t>
            </a:r>
            <a:r>
              <a:rPr lang="ru-RU" dirty="0" smtClean="0"/>
              <a:t> 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першу </a:t>
            </a:r>
            <a:r>
              <a:rPr lang="ru-RU" dirty="0" err="1" smtClean="0"/>
              <a:t>українську</a:t>
            </a:r>
            <a:r>
              <a:rPr lang="ru-RU" dirty="0" smtClean="0"/>
              <a:t> оперу «</a:t>
            </a:r>
            <a:r>
              <a:rPr lang="ru-RU" dirty="0" err="1" smtClean="0"/>
              <a:t>Запорожець</a:t>
            </a:r>
            <a:r>
              <a:rPr lang="ru-RU" dirty="0" smtClean="0"/>
              <a:t> за </a:t>
            </a:r>
            <a:r>
              <a:rPr lang="ru-RU" dirty="0" err="1" smtClean="0"/>
              <a:t>Дунаєм</a:t>
            </a:r>
            <a:r>
              <a:rPr lang="ru-RU" dirty="0" smtClean="0"/>
              <a:t>». </a:t>
            </a:r>
            <a:r>
              <a:rPr lang="ru-RU" dirty="0" err="1" smtClean="0"/>
              <a:t>Перлиною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вокальної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стали «</a:t>
            </a:r>
            <a:r>
              <a:rPr lang="ru-RU" dirty="0" err="1" smtClean="0"/>
              <a:t>Вечорниці</a:t>
            </a:r>
            <a:r>
              <a:rPr lang="ru-RU" dirty="0" smtClean="0"/>
              <a:t>» П. І. </a:t>
            </a:r>
            <a:r>
              <a:rPr lang="ru-RU" dirty="0" err="1" smtClean="0"/>
              <a:t>Нищинського</a:t>
            </a:r>
            <a:r>
              <a:rPr lang="ru-RU" dirty="0" smtClean="0"/>
              <a:t>. Вони </a:t>
            </a:r>
            <a:r>
              <a:rPr lang="ru-RU" dirty="0" err="1" smtClean="0"/>
              <a:t>малюють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музичну</a:t>
            </a:r>
            <a:r>
              <a:rPr lang="ru-RU" dirty="0" smtClean="0"/>
              <a:t> картину народного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чоловічий</a:t>
            </a:r>
            <a:r>
              <a:rPr lang="ru-RU" dirty="0" smtClean="0"/>
              <a:t> хор «</a:t>
            </a:r>
            <a:r>
              <a:rPr lang="ru-RU" dirty="0" err="1" smtClean="0"/>
              <a:t>Закувала</a:t>
            </a:r>
            <a:r>
              <a:rPr lang="ru-RU" dirty="0" smtClean="0"/>
              <a:t> та сива зозуля», тема </a:t>
            </a:r>
            <a:r>
              <a:rPr lang="ru-RU" dirty="0" err="1" smtClean="0"/>
              <a:t>якого</a:t>
            </a:r>
            <a:r>
              <a:rPr lang="ru-RU" dirty="0" smtClean="0"/>
              <a:t> — </a:t>
            </a:r>
            <a:r>
              <a:rPr lang="ru-RU" dirty="0" err="1" smtClean="0"/>
              <a:t>страждання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у </a:t>
            </a:r>
            <a:r>
              <a:rPr lang="ru-RU" dirty="0" err="1" smtClean="0"/>
              <a:t>турецькій</a:t>
            </a:r>
            <a:r>
              <a:rPr lang="ru-RU" dirty="0" smtClean="0"/>
              <a:t> </a:t>
            </a:r>
            <a:r>
              <a:rPr lang="ru-RU" dirty="0" err="1" smtClean="0"/>
              <a:t>неволі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свободи</a:t>
            </a:r>
            <a:r>
              <a:rPr lang="ru-RU" dirty="0" smtClean="0"/>
              <a:t>. </a:t>
            </a:r>
            <a:r>
              <a:rPr lang="ru-RU" dirty="0" err="1" smtClean="0"/>
              <a:t>Мелодичним</a:t>
            </a:r>
            <a:r>
              <a:rPr lang="ru-RU" dirty="0" smtClean="0"/>
              <a:t> </a:t>
            </a:r>
            <a:r>
              <a:rPr lang="ru-RU" dirty="0" err="1" smtClean="0"/>
              <a:t>багатством</a:t>
            </a:r>
            <a:r>
              <a:rPr lang="ru-RU" dirty="0" smtClean="0"/>
              <a:t>, </a:t>
            </a:r>
            <a:r>
              <a:rPr lang="ru-RU" dirty="0" err="1" smtClean="0"/>
              <a:t>співучістю</a:t>
            </a:r>
            <a:r>
              <a:rPr lang="ru-RU" dirty="0" smtClean="0"/>
              <a:t>, драматичною </a:t>
            </a:r>
            <a:r>
              <a:rPr lang="ru-RU" dirty="0" err="1" smtClean="0"/>
              <a:t>напруженістю</a:t>
            </a:r>
            <a:r>
              <a:rPr lang="ru-RU" dirty="0" smtClean="0"/>
              <a:t> </a:t>
            </a:r>
            <a:r>
              <a:rPr lang="ru-RU" dirty="0" err="1" smtClean="0"/>
              <a:t>привабила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опера М. М. </a:t>
            </a:r>
            <a:r>
              <a:rPr lang="ru-RU" dirty="0" err="1" smtClean="0"/>
              <a:t>Аркаса</a:t>
            </a:r>
            <a:r>
              <a:rPr lang="ru-RU" dirty="0" smtClean="0"/>
              <a:t> «Катерина» за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поемою</a:t>
            </a:r>
            <a:r>
              <a:rPr lang="ru-RU" dirty="0" smtClean="0"/>
              <a:t> Т. Г. </a:t>
            </a:r>
            <a:r>
              <a:rPr lang="ru-RU" dirty="0" err="1" smtClean="0"/>
              <a:t>Шевченка</a:t>
            </a:r>
            <a:r>
              <a:rPr lang="ru-RU" dirty="0" smtClean="0"/>
              <a:t>. </a:t>
            </a:r>
            <a:r>
              <a:rPr lang="ru-RU" dirty="0" err="1" smtClean="0"/>
              <a:t>Композитори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обробляли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 </a:t>
            </a:r>
            <a:r>
              <a:rPr lang="ru-RU" dirty="0" smtClean="0">
                <a:hlinkClick r:id="rId5" tooltip="Сокальський Петро"/>
              </a:rPr>
              <a:t>П. П. </a:t>
            </a:r>
            <a:r>
              <a:rPr lang="ru-RU" dirty="0" err="1" smtClean="0">
                <a:hlinkClick r:id="rId5" tooltip="Сокальський Петро"/>
              </a:rPr>
              <a:t>Сокальському</a:t>
            </a:r>
            <a:r>
              <a:rPr lang="ru-RU" dirty="0" smtClean="0"/>
              <a:t> 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глибока</a:t>
            </a:r>
            <a:r>
              <a:rPr lang="ru-RU" dirty="0" smtClean="0"/>
              <a:t> теоретична </a:t>
            </a:r>
            <a:r>
              <a:rPr lang="ru-RU" dirty="0" err="1" smtClean="0"/>
              <a:t>праця</a:t>
            </a:r>
            <a:r>
              <a:rPr lang="ru-RU" dirty="0" smtClean="0"/>
              <a:t> «Русская народная песня, великорусская і малорусская, в ее строении мелодическом и ритмическом…».</a:t>
            </a:r>
          </a:p>
          <a:p>
            <a:r>
              <a:rPr lang="ru-RU" dirty="0" err="1" smtClean="0"/>
              <a:t>Цілу</a:t>
            </a:r>
            <a:r>
              <a:rPr lang="ru-RU" dirty="0" smtClean="0"/>
              <a:t> </a:t>
            </a:r>
            <a:r>
              <a:rPr lang="ru-RU" dirty="0" err="1" smtClean="0"/>
              <a:t>епоху</a:t>
            </a:r>
            <a:r>
              <a:rPr lang="ru-RU" dirty="0" smtClean="0"/>
              <a:t> в </a:t>
            </a:r>
            <a:r>
              <a:rPr lang="ru-RU" dirty="0" err="1" smtClean="0"/>
              <a:t>музичному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 </a:t>
            </a:r>
            <a:r>
              <a:rPr lang="ru-RU" dirty="0" smtClean="0">
                <a:hlinkClick r:id="rId6" tooltip="Лисенко Микола Віталійович"/>
              </a:rPr>
              <a:t>М. В. Лисенка</a:t>
            </a:r>
            <a:r>
              <a:rPr lang="ru-RU" dirty="0" smtClean="0"/>
              <a:t> — великого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композитора, </a:t>
            </a:r>
            <a:r>
              <a:rPr lang="ru-RU" dirty="0" err="1" smtClean="0"/>
              <a:t>блискучого</a:t>
            </a:r>
            <a:r>
              <a:rPr lang="ru-RU" dirty="0" smtClean="0"/>
              <a:t> </a:t>
            </a:r>
            <a:r>
              <a:rPr lang="ru-RU" dirty="0" err="1" smtClean="0"/>
              <a:t>піаніста-віртуоза</a:t>
            </a:r>
            <a:r>
              <a:rPr lang="ru-RU" dirty="0" smtClean="0"/>
              <a:t>, </a:t>
            </a:r>
            <a:r>
              <a:rPr lang="ru-RU" dirty="0" err="1" smtClean="0"/>
              <a:t>талановитого</a:t>
            </a:r>
            <a:r>
              <a:rPr lang="ru-RU" dirty="0" smtClean="0"/>
              <a:t> хорового </a:t>
            </a:r>
            <a:r>
              <a:rPr lang="ru-RU" dirty="0" err="1" smtClean="0"/>
              <a:t>диригента</a:t>
            </a:r>
            <a:r>
              <a:rPr lang="ru-RU" dirty="0" smtClean="0"/>
              <a:t>, педагога, </a:t>
            </a:r>
            <a:r>
              <a:rPr lang="ru-RU" dirty="0" err="1" smtClean="0"/>
              <a:t>музикознавця</a:t>
            </a:r>
            <a:r>
              <a:rPr lang="ru-RU" dirty="0" smtClean="0"/>
              <a:t> й активного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діяча</a:t>
            </a:r>
            <a:r>
              <a:rPr lang="ru-RU" dirty="0" smtClean="0"/>
              <a:t> демократичного </a:t>
            </a:r>
            <a:r>
              <a:rPr lang="ru-RU" dirty="0" err="1" smtClean="0"/>
              <a:t>напряму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є основоположником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2059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r>
              <a:rPr lang="ru-RU" sz="2400" b="1">
                <a:solidFill>
                  <a:srgbClr val="000000"/>
                </a:solidFill>
                <a:latin typeface="Lucida Sans Unicode"/>
              </a:rPr>
              <a:t>Дерев'яна та мурована архітектура.</a:t>
            </a:r>
            <a:endParaRPr/>
          </a:p>
          <a:p>
            <a:pPr algn="ctr"/>
            <a:r>
              <a:rPr lang="ru-RU" sz="2400" b="1">
                <a:solidFill>
                  <a:srgbClr val="000000"/>
                </a:solidFill>
                <a:latin typeface="Lucida Sans Unicode"/>
              </a:rPr>
              <a:t>Скульптура. Палацово-паркові комплекси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500">
                <a:solidFill>
                  <a:srgbClr val="000000"/>
                </a:solidFill>
                <a:latin typeface="Lucida Sans Unicode"/>
              </a:rPr>
              <a:t>З давніх-давен і аж до початку XIX ст. пам'яток дерев'яного зодчества в Україні було дуже багато. Побачити їх можна було на всій території нашої Батьківщини. З дерева споруджували житло, госпо­дарські будівлі, оборонні системи замків і фортець, церкви. Але із середини XIX ст. було заборонено будувати церкви з дерева в українських народних традиціях. Дерев'яні храми почали зводити, а давні церкви перебудовувати у стилі класицизму.</a:t>
            </a:r>
            <a:endParaRPr/>
          </a:p>
          <a:p>
            <a:r>
              <a:rPr lang="ru-RU" sz="1500">
                <a:solidFill>
                  <a:srgbClr val="000000"/>
                </a:solidFill>
                <a:latin typeface="Lucida Sans Unicode"/>
              </a:rPr>
              <a:t>З огляду на чутливість матеріалу до впливу часу, більшість давніх дерев'яних споруд не збереглася.</a:t>
            </a:r>
            <a:endParaRPr/>
          </a:p>
          <a:p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500040" y="285840"/>
            <a:ext cx="768492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43440" y="1800000"/>
            <a:ext cx="2755800" cy="365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004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Lucida Sans Unicode"/>
              </a:rPr>
              <a:t>Яскравими зразками дерев'яної архітектури XIX ст. є церква Преображення Господнього (с. Сухоліеи Київської обл.), Іосафівська церква (с. Бірки Волинської обл.).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Lucida Sans Unicode"/>
              </a:rPr>
              <a:t>У першій половині XIX ст. в архітектурі утвердився новий ху­дожній напрям — класицизм.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Lucida Sans Unicode"/>
              </a:rPr>
              <a:t>Своєрідність українського класицизму виявилась у збереженні кольорової гами споруд, типової для бароко (блакитний з білим і золотим), використанні античних ордерних форм.</a:t>
            </a:r>
            <a:endParaRPr/>
          </a:p>
          <a:p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500040" y="285840"/>
            <a:ext cx="768492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75840" y="1785960"/>
            <a:ext cx="3913920" cy="318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Превалюючого значення у цей період набуває забудова міст, особ­ливо їх центральної частини, де зводили будівлі адміністративного та культурного значення. Серед досягнень містобудування — площа Богдана Хмельницького в Києві, Адама Міцкевича у Львові, забудова вулиць Дерибасівської та Пушкінської в Одесі.</a:t>
            </a:r>
            <a:endParaRPr/>
          </a:p>
          <a:p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3640" y="1543680"/>
            <a:ext cx="3781440" cy="315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Для архітектурного обличчя міських центрів характерна симе­трична композиція ансамблів з однаковим ритмом фасадів адміністративних приміщень. Прикладами такої забудови є Кругла площа у Полтаві (арх. А. Захаров), магістрат у Миколаєві (арх. І. Старов) та ін.</a:t>
            </a:r>
            <a:endParaRPr/>
          </a:p>
          <a:p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2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840" y="1779840"/>
            <a:ext cx="3784320" cy="281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У XIX ст. в Україні працювало багато українських, російських та іноземних скульпторів, творчість яких є цінним внеском в українську культуру.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У мистецтві класицизму важливу роль відігравала монументальна скульптура. Пам'ятник Рішельє (І. Мартос, арх. А. Меленський) в Одесі, Колона Слави (Ф. Щедрін, арх. Ж. Тома де Томон) у Полтаві, монументи князю Володимиру (П. Клодт, В. Демут-Малиновський,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Скульптура</a:t>
            </a:r>
            <a:endParaRPr/>
          </a:p>
          <a:p>
            <a:pPr algn="ctr"/>
            <a:endParaRPr/>
          </a:p>
        </p:txBody>
      </p:sp>
      <p:pic>
        <p:nvPicPr>
          <p:cNvPr id="1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29120" y="1785960"/>
            <a:ext cx="3205080" cy="318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Чудові зразки скульптурного мистецтва залишив відомий австрійський скульптор Гартман Вітвер. Визначні творіння майстра — чотири фонтани зі статуями персонажів із грецької міфології: Діани, Нептуна, Адоніса, Амфітрити — на площі Ринок та меморіальні скульптури на Личаківському кладовищі у Львові — вражають майстерністю виконання.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Стриманістю і реалістичним трактуванням образів відрізняються твори Леоніда Позена. Найвідомішою пам'яткою монументальної скульптури є пам'ятник І. Котляревському з цікавими рельєфами на теми творів «Енеїда», «Наталка Полтавка», «Москаль-чарівник» у Полтаві. Станкові скульптури митця відрізняються яскраво вираженими національними рисами. Значне місце у творчості Л. Позена посідала історична тематика, пов'язана з життям запорозьких козаків («Запорожець у роз­відці», «Убитий запорожець»). Внутрішній світ лю­дини розкривається в скульптурних портретах Г. Мясоєдова, М. Ярошенка, Є. Волкова.</a:t>
            </a:r>
            <a:endParaRPr/>
          </a:p>
          <a:p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Скульптура</a:t>
            </a:r>
            <a:endParaRPr/>
          </a:p>
        </p:txBody>
      </p:sp>
      <p:pic>
        <p:nvPicPr>
          <p:cNvPr id="132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45040" y="1714320"/>
            <a:ext cx="1839960" cy="356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Наприкінці XVIII — початку XIX ст. поширилось будівництво палацово-паркових комплексів. Для палаців обиралися особливо мальовничі місця. Пишні панські садиби будували собі Розумовські, Скоропадські, Закревські — представники давніх родин козацької старшини, а згодом — і дворянські родини.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Резиденції, які й досі викликають чималий подив та захоплення, розташовані в селах Верхівня (Житомирщина), Тростянець (Чернігівщина), Корсунь-Шевченківський (Черкащина), Хомутець (Полтавщина). Крім того, в Центральній Україні збереглися видатні шедеври садово-паркового мис­тецтва доби класицизму (Умань, Біла Церква). Деякі маєтки перебувають, на жаль, у запустінні, як, приміром, Руде Село на Київщині. Іншим пощастило більше</a:t>
            </a:r>
            <a:r>
              <a:rPr lang="ru-RU" sz="2800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Палацово-паркові комплекси</a:t>
            </a:r>
            <a:endParaRPr/>
          </a:p>
          <a:p>
            <a:pPr algn="ctr"/>
            <a:endParaRPr/>
          </a:p>
        </p:txBody>
      </p:sp>
      <p:pic>
        <p:nvPicPr>
          <p:cNvPr id="13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64520" y="1857240"/>
            <a:ext cx="3687480" cy="294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XIX століття — суперечлива доба в історії культури України. Умови розвитку культури, науки, мистецтва, літератури як на східних, так і на західних українських землях були досить складними. Проте історичне минуле України, чарівна природа, життя і побут наро­ду, його культура, фольклор надихали багатьох великих митців на створення чудових творів, присвячених українському народові.</a:t>
            </a:r>
            <a:endParaRPr/>
          </a:p>
          <a:p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Тема 1. Образотворче мистецтво</a:t>
            </a:r>
            <a:endParaRPr/>
          </a:p>
        </p:txBody>
      </p:sp>
      <p:pic>
        <p:nvPicPr>
          <p:cNvPr id="107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760" y="1571760"/>
            <a:ext cx="3213000" cy="35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470800" cy="5224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800" b="1">
                <a:solidFill>
                  <a:srgbClr val="227A8F"/>
                </a:solidFill>
                <a:latin typeface="Lucida Sans Unicode"/>
              </a:rPr>
              <a:t> </a:t>
            </a:r>
            <a:r>
              <a:rPr lang="ru-RU" sz="4800" b="1">
                <a:solidFill>
                  <a:srgbClr val="000000"/>
                </a:solidFill>
                <a:latin typeface="Lucida Sans Unicode"/>
              </a:rPr>
              <a:t>Живопис. Тиражна графіка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48000" y="1378440"/>
            <a:ext cx="3845880" cy="5173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З поширенням ідей просвітництва українське мистецтво набувало світського характеру, оновлювалася система його художніх вираз­них засобів. Ознаки класицизму найбільш повно проявилися в образотворчому мистецтві. У станковому живописі, зокрема у портретному жанрі, художники звільнилися від іконописної канонічності, у їхній творчості посилилася увага до індивідуальних рис людини, її зовнішності, духовного життя.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У вихованні художників велика роль належала Петербурзькій Академії мистецтв. У першій половині XIX ст. вона була єдиним центром, який давав художникам високу професійну підготовку. В Академії мистецтв училася більшість українських митців. Учнями К. Брюллова і П. Чистякова були І. Сошенко, Т. Шевченко, А. Мокрицький та ін.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Помітний слід в історії української культури залишила творчість видатного російського художника, колишнього кріпака В. Тропініна. Майже двадцять років він прожив в Україні на Поділлі і створив чудову галерею портретів селян («Дівчина з Поділля», «Хлопчик із сокирою», «Українець», «Портрет подільського селянина»), краєвидів, жанрових сцен</a:t>
            </a:r>
            <a:r>
              <a:rPr lang="ru-RU" sz="2800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Живопис</a:t>
            </a:r>
            <a:endParaRPr/>
          </a:p>
          <a:p>
            <a:pPr algn="ctr"/>
            <a:endParaRPr/>
          </a:p>
        </p:txBody>
      </p:sp>
      <p:pic>
        <p:nvPicPr>
          <p:cNvPr id="13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680" y="1019880"/>
            <a:ext cx="2998440" cy="377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34420" y="1052736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Реалістичну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спрямованість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мала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творчість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ви­пускника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Академії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мистецтв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Капітона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Павлова.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Саме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першим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серед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українських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митців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створив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реалістичні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образи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людей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праці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(«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Тесляр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»).</a:t>
            </a:r>
            <a:endParaRPr dirty="0"/>
          </a:p>
          <a:p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Визначними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постатями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в пейзажному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живописі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були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Сошенко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, М. Сажин, В.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Штернберг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Картини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Івана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Сошенка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відзначаються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правдивістю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передачі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пейзажних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мотивів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був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хорошим колористом,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яскравим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доказом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є картина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Біля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переправи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через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Дніпро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якій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художник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вирішує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складне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завдання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— передачу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нічного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пейзажу. На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працював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талановитий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пейзажист Василь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Штернберг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Для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його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пейзажів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написаних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під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час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подорожей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Україною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,—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Вітряки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в степу», «Вид Подолу в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 — характерна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поетизація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природи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</a:t>
            </a:r>
            <a:endParaRPr dirty="0"/>
          </a:p>
          <a:p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Михайло Сажин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виконав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аквареллю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сепією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низку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краєвидів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архітектурних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споруд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Кращі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твори: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Руїни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Золотих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Воріт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Краєвид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з Подолу»,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Видубицький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монастир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Андріївський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собор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».</a:t>
            </a:r>
            <a:endParaRPr dirty="0"/>
          </a:p>
          <a:p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Новий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етап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розвитку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українського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образо­творчого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мистецтва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пов'язаний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із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творчістю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Тараса Григоровича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Шевченка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Шевченко-художник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обрав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шлях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реалістичного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відображення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життя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приділяв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увагу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темам,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узятим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з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історії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українського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народу («Катерина»,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Циганка-ворожка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Селянська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родина»).</a:t>
            </a:r>
            <a:endParaRPr dirty="0"/>
          </a:p>
          <a:p>
            <a:endParaRPr dirty="0"/>
          </a:p>
        </p:txBody>
      </p:sp>
      <p:sp>
        <p:nvSpPr>
          <p:cNvPr id="141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Живопис</a:t>
            </a:r>
            <a:endParaRPr/>
          </a:p>
        </p:txBody>
      </p:sp>
      <p:pic>
        <p:nvPicPr>
          <p:cNvPr id="142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14960" y="1428840"/>
            <a:ext cx="3284280" cy="35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Найбільшого розквіту ткацтво досягло на початку XIX ст. В Україні виробляли скатертини, рушники та інші побутові речі. До декоративного ткацтва належить виготовлення узорчастих полотен, тканин, що застосовувалися в інтер'єрі. Провідні осередки декоративного ткацтва були на Київщині (Переяслав, Богуслав, Обухів), Полтавщині (Ре-шетилівка, Золотоноша, Сорочинці), Чернігівщині (Дехтярі), заході України (Збараж, Перемишль, Микулинці, Золочів).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Полотна ткали з льняної та конопляної пряжі різних сортів, а наприкінці XIX ст. почали ткати з фабричної пряжі. Візерунки тканин створювалися переплетенням ниток і мали встановлені з дав­ніх часів назви — «окружки», «сосонки», «гречечка», «коропова луска». Виготовляли й узорчасті рядна поперечносмугастих композицій із нескладним геометричним орнаментом.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У першій половині XIX ст. вироблялося багато різноманітних вовняних тканин для жіночого вбрання (запасок, фартухів, спідниць, плахт). Особливо славилися плахтами Київщина, Полтавщина</a:t>
            </a:r>
            <a:r>
              <a:rPr lang="ru-RU" sz="2800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  <a:p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Ткацтво</a:t>
            </a:r>
            <a:endParaRPr/>
          </a:p>
          <a:p>
            <a:pPr algn="ctr"/>
            <a:endParaRPr/>
          </a:p>
        </p:txBody>
      </p:sp>
      <p:pic>
        <p:nvPicPr>
          <p:cNvPr id="145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0800" y="1571760"/>
            <a:ext cx="2570040" cy="38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800">
                <a:solidFill>
                  <a:srgbClr val="000000"/>
                </a:solidFill>
                <a:latin typeface="Lucida Sans Unicode"/>
              </a:rPr>
              <a:t>Наприкінці XIX ст. особливо поширилося промислове виготовлення вишиваних виробів: сорочок, верхнього одягу, рушників, серветок тощо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Вишивка</a:t>
            </a:r>
            <a:endParaRPr/>
          </a:p>
          <a:p>
            <a:pPr algn="ctr"/>
            <a:endParaRPr/>
          </a:p>
        </p:txBody>
      </p:sp>
      <p:pic>
        <p:nvPicPr>
          <p:cNvPr id="148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680" y="1428840"/>
            <a:ext cx="3213000" cy="385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Орнаментальні мотиви, візерунки та кольори в кожній місцевості мали свої особливості. Композиції і спосіб вишивання подільських виробів відрізняються від полтавських і київських. Полтавщина славилась орнаментами блакитних, сірих та зеленуватих тонів, а також вишивкою «білим по білому». Улюблені мотиви Київщини — грона винограду, гілочки калини та пишні квіти, виконані червоними та чорними нитками на білому тлі. Подільські майстрині застосовували надзвичайно широку палітру кольорів, а основу орнаментів складали геометризовані рослинні й тваринні мотиви.</a:t>
            </a:r>
            <a:endParaRPr/>
          </a:p>
          <a:p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Вишивка</a:t>
            </a:r>
            <a:endParaRPr/>
          </a:p>
        </p:txBody>
      </p:sp>
      <p:pic>
        <p:nvPicPr>
          <p:cNvPr id="151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760" y="1428840"/>
            <a:ext cx="3641400" cy="35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864000"/>
            <a:ext cx="8351280" cy="5687280"/>
          </a:xfrm>
          <a:prstGeom prst="rect">
            <a:avLst/>
          </a:prstGeom>
        </p:spPr>
      </p:sp>
      <p:sp>
        <p:nvSpPr>
          <p:cNvPr id="153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pic>
        <p:nvPicPr>
          <p:cNvPr id="154" name="Рисунок 153"/>
          <p:cNvPicPr/>
          <p:nvPr/>
        </p:nvPicPr>
        <p:blipFill>
          <a:blip r:embed="rId2"/>
          <a:stretch>
            <a:fillRect/>
          </a:stretch>
        </p:blipFill>
        <p:spPr>
          <a:xfrm>
            <a:off x="761580" y="692696"/>
            <a:ext cx="7619040" cy="571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660240" y="837360"/>
            <a:ext cx="7619040" cy="571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08239" y="27468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Грушевський</a:t>
            </a:r>
            <a:r>
              <a:rPr lang="ru-RU" dirty="0" smtClean="0"/>
              <a:t> писав: «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вирішила</a:t>
            </a:r>
            <a:r>
              <a:rPr lang="ru-RU" dirty="0" smtClean="0"/>
              <a:t> долю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, </a:t>
            </a:r>
            <a:r>
              <a:rPr lang="ru-RU" dirty="0" err="1" smtClean="0"/>
              <a:t>відновивши</a:t>
            </a:r>
            <a:r>
              <a:rPr lang="ru-RU" dirty="0" smtClean="0"/>
              <a:t> </a:t>
            </a:r>
            <a:r>
              <a:rPr lang="ru-RU" dirty="0" err="1" smtClean="0"/>
              <a:t>розірваний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інтелігенцією</a:t>
            </a:r>
            <a:r>
              <a:rPr lang="ru-RU" dirty="0" smtClean="0"/>
              <a:t> і народом…»</a:t>
            </a:r>
            <a:r>
              <a:rPr lang="ru-RU" dirty="0" err="1" smtClean="0"/>
              <a:t>Звідси</a:t>
            </a:r>
            <a:r>
              <a:rPr lang="ru-RU" dirty="0" smtClean="0"/>
              <a:t> — й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smtClean="0"/>
              <a:t>ст. — </a:t>
            </a:r>
            <a:r>
              <a:rPr lang="ru-RU" dirty="0" err="1" smtClean="0"/>
              <a:t>народні</a:t>
            </a:r>
            <a:r>
              <a:rPr lang="ru-RU" dirty="0" smtClean="0"/>
              <a:t> теми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реалізм</a:t>
            </a:r>
            <a:r>
              <a:rPr lang="ru-RU" dirty="0" smtClean="0"/>
              <a:t> і демократизм.</a:t>
            </a:r>
          </a:p>
          <a:p>
            <a:r>
              <a:rPr lang="ru-RU" dirty="0" smtClean="0"/>
              <a:t>Першим </a:t>
            </a:r>
            <a:r>
              <a:rPr lang="ru-RU" dirty="0" err="1" smtClean="0"/>
              <a:t>твором</a:t>
            </a:r>
            <a:r>
              <a:rPr lang="ru-RU" dirty="0" smtClean="0"/>
              <a:t> народною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почав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у </a:t>
            </a:r>
            <a:r>
              <a:rPr lang="ru-RU" dirty="0" err="1" smtClean="0"/>
              <a:t>сучасну</a:t>
            </a:r>
            <a:r>
              <a:rPr lang="ru-RU" dirty="0" smtClean="0"/>
              <a:t> </a:t>
            </a:r>
            <a:r>
              <a:rPr lang="ru-RU" dirty="0" err="1" smtClean="0"/>
              <a:t>літературну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, стала «</a:t>
            </a:r>
            <a:r>
              <a:rPr lang="ru-RU" dirty="0" err="1" smtClean="0"/>
              <a:t>Енеїда</a:t>
            </a:r>
            <a:r>
              <a:rPr lang="ru-RU" dirty="0" smtClean="0"/>
              <a:t>» І.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. </a:t>
            </a:r>
            <a:r>
              <a:rPr lang="ru-RU" dirty="0" err="1" smtClean="0"/>
              <a:t>Пародія</a:t>
            </a:r>
            <a:r>
              <a:rPr lang="ru-RU" dirty="0" smtClean="0"/>
              <a:t> на поему </a:t>
            </a:r>
            <a:r>
              <a:rPr lang="ru-RU" dirty="0" err="1" smtClean="0"/>
              <a:t>Вергілія</a:t>
            </a:r>
            <a:r>
              <a:rPr lang="ru-RU" dirty="0" smtClean="0"/>
              <a:t>, де </a:t>
            </a:r>
            <a:r>
              <a:rPr lang="ru-RU" dirty="0" err="1" smtClean="0"/>
              <a:t>троянський</a:t>
            </a:r>
            <a:r>
              <a:rPr lang="ru-RU" dirty="0" smtClean="0"/>
              <a:t> герой </a:t>
            </a:r>
            <a:r>
              <a:rPr lang="ru-RU" dirty="0" err="1" smtClean="0"/>
              <a:t>Еней</a:t>
            </a:r>
            <a:r>
              <a:rPr lang="ru-RU" dirty="0" smtClean="0"/>
              <a:t> показаний </a:t>
            </a:r>
            <a:r>
              <a:rPr lang="ru-RU" dirty="0" err="1" smtClean="0"/>
              <a:t>козацьким</a:t>
            </a:r>
            <a:r>
              <a:rPr lang="ru-RU" dirty="0" smtClean="0"/>
              <a:t> </a:t>
            </a:r>
            <a:r>
              <a:rPr lang="ru-RU" dirty="0" err="1" smtClean="0"/>
              <a:t>ватажком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у </a:t>
            </a:r>
            <a:r>
              <a:rPr lang="ru-RU" dirty="0" err="1" smtClean="0"/>
              <a:t>Петербурзі</a:t>
            </a:r>
            <a:r>
              <a:rPr lang="ru-RU" dirty="0" smtClean="0"/>
              <a:t> у </a:t>
            </a:r>
            <a:r>
              <a:rPr lang="ru-RU" dirty="0" smtClean="0">
                <a:hlinkClick r:id="rId2" tooltip="1798"/>
              </a:rPr>
              <a:t>1798</a:t>
            </a:r>
            <a:r>
              <a:rPr lang="ru-RU" dirty="0" smtClean="0"/>
              <a:t> без </a:t>
            </a:r>
            <a:r>
              <a:rPr lang="ru-RU" dirty="0" err="1" smtClean="0"/>
              <a:t>відома</a:t>
            </a:r>
            <a:r>
              <a:rPr lang="ru-RU" dirty="0" smtClean="0"/>
              <a:t> автора.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Котляревський</a:t>
            </a:r>
            <a:r>
              <a:rPr lang="ru-RU" dirty="0" smtClean="0"/>
              <a:t> </a:t>
            </a:r>
            <a:r>
              <a:rPr lang="ru-RU" dirty="0" err="1" smtClean="0"/>
              <a:t>доповнив</a:t>
            </a:r>
            <a:r>
              <a:rPr lang="ru-RU" dirty="0" smtClean="0"/>
              <a:t>, </a:t>
            </a:r>
            <a:r>
              <a:rPr lang="ru-RU" dirty="0" err="1" smtClean="0"/>
              <a:t>розширив</a:t>
            </a:r>
            <a:r>
              <a:rPr lang="ru-RU" dirty="0" smtClean="0"/>
              <a:t> свою поему, написав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«Наталка-Полтавка», «Москаль-</a:t>
            </a:r>
            <a:r>
              <a:rPr lang="ru-RU" dirty="0" err="1" smtClean="0"/>
              <a:t>чарівник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Гумористичний</a:t>
            </a:r>
            <a:r>
              <a:rPr lang="ru-RU" dirty="0" smtClean="0"/>
              <a:t> і </a:t>
            </a:r>
            <a:r>
              <a:rPr lang="ru-RU" dirty="0" err="1" smtClean="0"/>
              <a:t>сатиричний</a:t>
            </a:r>
            <a:r>
              <a:rPr lang="ru-RU" dirty="0" smtClean="0"/>
              <a:t> тон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підхоплений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, </a:t>
            </a:r>
            <a:r>
              <a:rPr lang="ru-RU" dirty="0" err="1" smtClean="0"/>
              <a:t>передусім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, центром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ректор </a:t>
            </a:r>
            <a:r>
              <a:rPr lang="ru-RU" dirty="0" smtClean="0">
                <a:hlinkClick r:id="rId3" tooltip="Петро Гулак-Артемовський"/>
              </a:rPr>
              <a:t>Петро </a:t>
            </a:r>
            <a:r>
              <a:rPr lang="ru-RU" dirty="0" err="1" smtClean="0">
                <a:hlinkClick r:id="rId3" tooltip="Петро Гулак-Артемовський"/>
              </a:rPr>
              <a:t>Гулак-Артемовський</a:t>
            </a:r>
            <a:r>
              <a:rPr lang="ru-RU" dirty="0" smtClean="0"/>
              <a:t> писав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байки </a:t>
            </a:r>
            <a:r>
              <a:rPr lang="ru-RU" dirty="0" err="1" smtClean="0">
                <a:hlinkClick r:id="rId4" tooltip="Гребінка Євген Павлович"/>
              </a:rPr>
              <a:t>Євгена</a:t>
            </a:r>
            <a:r>
              <a:rPr lang="ru-RU" dirty="0" smtClean="0">
                <a:hlinkClick r:id="rId4" tooltip="Гребінка Євген Павлович"/>
              </a:rPr>
              <a:t> </a:t>
            </a:r>
            <a:r>
              <a:rPr lang="ru-RU" dirty="0" err="1" smtClean="0">
                <a:hlinkClick r:id="rId4" tooltip="Гребінка Євген Павлович"/>
              </a:rPr>
              <a:t>Гребінки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брав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 і додавав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виразного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колориту.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Гребінка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до Петербурга, писав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молодого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. У 1841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видав</a:t>
            </a:r>
            <a:r>
              <a:rPr lang="ru-RU" dirty="0" smtClean="0"/>
              <a:t> альманах "</a:t>
            </a:r>
            <a:r>
              <a:rPr lang="ru-RU" dirty="0" err="1" smtClean="0"/>
              <a:t>Ластівка</a:t>
            </a:r>
            <a:r>
              <a:rPr lang="ru-RU" dirty="0" smtClean="0"/>
              <a:t>". З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 </a:t>
            </a:r>
            <a:r>
              <a:rPr lang="ru-RU" dirty="0" smtClean="0">
                <a:hlinkClick r:id="rId5" tooltip="Боровиковський Левко Іванович"/>
              </a:rPr>
              <a:t>Левка </a:t>
            </a:r>
            <a:r>
              <a:rPr lang="ru-RU" dirty="0" err="1" smtClean="0">
                <a:hlinkClick r:id="rId5" tooltip="Боровиковський Левко Іванович"/>
              </a:rPr>
              <a:t>Боровиковського</a:t>
            </a:r>
            <a:r>
              <a:rPr lang="ru-RU" dirty="0" smtClean="0"/>
              <a:t> (1808-1889) - </a:t>
            </a:r>
            <a:r>
              <a:rPr lang="ru-RU" dirty="0" err="1" smtClean="0"/>
              <a:t>поета</a:t>
            </a:r>
            <a:r>
              <a:rPr lang="ru-RU" dirty="0" smtClean="0"/>
              <a:t>-романтика, </a:t>
            </a:r>
            <a:r>
              <a:rPr lang="ru-RU" dirty="0" err="1" smtClean="0"/>
              <a:t>байкаря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861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44247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6488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До </a:t>
            </a:r>
            <a:r>
              <a:rPr lang="ru-RU" sz="1600" dirty="0" err="1" smtClean="0"/>
              <a:t>харківського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гуртка</a:t>
            </a:r>
            <a:r>
              <a:rPr lang="ru-RU" sz="1600" dirty="0" smtClean="0"/>
              <a:t> належав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 </a:t>
            </a:r>
            <a:r>
              <a:rPr lang="ru-RU" sz="1600" dirty="0" err="1" smtClean="0">
                <a:hlinkClick r:id="rId2" tooltip="Квітка-Основ'яненко Григорій Федорович"/>
              </a:rPr>
              <a:t>Григорій</a:t>
            </a:r>
            <a:r>
              <a:rPr lang="ru-RU" sz="1600" dirty="0" smtClean="0">
                <a:hlinkClick r:id="rId2" tooltip="Квітка-Основ'яненко Григорій Федорович"/>
              </a:rPr>
              <a:t> </a:t>
            </a:r>
            <a:r>
              <a:rPr lang="ru-RU" sz="1600" dirty="0" err="1" smtClean="0">
                <a:hlinkClick r:id="rId2" tooltip="Квітка-Основ'яненко Григорій Федорович"/>
              </a:rPr>
              <a:t>Квітка-Основ'яненко</a:t>
            </a:r>
            <a:r>
              <a:rPr lang="ru-RU" sz="1600" dirty="0" smtClean="0"/>
              <a:t> — основоположник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прози</a:t>
            </a:r>
            <a:r>
              <a:rPr lang="ru-RU" sz="1600" dirty="0" smtClean="0"/>
              <a:t>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різноманітні</a:t>
            </a:r>
            <a:r>
              <a:rPr lang="ru-RU" sz="1600" dirty="0" smtClean="0"/>
              <a:t>: </a:t>
            </a:r>
            <a:r>
              <a:rPr lang="ru-RU" sz="1600" dirty="0" err="1" smtClean="0"/>
              <a:t>одні</a:t>
            </a:r>
            <a:r>
              <a:rPr lang="ru-RU" sz="1600" dirty="0" smtClean="0"/>
              <a:t> — </a:t>
            </a:r>
            <a:r>
              <a:rPr lang="ru-RU" sz="1600" dirty="0" err="1" smtClean="0"/>
              <a:t>написані</a:t>
            </a:r>
            <a:r>
              <a:rPr lang="ru-RU" sz="1600" dirty="0" smtClean="0"/>
              <a:t> з </a:t>
            </a:r>
            <a:r>
              <a:rPr lang="ru-RU" sz="1600" dirty="0" err="1" smtClean="0"/>
              <a:t>гумором</a:t>
            </a:r>
            <a:r>
              <a:rPr lang="ru-RU" sz="1600" dirty="0" smtClean="0"/>
              <a:t>, </a:t>
            </a:r>
            <a:r>
              <a:rPr lang="ru-RU" sz="1600" dirty="0" err="1" smtClean="0"/>
              <a:t>другі</a:t>
            </a:r>
            <a:r>
              <a:rPr lang="ru-RU" sz="1600" dirty="0" smtClean="0"/>
              <a:t> — </a:t>
            </a:r>
            <a:r>
              <a:rPr lang="ru-RU" sz="1600" dirty="0" err="1" smtClean="0"/>
              <a:t>сентиментальні</a:t>
            </a:r>
            <a:r>
              <a:rPr lang="ru-RU" sz="1600" dirty="0" smtClean="0"/>
              <a:t>, </a:t>
            </a:r>
            <a:r>
              <a:rPr lang="ru-RU" sz="1600" dirty="0" err="1" smtClean="0"/>
              <a:t>треті</a:t>
            </a:r>
            <a:r>
              <a:rPr lang="ru-RU" sz="1600" dirty="0" smtClean="0"/>
              <a:t> — </a:t>
            </a:r>
            <a:r>
              <a:rPr lang="ru-RU" sz="1600" dirty="0" err="1" smtClean="0"/>
              <a:t>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реалістичні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картини</a:t>
            </a:r>
            <a:r>
              <a:rPr lang="ru-RU" sz="1600" dirty="0" smtClean="0"/>
              <a:t> (</a:t>
            </a:r>
            <a:r>
              <a:rPr lang="ru-RU" sz="1600" dirty="0" err="1" smtClean="0"/>
              <a:t>краща</a:t>
            </a:r>
            <a:r>
              <a:rPr lang="ru-RU" sz="1600" dirty="0" smtClean="0"/>
              <a:t> — «</a:t>
            </a:r>
            <a:r>
              <a:rPr lang="ru-RU" sz="1600" dirty="0" err="1" smtClean="0"/>
              <a:t>Сердешна</a:t>
            </a:r>
            <a:r>
              <a:rPr lang="ru-RU" sz="1600" dirty="0" smtClean="0"/>
              <a:t> Оксана»),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просякнуті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віруваннями</a:t>
            </a:r>
            <a:r>
              <a:rPr lang="ru-RU" sz="1600" dirty="0" smtClean="0"/>
              <a:t> і </a:t>
            </a:r>
            <a:r>
              <a:rPr lang="ru-RU" sz="1600" dirty="0" err="1" smtClean="0"/>
              <a:t>переказами</a:t>
            </a:r>
            <a:r>
              <a:rPr lang="ru-RU" sz="1600" dirty="0" smtClean="0"/>
              <a:t> (</a:t>
            </a:r>
            <a:r>
              <a:rPr lang="ru-RU" sz="1600" dirty="0" smtClean="0">
                <a:hlinkClick r:id="rId3" tooltip="Конотопська відьма"/>
              </a:rPr>
              <a:t>«</a:t>
            </a:r>
            <a:r>
              <a:rPr lang="ru-RU" sz="1600" dirty="0" err="1" smtClean="0">
                <a:hlinkClick r:id="rId3" tooltip="Конотопська відьма"/>
              </a:rPr>
              <a:t>Конотопська</a:t>
            </a:r>
            <a:r>
              <a:rPr lang="ru-RU" sz="1600" dirty="0" smtClean="0">
                <a:hlinkClick r:id="rId3" tooltip="Конотопська відьма"/>
              </a:rPr>
              <a:t> </a:t>
            </a:r>
            <a:r>
              <a:rPr lang="ru-RU" sz="1600" dirty="0" err="1" smtClean="0">
                <a:hlinkClick r:id="rId3" tooltip="Конотопська відьма"/>
              </a:rPr>
              <a:t>відьма</a:t>
            </a:r>
            <a:r>
              <a:rPr lang="ru-RU" sz="1600" dirty="0" smtClean="0">
                <a:hlinkClick r:id="rId3" tooltip="Конотопська відьма"/>
              </a:rPr>
              <a:t>»</a:t>
            </a:r>
            <a:r>
              <a:rPr lang="ru-RU" sz="1600" dirty="0" smtClean="0"/>
              <a:t>). </a:t>
            </a:r>
            <a:r>
              <a:rPr lang="ru-RU" sz="1600" dirty="0" err="1" smtClean="0"/>
              <a:t>Квітка-Основ'яненко</a:t>
            </a:r>
            <a:r>
              <a:rPr lang="ru-RU" sz="1600" dirty="0" smtClean="0"/>
              <a:t> перервав </a:t>
            </a:r>
            <a:r>
              <a:rPr lang="ru-RU" sz="1600" dirty="0" err="1" smtClean="0"/>
              <a:t>традицію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комічних</a:t>
            </a:r>
            <a:r>
              <a:rPr lang="ru-RU" sz="1600" dirty="0" smtClean="0"/>
              <a:t> жанрах.</a:t>
            </a:r>
          </a:p>
          <a:p>
            <a:r>
              <a:rPr lang="ru-RU" sz="1600" dirty="0" err="1" smtClean="0"/>
              <a:t>Безумовно</a:t>
            </a:r>
            <a:r>
              <a:rPr lang="ru-RU" sz="1600" dirty="0" smtClean="0"/>
              <a:t>, переломною в </a:t>
            </a:r>
            <a:r>
              <a:rPr lang="ru-RU" sz="1600" dirty="0" err="1" smtClean="0"/>
              <a:t>становленні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і </a:t>
            </a:r>
            <a:r>
              <a:rPr lang="ru-RU" sz="1600" dirty="0" err="1" smtClean="0"/>
              <a:t>суспільному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літератури</a:t>
            </a:r>
            <a:r>
              <a:rPr lang="ru-RU" sz="1600" dirty="0" smtClean="0"/>
              <a:t> стала </a:t>
            </a:r>
            <a:r>
              <a:rPr lang="ru-RU" sz="1600" dirty="0" err="1" smtClean="0"/>
              <a:t>творчість</a:t>
            </a:r>
            <a:r>
              <a:rPr lang="ru-RU" sz="1600" dirty="0" err="1" smtClean="0">
                <a:hlinkClick r:id="rId4" tooltip="Шевченко Тарас Григорович"/>
              </a:rPr>
              <a:t>Тараса</a:t>
            </a:r>
            <a:r>
              <a:rPr lang="ru-RU" sz="1600" dirty="0" smtClean="0">
                <a:hlinkClick r:id="rId4" tooltip="Шевченко Тарас Григорович"/>
              </a:rPr>
              <a:t> Григоровича </a:t>
            </a:r>
            <a:r>
              <a:rPr lang="ru-RU" sz="1600" dirty="0" err="1" smtClean="0">
                <a:hlinkClick r:id="rId4" tooltip="Шевченко Тарас Григорович"/>
              </a:rPr>
              <a:t>Шевченка</a:t>
            </a:r>
            <a:r>
              <a:rPr lang="ru-RU" sz="1600" dirty="0" smtClean="0"/>
              <a:t>. «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, — писав </a:t>
            </a:r>
            <a:r>
              <a:rPr lang="ru-RU" sz="1600" dirty="0" smtClean="0">
                <a:hlinkClick r:id="rId5" tooltip="Михайло Грушевський"/>
              </a:rPr>
              <a:t>Михайло </a:t>
            </a:r>
            <a:r>
              <a:rPr lang="ru-RU" sz="1600" dirty="0" err="1" smtClean="0">
                <a:hlinkClick r:id="rId5" tooltip="Михайло Грушевський"/>
              </a:rPr>
              <a:t>Грушевський</a:t>
            </a:r>
            <a:r>
              <a:rPr lang="ru-RU" sz="1600" dirty="0" smtClean="0"/>
              <a:t>, 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 народу,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відразу</a:t>
            </a:r>
            <a:r>
              <a:rPr lang="ru-RU" sz="1600" dirty="0" smtClean="0"/>
              <a:t>, без </a:t>
            </a:r>
            <a:r>
              <a:rPr lang="ru-RU" sz="1600" dirty="0" err="1" smtClean="0"/>
              <a:t>наступних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ступенів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високого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інтелектуального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й </a:t>
            </a:r>
            <a:r>
              <a:rPr lang="ru-RU" sz="1600" dirty="0" err="1" smtClean="0"/>
              <a:t>індивідуальної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свідомості</a:t>
            </a:r>
            <a:r>
              <a:rPr lang="ru-RU" sz="1600" dirty="0" smtClean="0"/>
              <a:t> і </a:t>
            </a:r>
            <a:r>
              <a:rPr lang="ru-RU" sz="1600" dirty="0" err="1" smtClean="0"/>
              <a:t>поєднує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творіннях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безпосередність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поезії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свідомістю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». Широко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віхи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життєвого</a:t>
            </a:r>
            <a:r>
              <a:rPr lang="ru-RU" sz="1600" dirty="0" smtClean="0"/>
              <a:t> шляху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: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сім'ї</a:t>
            </a:r>
            <a:r>
              <a:rPr lang="ru-RU" sz="1600" dirty="0" smtClean="0"/>
              <a:t> </a:t>
            </a:r>
            <a:r>
              <a:rPr lang="ru-RU" sz="1600" dirty="0" err="1" smtClean="0"/>
              <a:t>кріпаків</a:t>
            </a:r>
            <a:r>
              <a:rPr lang="ru-RU" sz="1600" dirty="0" smtClean="0"/>
              <a:t> пана </a:t>
            </a:r>
            <a:r>
              <a:rPr lang="ru-RU" sz="1600" dirty="0" err="1" smtClean="0"/>
              <a:t>Енгельгарда</a:t>
            </a:r>
            <a:r>
              <a:rPr lang="ru-RU" sz="1600" dirty="0" smtClean="0"/>
              <a:t>, </a:t>
            </a:r>
            <a:r>
              <a:rPr lang="ru-RU" sz="1600" dirty="0" err="1" smtClean="0"/>
              <a:t>рання</a:t>
            </a:r>
            <a:r>
              <a:rPr lang="ru-RU" sz="1600" dirty="0" smtClean="0"/>
              <a:t> смерть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, робота «в наймах» і у пана </a:t>
            </a:r>
            <a:r>
              <a:rPr lang="ru-RU" sz="1600" dirty="0" err="1" smtClean="0"/>
              <a:t>козачком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переїзд</a:t>
            </a:r>
            <a:r>
              <a:rPr lang="ru-RU" sz="1600" dirty="0" smtClean="0"/>
              <a:t> до Петербурга, </a:t>
            </a:r>
            <a:r>
              <a:rPr lang="ru-RU" sz="1600" dirty="0" err="1" smtClean="0"/>
              <a:t>знайомство</a:t>
            </a:r>
            <a:r>
              <a:rPr lang="ru-RU" sz="1600" dirty="0" smtClean="0"/>
              <a:t> з земляком — художником </a:t>
            </a:r>
            <a:r>
              <a:rPr lang="ru-RU" sz="1600" dirty="0" err="1" smtClean="0">
                <a:hlinkClick r:id="rId6" tooltip="Іван Сошенко"/>
              </a:rPr>
              <a:t>Іваном</a:t>
            </a:r>
            <a:r>
              <a:rPr lang="ru-RU" sz="1600" dirty="0" smtClean="0">
                <a:hlinkClick r:id="rId6" tooltip="Іван Сошенко"/>
              </a:rPr>
              <a:t> </a:t>
            </a:r>
            <a:r>
              <a:rPr lang="ru-RU" sz="1600" dirty="0" err="1" smtClean="0">
                <a:hlinkClick r:id="rId6" tooltip="Іван Сошенко"/>
              </a:rPr>
              <a:t>Сошенком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викуп</a:t>
            </a:r>
            <a:r>
              <a:rPr lang="ru-RU" sz="1600" dirty="0" smtClean="0"/>
              <a:t> з </a:t>
            </a:r>
            <a:r>
              <a:rPr lang="ru-RU" sz="1600" dirty="0" err="1" smtClean="0"/>
              <a:t>неволі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гроші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виручені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продажу портрета В. </a:t>
            </a:r>
            <a:r>
              <a:rPr lang="ru-RU" sz="1600" dirty="0" err="1" smtClean="0"/>
              <a:t>Жуковського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7" tooltip="Брюллов Карл"/>
              </a:rPr>
              <a:t>Карла Брюллова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</a:t>
            </a:r>
            <a:r>
              <a:rPr lang="ru-RU" sz="1600" dirty="0" smtClean="0"/>
              <a:t>, участь у </a:t>
            </a:r>
            <a:r>
              <a:rPr lang="ru-RU" sz="1600" dirty="0" err="1" smtClean="0"/>
              <a:t>Кирило-Мефодіївському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товаристві</a:t>
            </a:r>
            <a:r>
              <a:rPr lang="ru-RU" sz="1600" dirty="0" smtClean="0"/>
              <a:t>, </a:t>
            </a:r>
            <a:r>
              <a:rPr lang="ru-RU" sz="1600" dirty="0" err="1" smtClean="0"/>
              <a:t>арешт</a:t>
            </a:r>
            <a:r>
              <a:rPr lang="ru-RU" sz="1600" dirty="0" smtClean="0"/>
              <a:t> і 10-літня рекрутчина з забороною </a:t>
            </a:r>
            <a:r>
              <a:rPr lang="ru-RU" sz="1600" dirty="0" err="1" smtClean="0"/>
              <a:t>писати</a:t>
            </a:r>
            <a:r>
              <a:rPr lang="ru-RU" sz="1600" dirty="0" smtClean="0"/>
              <a:t> і </a:t>
            </a:r>
            <a:r>
              <a:rPr lang="ru-RU" sz="1600" dirty="0" err="1" smtClean="0"/>
              <a:t>малювати</a:t>
            </a:r>
            <a:r>
              <a:rPr lang="ru-RU" sz="1600" dirty="0" smtClean="0"/>
              <a:t>, смерть </a:t>
            </a:r>
            <a:r>
              <a:rPr lang="ru-RU" sz="1600" dirty="0" err="1" smtClean="0"/>
              <a:t>незабаром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з </a:t>
            </a:r>
            <a:r>
              <a:rPr lang="ru-RU" sz="1600" dirty="0" err="1" smtClean="0"/>
              <a:t>заслання</a:t>
            </a:r>
            <a:r>
              <a:rPr lang="ru-RU" sz="1600" dirty="0" smtClean="0"/>
              <a:t>. Перший «</a:t>
            </a:r>
            <a:r>
              <a:rPr lang="ru-RU" sz="1600" dirty="0" err="1" smtClean="0"/>
              <a:t>Кобзар</a:t>
            </a:r>
            <a:r>
              <a:rPr lang="ru-RU" sz="1600" dirty="0" smtClean="0"/>
              <a:t>»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у 1840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у </a:t>
            </a:r>
            <a:r>
              <a:rPr lang="ru-RU" sz="1600" dirty="0" err="1" smtClean="0"/>
              <a:t>Петербурзі</a:t>
            </a:r>
            <a:r>
              <a:rPr lang="ru-RU" sz="1600" dirty="0" smtClean="0"/>
              <a:t>, через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— «Гайдамаки». </a:t>
            </a:r>
            <a:r>
              <a:rPr lang="ru-RU" sz="1600" dirty="0" err="1" smtClean="0"/>
              <a:t>Геніальний</a:t>
            </a:r>
            <a:r>
              <a:rPr lang="ru-RU" sz="1600" dirty="0" smtClean="0"/>
              <a:t> поет, Шевченко </a:t>
            </a:r>
            <a:r>
              <a:rPr lang="ru-RU" sz="1600" dirty="0" err="1" smtClean="0"/>
              <a:t>вніс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літературу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зміст</a:t>
            </a:r>
            <a:r>
              <a:rPr lang="ru-RU" sz="1600" dirty="0" smtClean="0"/>
              <a:t>: </a:t>
            </a:r>
            <a:r>
              <a:rPr lang="ru-RU" sz="1600" dirty="0" err="1" smtClean="0"/>
              <a:t>рішучий</a:t>
            </a:r>
            <a:r>
              <a:rPr lang="ru-RU" sz="1600" dirty="0" smtClean="0"/>
              <a:t> протест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кріпацтва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захист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свободи</a:t>
            </a:r>
            <a:r>
              <a:rPr lang="ru-RU" sz="1600" dirty="0" smtClean="0"/>
              <a:t> і </a:t>
            </a:r>
            <a:r>
              <a:rPr lang="ru-RU" sz="1600" dirty="0" err="1" smtClean="0"/>
              <a:t>гідності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особистості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захоплення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народними</a:t>
            </a:r>
            <a:r>
              <a:rPr lang="ru-RU" sz="1600" dirty="0" smtClean="0"/>
              <a:t> і </a:t>
            </a:r>
            <a:r>
              <a:rPr lang="ru-RU" sz="1600" dirty="0" err="1" smtClean="0"/>
              <a:t>національно-визвольними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заклик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суспільної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справедливості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Особистість</a:t>
            </a:r>
            <a:r>
              <a:rPr lang="ru-RU" sz="1600" dirty="0" smtClean="0"/>
              <a:t> і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 — символ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00" y="576000"/>
            <a:ext cx="7847280" cy="59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8659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(</a:t>
            </a:r>
            <a:r>
              <a:rPr lang="ru-RU" dirty="0">
                <a:hlinkClick r:id="rId2" tooltip="Театр"/>
              </a:rPr>
              <a:t>театр</a:t>
            </a:r>
            <a:r>
              <a:rPr lang="ru-RU" dirty="0"/>
              <a:t>, </a:t>
            </a:r>
            <a:r>
              <a:rPr lang="ru-RU" dirty="0" err="1">
                <a:hlinkClick r:id="rId3" tooltip="Музика"/>
              </a:rPr>
              <a:t>музика</a:t>
            </a:r>
            <a:r>
              <a:rPr lang="ru-RU" dirty="0"/>
              <a:t>, </a:t>
            </a:r>
            <a:r>
              <a:rPr lang="ru-RU" dirty="0" err="1">
                <a:hlinkClick r:id="rId4" tooltip="Образотворче мистецтво"/>
              </a:rPr>
              <a:t>образотворче</a:t>
            </a:r>
            <a:r>
              <a:rPr lang="ru-RU" dirty="0">
                <a:hlinkClick r:id="rId4" tooltip="Образотворче мистецтво"/>
              </a:rPr>
              <a:t> </a:t>
            </a:r>
            <a:r>
              <a:rPr lang="ru-RU" dirty="0" err="1">
                <a:hlinkClick r:id="rId4" tooltip="Образотворче мистецтво"/>
              </a:rPr>
              <a:t>мистецтво</a:t>
            </a:r>
            <a:r>
              <a:rPr lang="ru-RU" dirty="0"/>
              <a:t>, </a:t>
            </a:r>
            <a:r>
              <a:rPr lang="ru-RU" dirty="0" err="1">
                <a:hlinkClick r:id="rId5" tooltip="Архітектура"/>
              </a:rPr>
              <a:t>архітектура</a:t>
            </a:r>
            <a:r>
              <a:rPr lang="ru-RU" dirty="0"/>
              <a:t>)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відставало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Так, </a:t>
            </a:r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в </a:t>
            </a:r>
            <a:r>
              <a:rPr lang="ru-RU" dirty="0" err="1"/>
              <a:t>більшій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 </a:t>
            </a:r>
            <a:r>
              <a:rPr lang="ru-RU" dirty="0" err="1">
                <a:hlinkClick r:id="rId6" tooltip="Література"/>
              </a:rPr>
              <a:t>література</a:t>
            </a:r>
            <a:r>
              <a:rPr lang="ru-RU" dirty="0"/>
              <a:t>,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режиму,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 </a:t>
            </a:r>
            <a:r>
              <a:rPr lang="ru-RU" dirty="0" err="1"/>
              <a:t>підготовленості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До 1861 року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кріпосний</a:t>
            </a:r>
            <a:r>
              <a:rPr lang="ru-RU" dirty="0"/>
              <a:t> театр, і не </a:t>
            </a:r>
            <a:r>
              <a:rPr lang="ru-RU" dirty="0" err="1"/>
              <a:t>тільки</a:t>
            </a:r>
            <a:r>
              <a:rPr lang="ru-RU" dirty="0"/>
              <a:t> у </a:t>
            </a:r>
            <a:r>
              <a:rPr lang="ru-RU" dirty="0" err="1">
                <a:hlinkClick r:id="rId7" tooltip="Садиба"/>
              </a:rPr>
              <a:t>садибах</a:t>
            </a:r>
            <a:r>
              <a:rPr lang="ru-RU" dirty="0"/>
              <a:t>, але і в </a:t>
            </a:r>
            <a:r>
              <a:rPr lang="ru-RU" dirty="0" err="1"/>
              <a:t>містах</a:t>
            </a:r>
            <a:r>
              <a:rPr lang="ru-RU" dirty="0"/>
              <a:t>. У 1828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купувати</a:t>
            </a:r>
            <a:r>
              <a:rPr lang="ru-RU" dirty="0"/>
              <a:t> до театру </a:t>
            </a:r>
            <a:r>
              <a:rPr lang="ru-RU" dirty="0" err="1"/>
              <a:t>кріпаків</a:t>
            </a:r>
            <a:r>
              <a:rPr lang="ru-RU" dirty="0"/>
              <a:t>, але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кріпосні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 </a:t>
            </a:r>
            <a:r>
              <a:rPr lang="ru-RU" dirty="0" err="1"/>
              <a:t>продовжували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У 1789 театр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у </a:t>
            </a:r>
            <a:r>
              <a:rPr lang="ru-RU" dirty="0" err="1">
                <a:hlinkClick r:id="rId8" tooltip="Харків"/>
              </a:rPr>
              <a:t>Харкові</a:t>
            </a:r>
            <a:r>
              <a:rPr lang="ru-RU" dirty="0"/>
              <a:t>, але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йшли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.</a:t>
            </a:r>
          </a:p>
          <a:p>
            <a:r>
              <a:rPr lang="ru-RU" dirty="0"/>
              <a:t>Першими </a:t>
            </a:r>
            <a:r>
              <a:rPr lang="ru-RU" dirty="0" err="1"/>
              <a:t>українськими</a:t>
            </a:r>
            <a:r>
              <a:rPr lang="ru-RU" dirty="0"/>
              <a:t> постановками </a:t>
            </a:r>
            <a:r>
              <a:rPr lang="ru-RU" dirty="0" err="1"/>
              <a:t>були</a:t>
            </a:r>
            <a:r>
              <a:rPr lang="ru-RU" dirty="0"/>
              <a:t> </a:t>
            </a:r>
            <a:r>
              <a:rPr lang="ru-RU" dirty="0">
                <a:hlinkClick r:id="rId9" tooltip="Наталка Полтавка"/>
              </a:rPr>
              <a:t>«Наталка Полтавка»</a:t>
            </a:r>
            <a:r>
              <a:rPr lang="ru-RU" dirty="0"/>
              <a:t> в 1819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пізніше</a:t>
            </a:r>
            <a:r>
              <a:rPr lang="ru-RU" dirty="0"/>
              <a:t> </a:t>
            </a:r>
            <a:r>
              <a:rPr lang="ru-RU" dirty="0">
                <a:hlinkClick r:id="rId10" tooltip="Москаль-чарівник"/>
              </a:rPr>
              <a:t>«Москаль-</a:t>
            </a:r>
            <a:r>
              <a:rPr lang="ru-RU" dirty="0" err="1">
                <a:hlinkClick r:id="rId10" tooltip="Москаль-чарівник"/>
              </a:rPr>
              <a:t>чарівник</a:t>
            </a:r>
            <a:r>
              <a:rPr lang="ru-RU" dirty="0">
                <a:hlinkClick r:id="rId10" tooltip="Москаль-чарівник"/>
              </a:rPr>
              <a:t>»</a:t>
            </a:r>
            <a:r>
              <a:rPr lang="ru-RU" dirty="0"/>
              <a:t> у </a:t>
            </a:r>
            <a:r>
              <a:rPr lang="ru-RU" dirty="0" err="1">
                <a:hlinkClick r:id="rId11" tooltip="Полтавський любительський театр (ще не написана)"/>
              </a:rPr>
              <a:t>Полтавському</a:t>
            </a:r>
            <a:r>
              <a:rPr lang="ru-RU" dirty="0">
                <a:hlinkClick r:id="rId11" tooltip="Полтавський любительський театр (ще не написана)"/>
              </a:rPr>
              <a:t> </a:t>
            </a:r>
            <a:r>
              <a:rPr lang="ru-RU" dirty="0" err="1">
                <a:hlinkClick r:id="rId11" tooltip="Полтавський любительський театр (ще не написана)"/>
              </a:rPr>
              <a:t>любительському</a:t>
            </a:r>
            <a:r>
              <a:rPr lang="ru-RU" dirty="0">
                <a:hlinkClick r:id="rId11" tooltip="Полтавський любительський театр (ще не написана)"/>
              </a:rPr>
              <a:t> </a:t>
            </a:r>
            <a:r>
              <a:rPr lang="ru-RU" dirty="0" err="1">
                <a:hlinkClick r:id="rId11" tooltip="Полтавський любительський театр (ще не написана)"/>
              </a:rPr>
              <a:t>театрі</a:t>
            </a:r>
            <a:r>
              <a:rPr lang="ru-RU" dirty="0"/>
              <a:t>. Вони стали </a:t>
            </a:r>
            <a:r>
              <a:rPr lang="ru-RU" dirty="0" err="1"/>
              <a:t>можливими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щасливому</a:t>
            </a:r>
            <a:r>
              <a:rPr lang="ru-RU" dirty="0"/>
              <a:t> </a:t>
            </a:r>
            <a:r>
              <a:rPr lang="ru-RU" dirty="0" err="1"/>
              <a:t>збігу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: </a:t>
            </a:r>
            <a:r>
              <a:rPr lang="ru-RU" dirty="0" err="1"/>
              <a:t>підтримка</a:t>
            </a:r>
            <a:r>
              <a:rPr lang="ru-RU" dirty="0"/>
              <a:t> генерал-губернатора </a:t>
            </a:r>
            <a:r>
              <a:rPr lang="ru-RU" dirty="0" err="1"/>
              <a:t>Малоросії</a:t>
            </a:r>
            <a:r>
              <a:rPr lang="ru-RU" dirty="0"/>
              <a:t> М. </a:t>
            </a:r>
            <a:r>
              <a:rPr lang="ru-RU" dirty="0" err="1"/>
              <a:t>Репніна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Котляревським</a:t>
            </a:r>
            <a:r>
              <a:rPr lang="ru-RU" dirty="0"/>
              <a:t>,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геніального</a:t>
            </a:r>
            <a:r>
              <a:rPr lang="ru-RU" dirty="0"/>
              <a:t> </a:t>
            </a:r>
            <a:r>
              <a:rPr lang="ru-RU" dirty="0" err="1"/>
              <a:t>актора</a:t>
            </a:r>
            <a:r>
              <a:rPr lang="ru-RU" dirty="0"/>
              <a:t> </a:t>
            </a:r>
            <a:r>
              <a:rPr lang="ru-RU" dirty="0" err="1">
                <a:hlinkClick r:id="rId12" tooltip="Щепкін Михайло Семенович"/>
              </a:rPr>
              <a:t>Михайла</a:t>
            </a:r>
            <a:r>
              <a:rPr lang="ru-RU" dirty="0">
                <a:hlinkClick r:id="rId12" tooltip="Щепкін Михайло Семенович"/>
              </a:rPr>
              <a:t> </a:t>
            </a:r>
            <a:r>
              <a:rPr lang="ru-RU" dirty="0" err="1">
                <a:hlinkClick r:id="rId12" tooltip="Щепкін Михайло Семенович"/>
              </a:rPr>
              <a:t>Щепкіна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кріпака</a:t>
            </a:r>
            <a:r>
              <a:rPr lang="ru-RU" dirty="0"/>
              <a:t>. Театр </a:t>
            </a:r>
            <a:r>
              <a:rPr lang="ru-RU" dirty="0" err="1"/>
              <a:t>діяв</a:t>
            </a:r>
            <a:r>
              <a:rPr lang="ru-RU" dirty="0"/>
              <a:t> у </a:t>
            </a:r>
            <a:r>
              <a:rPr lang="ru-RU" dirty="0" err="1"/>
              <a:t>Полтаві</a:t>
            </a:r>
            <a:r>
              <a:rPr lang="ru-RU" dirty="0"/>
              <a:t> у 1818-1821 </a:t>
            </a:r>
            <a:r>
              <a:rPr lang="ru-RU" dirty="0" smtClean="0"/>
              <a:t>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26243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Професійна</a:t>
            </a:r>
            <a:r>
              <a:rPr lang="ru-RU" dirty="0" smtClean="0"/>
              <a:t> ж </a:t>
            </a:r>
            <a:r>
              <a:rPr lang="ru-RU" dirty="0" err="1" smtClean="0"/>
              <a:t>українська</a:t>
            </a:r>
            <a:r>
              <a:rPr lang="ru-RU" dirty="0" smtClean="0"/>
              <a:t> трупа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тільки</a:t>
            </a:r>
            <a:r>
              <a:rPr lang="ru-RU" dirty="0" smtClean="0"/>
              <a:t> на початку </a:t>
            </a:r>
            <a:r>
              <a:rPr lang="ru-RU" dirty="0" smtClean="0">
                <a:hlinkClick r:id="rId2" tooltip="1880-ті"/>
              </a:rPr>
              <a:t>80-х</a:t>
            </a:r>
            <a:r>
              <a:rPr lang="ru-RU" dirty="0" smtClean="0"/>
              <a:t> 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Організаційними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 </a:t>
            </a:r>
            <a:r>
              <a:rPr lang="ru-RU" u="sng" dirty="0" smtClean="0">
                <a:hlinkClick r:id="rId3" tooltip="Старицький Михайло Петрович"/>
              </a:rPr>
              <a:t>Михайло </a:t>
            </a:r>
            <a:r>
              <a:rPr lang="ru-RU" u="sng" dirty="0" err="1" smtClean="0">
                <a:hlinkClick r:id="rId3" tooltip="Старицький Михайло Петрович"/>
              </a:rPr>
              <a:t>Старицький</a:t>
            </a:r>
            <a:r>
              <a:rPr lang="ru-RU" dirty="0" smtClean="0"/>
              <a:t>, </a:t>
            </a:r>
            <a:r>
              <a:rPr lang="ru-RU" dirty="0" err="1" smtClean="0"/>
              <a:t>режисурою</a:t>
            </a:r>
            <a:r>
              <a:rPr lang="ru-RU" dirty="0" smtClean="0"/>
              <a:t> — </a:t>
            </a:r>
            <a:r>
              <a:rPr lang="ru-RU" dirty="0" smtClean="0">
                <a:hlinkClick r:id="rId4" tooltip="Кропивницький Марко Лукич"/>
              </a:rPr>
              <a:t>Марко </a:t>
            </a:r>
            <a:r>
              <a:rPr lang="ru-RU" dirty="0" err="1" smtClean="0">
                <a:hlinkClick r:id="rId4" tooltip="Кропивницький Марко Лукич"/>
              </a:rPr>
              <a:t>Кропивницький</a:t>
            </a:r>
            <a:r>
              <a:rPr lang="ru-RU" dirty="0" smtClean="0"/>
              <a:t>.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драматургами.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талановитих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: </a:t>
            </a:r>
            <a:r>
              <a:rPr lang="ru-RU" dirty="0" err="1" smtClean="0"/>
              <a:t>брати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Тобілевичі"/>
              </a:rPr>
              <a:t>Тобілевичі</a:t>
            </a:r>
            <a:r>
              <a:rPr lang="ru-RU" dirty="0" smtClean="0"/>
              <a:t> (</a:t>
            </a:r>
            <a:r>
              <a:rPr lang="ru-RU" dirty="0" err="1" smtClean="0"/>
              <a:t>псевдоніми</a:t>
            </a:r>
            <a:r>
              <a:rPr lang="ru-RU" dirty="0" smtClean="0"/>
              <a:t>: </a:t>
            </a:r>
            <a:r>
              <a:rPr lang="ru-RU" dirty="0" err="1" smtClean="0"/>
              <a:t>Івана</a:t>
            </a:r>
            <a:r>
              <a:rPr lang="ru-RU" dirty="0" smtClean="0"/>
              <a:t> — </a:t>
            </a:r>
            <a:r>
              <a:rPr lang="ru-RU" dirty="0" smtClean="0">
                <a:hlinkClick r:id="rId6" tooltip="Карпенко-Карий"/>
              </a:rPr>
              <a:t>Карпенко-Карий</a:t>
            </a:r>
            <a:r>
              <a:rPr lang="ru-RU" dirty="0" smtClean="0"/>
              <a:t>, </a:t>
            </a:r>
            <a:r>
              <a:rPr lang="ru-RU" dirty="0" err="1" smtClean="0"/>
              <a:t>Миколи</a:t>
            </a:r>
            <a:r>
              <a:rPr lang="ru-RU" dirty="0" smtClean="0"/>
              <a:t> — </a:t>
            </a:r>
            <a:r>
              <a:rPr lang="ru-RU" dirty="0" err="1" smtClean="0">
                <a:hlinkClick r:id="rId7" tooltip="Садовський"/>
              </a:rPr>
              <a:t>Садовський</a:t>
            </a:r>
            <a:r>
              <a:rPr lang="ru-RU" dirty="0" smtClean="0"/>
              <a:t>, </a:t>
            </a:r>
            <a:r>
              <a:rPr lang="ru-RU" dirty="0" err="1" smtClean="0"/>
              <a:t>Панаса</a:t>
            </a:r>
            <a:r>
              <a:rPr lang="ru-RU" dirty="0" smtClean="0"/>
              <a:t> —</a:t>
            </a:r>
            <a:r>
              <a:rPr lang="ru-RU" dirty="0" err="1" smtClean="0">
                <a:hlinkClick r:id="rId8" tooltip="Саксаганський"/>
              </a:rPr>
              <a:t>Саксаганський</a:t>
            </a:r>
            <a:r>
              <a:rPr lang="ru-RU" dirty="0" smtClean="0"/>
              <a:t>), </a:t>
            </a:r>
            <a:r>
              <a:rPr lang="ru-RU" dirty="0" err="1" smtClean="0">
                <a:hlinkClick r:id="rId9" tooltip="Заньковецька Марія"/>
              </a:rPr>
              <a:t>Марія</a:t>
            </a:r>
            <a:r>
              <a:rPr lang="ru-RU" dirty="0" smtClean="0">
                <a:hlinkClick r:id="rId9" tooltip="Заньковецька Марія"/>
              </a:rPr>
              <a:t> </a:t>
            </a:r>
            <a:r>
              <a:rPr lang="ru-RU" dirty="0" err="1" smtClean="0">
                <a:hlinkClick r:id="rId9" tooltip="Заньковецька Марія"/>
              </a:rPr>
              <a:t>Заньковецька</a:t>
            </a:r>
            <a:r>
              <a:rPr lang="ru-RU" dirty="0" smtClean="0"/>
              <a:t>, </a:t>
            </a:r>
            <a:r>
              <a:rPr lang="ru-RU" dirty="0" smtClean="0">
                <a:hlinkClick r:id="rId10" tooltip="Затиркевич-Карпінська Ганна Петрівна"/>
              </a:rPr>
              <a:t>Ганна </a:t>
            </a:r>
            <a:r>
              <a:rPr lang="ru-RU" dirty="0" err="1" smtClean="0">
                <a:hlinkClick r:id="rId10" tooltip="Затиркевич-Карпінська Ганна Петрівна"/>
              </a:rPr>
              <a:t>Затиркевич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трупа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розділялася</a:t>
            </a:r>
            <a:r>
              <a:rPr lang="ru-RU" dirty="0" smtClean="0"/>
              <a:t>, але,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оформлені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, </a:t>
            </a:r>
            <a:r>
              <a:rPr lang="ru-RU" dirty="0" err="1" smtClean="0"/>
              <a:t>мали</a:t>
            </a:r>
            <a:r>
              <a:rPr lang="ru-RU" dirty="0" smtClean="0"/>
              <a:t> великий </a:t>
            </a:r>
            <a:r>
              <a:rPr lang="ru-RU" dirty="0" err="1" smtClean="0"/>
              <a:t>успіх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(тому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пересувними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Великий </a:t>
            </a:r>
            <a:r>
              <a:rPr lang="ru-RU" dirty="0" err="1" smtClean="0"/>
              <a:t>знавець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Михайло Старицький"/>
              </a:rPr>
              <a:t>Михайло </a:t>
            </a:r>
            <a:r>
              <a:rPr lang="ru-RU" dirty="0" err="1" smtClean="0">
                <a:hlinkClick r:id="rId11" tooltip="Михайло Старицький"/>
              </a:rPr>
              <a:t>Старицький</a:t>
            </a:r>
            <a:r>
              <a:rPr lang="ru-RU" dirty="0" smtClean="0"/>
              <a:t> писав </a:t>
            </a:r>
            <a:r>
              <a:rPr lang="ru-RU" dirty="0" err="1" smtClean="0">
                <a:hlinkClick r:id="rId12" tooltip="Комедія"/>
              </a:rPr>
              <a:t>комедії</a:t>
            </a:r>
            <a:r>
              <a:rPr lang="ru-RU" dirty="0" smtClean="0"/>
              <a:t> (не </a:t>
            </a:r>
            <a:r>
              <a:rPr lang="ru-RU" dirty="0" err="1" smtClean="0"/>
              <a:t>гасне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«За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зайцями</a:t>
            </a:r>
            <a:r>
              <a:rPr lang="ru-RU" dirty="0" smtClean="0"/>
              <a:t>»), </a:t>
            </a:r>
            <a:r>
              <a:rPr lang="ru-RU" dirty="0" err="1" smtClean="0">
                <a:hlinkClick r:id="rId13" tooltip="Драма"/>
              </a:rPr>
              <a:t>драми</a:t>
            </a:r>
            <a:r>
              <a:rPr lang="ru-RU" dirty="0" smtClean="0"/>
              <a:t> («Не </a:t>
            </a:r>
            <a:r>
              <a:rPr lang="ru-RU" dirty="0" err="1" smtClean="0"/>
              <a:t>судилося</a:t>
            </a:r>
            <a:r>
              <a:rPr lang="ru-RU" dirty="0" smtClean="0"/>
              <a:t>», «Богдан </a:t>
            </a:r>
            <a:r>
              <a:rPr lang="ru-RU" dirty="0" err="1" smtClean="0"/>
              <a:t>Хмельницький</a:t>
            </a:r>
            <a:r>
              <a:rPr lang="ru-RU" dirty="0" smtClean="0"/>
              <a:t>»). Вони </a:t>
            </a:r>
            <a:r>
              <a:rPr lang="ru-RU" dirty="0" err="1" smtClean="0"/>
              <a:t>змальовували</a:t>
            </a:r>
            <a:r>
              <a:rPr lang="ru-RU" dirty="0" smtClean="0"/>
              <a:t> </a:t>
            </a:r>
            <a:r>
              <a:rPr lang="ru-RU" dirty="0" err="1" smtClean="0"/>
              <a:t>реалістичні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,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, передавали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характери</a:t>
            </a:r>
            <a:r>
              <a:rPr lang="ru-RU" dirty="0" smtClean="0"/>
              <a:t>. Але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Старицький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Кропивницький</a:t>
            </a:r>
            <a:r>
              <a:rPr lang="ru-RU" dirty="0" smtClean="0"/>
              <a:t> не </a:t>
            </a:r>
            <a:r>
              <a:rPr lang="ru-RU" dirty="0" err="1" smtClean="0"/>
              <a:t>виходили</a:t>
            </a:r>
            <a:r>
              <a:rPr lang="ru-RU" dirty="0" smtClean="0"/>
              <a:t> за рамки так </a:t>
            </a:r>
            <a:r>
              <a:rPr lang="ru-RU" dirty="0" err="1" smtClean="0"/>
              <a:t>званої</a:t>
            </a:r>
            <a:r>
              <a:rPr lang="ru-RU" dirty="0" smtClean="0"/>
              <a:t> «</a:t>
            </a:r>
            <a:r>
              <a:rPr lang="ru-RU" dirty="0" err="1" smtClean="0"/>
              <a:t>етнографічної</a:t>
            </a:r>
            <a:r>
              <a:rPr lang="ru-RU" dirty="0" smtClean="0"/>
              <a:t> </a:t>
            </a:r>
            <a:r>
              <a:rPr lang="ru-RU" dirty="0" err="1" smtClean="0"/>
              <a:t>драматургії</a:t>
            </a:r>
            <a:r>
              <a:rPr lang="ru-RU" dirty="0" smtClean="0"/>
              <a:t>». </a:t>
            </a:r>
            <a:r>
              <a:rPr lang="ru-RU" dirty="0" err="1" smtClean="0"/>
              <a:t>Творцем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 став </a:t>
            </a:r>
            <a:r>
              <a:rPr lang="ru-RU" dirty="0" err="1" smtClean="0">
                <a:hlinkClick r:id="rId14" tooltip="Іван Карпенко-Карий"/>
              </a:rPr>
              <a:t>Іван</a:t>
            </a:r>
            <a:r>
              <a:rPr lang="ru-RU" dirty="0" smtClean="0">
                <a:hlinkClick r:id="rId14" tooltip="Іван Карпенко-Карий"/>
              </a:rPr>
              <a:t> Карпенко-Карий</a:t>
            </a:r>
            <a:r>
              <a:rPr lang="ru-RU" dirty="0" smtClean="0"/>
              <a:t> (</a:t>
            </a:r>
            <a:r>
              <a:rPr lang="ru-RU" dirty="0" err="1" smtClean="0"/>
              <a:t>Тобілевич</a:t>
            </a:r>
            <a:r>
              <a:rPr lang="ru-RU" dirty="0" smtClean="0"/>
              <a:t>). У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 </a:t>
            </a:r>
            <a:r>
              <a:rPr lang="ru-RU" dirty="0" err="1" smtClean="0">
                <a:hlinkClick r:id="rId15" tooltip="П'єса"/>
              </a:rPr>
              <a:t>п'єс</a:t>
            </a:r>
            <a:r>
              <a:rPr lang="ru-RU" dirty="0" smtClean="0"/>
              <a:t> (</a:t>
            </a:r>
            <a:r>
              <a:rPr lang="ru-RU" dirty="0" err="1" smtClean="0"/>
              <a:t>драми</a:t>
            </a:r>
            <a:r>
              <a:rPr lang="ru-RU" dirty="0" smtClean="0"/>
              <a:t> «Бурлака», «</a:t>
            </a:r>
            <a:r>
              <a:rPr lang="ru-RU" dirty="0" err="1" smtClean="0"/>
              <a:t>Безталанна</a:t>
            </a:r>
            <a:r>
              <a:rPr lang="ru-RU" dirty="0" smtClean="0"/>
              <a:t>», </a:t>
            </a:r>
            <a:r>
              <a:rPr lang="ru-RU" dirty="0" err="1" smtClean="0"/>
              <a:t>комедії</a:t>
            </a:r>
            <a:r>
              <a:rPr lang="ru-RU" dirty="0" smtClean="0"/>
              <a:t> </a:t>
            </a:r>
            <a:r>
              <a:rPr lang="ru-RU" dirty="0" smtClean="0">
                <a:hlinkClick r:id="rId16" tooltip="Сто тисяч (п'єса)"/>
              </a:rPr>
              <a:t>«Сто </a:t>
            </a:r>
            <a:r>
              <a:rPr lang="ru-RU" dirty="0" err="1" smtClean="0">
                <a:hlinkClick r:id="rId16" tooltip="Сто тисяч (п'єса)"/>
              </a:rPr>
              <a:t>тисяч</a:t>
            </a:r>
            <a:r>
              <a:rPr lang="ru-RU" dirty="0" smtClean="0">
                <a:hlinkClick r:id="rId16" tooltip="Сто тисяч (п'єса)"/>
              </a:rPr>
              <a:t>»</a:t>
            </a:r>
            <a:r>
              <a:rPr lang="ru-RU" dirty="0" smtClean="0"/>
              <a:t>, </a:t>
            </a:r>
            <a:r>
              <a:rPr lang="ru-RU" dirty="0" smtClean="0">
                <a:hlinkClick r:id="rId17" tooltip="Хазяїн (п'єса)"/>
              </a:rPr>
              <a:t>«</a:t>
            </a:r>
            <a:r>
              <a:rPr lang="ru-RU" dirty="0" err="1" smtClean="0">
                <a:hlinkClick r:id="rId17" tooltip="Хазяїн (п'єса)"/>
              </a:rPr>
              <a:t>Хазяїн</a:t>
            </a:r>
            <a:r>
              <a:rPr lang="ru-RU" dirty="0" smtClean="0">
                <a:hlinkClick r:id="rId17" tooltip="Хазяїн (п'єса)"/>
              </a:rPr>
              <a:t>»</a:t>
            </a:r>
            <a:r>
              <a:rPr lang="ru-RU" dirty="0" smtClean="0"/>
              <a:t>) лежать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психологічні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19113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804240" y="720000"/>
            <a:ext cx="7619040" cy="57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0006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1477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6</cp:revision>
  <dcterms:modified xsi:type="dcterms:W3CDTF">2014-01-12T20:09:35Z</dcterms:modified>
</cp:coreProperties>
</file>