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9" r:id="rId10"/>
    <p:sldId id="262" r:id="rId11"/>
    <p:sldId id="268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5688632" cy="230124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Наука і культура України в роки Другої світової війни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480048" cy="1752600"/>
          </a:xfrm>
        </p:spPr>
        <p:txBody>
          <a:bodyPr/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Юрків Ольга 7(11)-В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052736"/>
            <a:ext cx="6012160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      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124744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Десятки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ансамблів</a:t>
            </a:r>
            <a:r>
              <a:rPr lang="ru-RU" dirty="0"/>
              <a:t>, </a:t>
            </a:r>
            <a:r>
              <a:rPr lang="ru-RU" dirty="0" err="1"/>
              <a:t>артистичних</a:t>
            </a:r>
            <a:r>
              <a:rPr lang="ru-RU" dirty="0"/>
              <a:t> бригад несли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фронтовикам, </a:t>
            </a:r>
            <a:r>
              <a:rPr lang="ru-RU" dirty="0" err="1"/>
              <a:t>надихаючи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боротьбу</a:t>
            </a:r>
            <a:r>
              <a:rPr lang="ru-RU" dirty="0"/>
              <a:t> за свободу і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. </a:t>
            </a:r>
            <a:r>
              <a:rPr lang="ru-RU" dirty="0" err="1"/>
              <a:t>Київський</a:t>
            </a:r>
            <a:r>
              <a:rPr lang="ru-RU" dirty="0"/>
              <a:t> театр опери та балету </a:t>
            </a:r>
            <a:r>
              <a:rPr lang="ru-RU" dirty="0" err="1"/>
              <a:t>ім</a:t>
            </a:r>
            <a:r>
              <a:rPr lang="ru-RU" dirty="0"/>
              <a:t>. Т. </a:t>
            </a:r>
            <a:r>
              <a:rPr lang="ru-RU" dirty="0" err="1"/>
              <a:t>Шевченка</a:t>
            </a:r>
            <a:r>
              <a:rPr lang="ru-RU" dirty="0"/>
              <a:t> послав на фронт 22 </a:t>
            </a:r>
            <a:r>
              <a:rPr lang="ru-RU" dirty="0" err="1"/>
              <a:t>бригади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дали 920 </a:t>
            </a:r>
            <a:r>
              <a:rPr lang="ru-RU" dirty="0" err="1"/>
              <a:t>концертів</a:t>
            </a:r>
            <a:r>
              <a:rPr lang="ru-RU" dirty="0"/>
              <a:t>, </a:t>
            </a:r>
            <a:r>
              <a:rPr lang="ru-RU" dirty="0" err="1"/>
              <a:t>Запорізький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М. </a:t>
            </a:r>
            <a:r>
              <a:rPr lang="ru-RU" dirty="0" err="1"/>
              <a:t>Заньковецької</a:t>
            </a:r>
            <a:r>
              <a:rPr lang="ru-RU" dirty="0"/>
              <a:t> — три </a:t>
            </a:r>
            <a:r>
              <a:rPr lang="ru-RU" dirty="0" err="1"/>
              <a:t>бригади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показали 214 </a:t>
            </a:r>
            <a:r>
              <a:rPr lang="ru-RU" dirty="0" err="1"/>
              <a:t>вистав</a:t>
            </a:r>
            <a:r>
              <a:rPr lang="ru-RU" dirty="0"/>
              <a:t> і </a:t>
            </a:r>
            <a:r>
              <a:rPr lang="ru-RU" dirty="0" err="1"/>
              <a:t>концертів</a:t>
            </a:r>
            <a:r>
              <a:rPr lang="ru-RU" dirty="0"/>
              <a:t>, </a:t>
            </a:r>
            <a:r>
              <a:rPr lang="ru-RU" dirty="0" err="1"/>
              <a:t>Київський</a:t>
            </a:r>
            <a:r>
              <a:rPr lang="ru-RU" dirty="0"/>
              <a:t> драмтеатр </a:t>
            </a:r>
            <a:r>
              <a:rPr lang="ru-RU" dirty="0" err="1"/>
              <a:t>ім</a:t>
            </a:r>
            <a:r>
              <a:rPr lang="ru-RU" dirty="0"/>
              <a:t>. І. Франка </a:t>
            </a:r>
            <a:r>
              <a:rPr lang="ru-RU" dirty="0" err="1"/>
              <a:t>здійснив</a:t>
            </a:r>
            <a:r>
              <a:rPr lang="ru-RU" dirty="0"/>
              <a:t> на </a:t>
            </a:r>
            <a:r>
              <a:rPr lang="ru-RU" dirty="0" err="1"/>
              <a:t>фронті</a:t>
            </a:r>
            <a:r>
              <a:rPr lang="ru-RU" dirty="0"/>
              <a:t> 206 </a:t>
            </a:r>
            <a:r>
              <a:rPr lang="ru-RU" dirty="0" err="1"/>
              <a:t>вистав</a:t>
            </a:r>
            <a:r>
              <a:rPr lang="ru-RU" dirty="0"/>
              <a:t> і </a:t>
            </a:r>
            <a:r>
              <a:rPr lang="ru-RU" dirty="0" err="1"/>
              <a:t>концертів</a:t>
            </a:r>
            <a:r>
              <a:rPr lang="ru-RU" dirty="0"/>
              <a:t>.</a:t>
            </a:r>
          </a:p>
          <a:p>
            <a:r>
              <a:rPr lang="ru-RU" dirty="0"/>
              <a:t>          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послали на фронт 108 </a:t>
            </a:r>
            <a:r>
              <a:rPr lang="ru-RU" dirty="0" err="1"/>
              <a:t>концертних</a:t>
            </a:r>
            <a:r>
              <a:rPr lang="ru-RU" dirty="0"/>
              <a:t> бригад, </a:t>
            </a:r>
            <a:r>
              <a:rPr lang="ru-RU" dirty="0" err="1"/>
              <a:t>які</a:t>
            </a:r>
            <a:r>
              <a:rPr lang="ru-RU" dirty="0"/>
              <a:t> несли </a:t>
            </a:r>
            <a:r>
              <a:rPr lang="ru-RU" dirty="0" err="1"/>
              <a:t>воїнам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, </a:t>
            </a:r>
            <a:r>
              <a:rPr lang="ru-RU" dirty="0" err="1"/>
              <a:t>танці</a:t>
            </a:r>
            <a:r>
              <a:rPr lang="ru-RU" dirty="0"/>
              <a:t>,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 </a:t>
            </a:r>
            <a:r>
              <a:rPr lang="ru-RU" dirty="0" err="1"/>
              <a:t>бачили</a:t>
            </a:r>
            <a:r>
              <a:rPr lang="ru-RU" dirty="0"/>
              <a:t> і </a:t>
            </a:r>
            <a:r>
              <a:rPr lang="ru-RU" dirty="0" err="1"/>
              <a:t>слухали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" y="3541162"/>
            <a:ext cx="4032447" cy="261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160240" cy="285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29552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</a:t>
            </a:r>
            <a:r>
              <a:rPr lang="ru-RU" dirty="0" err="1" smtClean="0">
                <a:solidFill>
                  <a:srgbClr val="FFFF00"/>
                </a:solidFill>
              </a:rPr>
              <a:t>Кіно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</a:t>
            </a:r>
            <a:r>
              <a:rPr lang="ru-RU" sz="2200" dirty="0" err="1" smtClean="0"/>
              <a:t>Глибокого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патріотизму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сповнене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українське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кіномистецтво</a:t>
            </a:r>
            <a:r>
              <a:rPr lang="ru-RU" sz="2200" dirty="0" smtClean="0"/>
              <a:t>.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наприкінці</a:t>
            </a:r>
            <a:r>
              <a:rPr lang="ru-RU" sz="2200" dirty="0" smtClean="0"/>
              <a:t> 1941 р. </a:t>
            </a:r>
            <a:r>
              <a:rPr lang="ru-RU" sz="2200" dirty="0" err="1" smtClean="0"/>
              <a:t>відновили</a:t>
            </a:r>
            <a:r>
              <a:rPr lang="ru-RU" sz="2200" dirty="0" smtClean="0"/>
              <a:t> свою роботу </a:t>
            </a:r>
            <a:r>
              <a:rPr lang="ru-RU" sz="2200" dirty="0" err="1" smtClean="0"/>
              <a:t>студії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художніх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фільмів</a:t>
            </a:r>
            <a:r>
              <a:rPr lang="ru-RU" sz="2200" dirty="0" smtClean="0"/>
              <a:t>: </a:t>
            </a:r>
            <a:r>
              <a:rPr lang="ru-RU" sz="2200" dirty="0" err="1" smtClean="0"/>
              <a:t>Київська</a:t>
            </a:r>
            <a:r>
              <a:rPr lang="ru-RU" sz="2200" dirty="0" smtClean="0"/>
              <a:t> (в </a:t>
            </a:r>
            <a:r>
              <a:rPr lang="ru-RU" sz="2200" dirty="0" err="1" smtClean="0"/>
              <a:t>Ашхабаді</a:t>
            </a:r>
            <a:r>
              <a:rPr lang="ru-RU" sz="2200" dirty="0" smtClean="0"/>
              <a:t>) та </a:t>
            </a:r>
            <a:r>
              <a:rPr lang="ru-RU" sz="2200" dirty="0" err="1" smtClean="0"/>
              <a:t>Одеська</a:t>
            </a:r>
            <a:r>
              <a:rPr lang="ru-RU" sz="2200" dirty="0" smtClean="0"/>
              <a:t> (в </a:t>
            </a:r>
            <a:r>
              <a:rPr lang="ru-RU" sz="2200" dirty="0" err="1" smtClean="0"/>
              <a:t>Ташкенті</a:t>
            </a:r>
            <a:r>
              <a:rPr lang="ru-RU" sz="2200" dirty="0" smtClean="0"/>
              <a:t>). </a:t>
            </a:r>
            <a:r>
              <a:rPr lang="ru-RU" sz="2200" dirty="0" err="1" smtClean="0"/>
              <a:t>Українська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студія</a:t>
            </a:r>
            <a:r>
              <a:rPr lang="ru-RU" sz="2200" dirty="0" smtClean="0"/>
              <a:t> </a:t>
            </a:r>
            <a:r>
              <a:rPr lang="ru-RU" sz="2200" dirty="0" err="1" smtClean="0"/>
              <a:t>хронікальних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працювала</a:t>
            </a:r>
            <a:r>
              <a:rPr lang="ru-RU" sz="2200" dirty="0" smtClean="0"/>
              <a:t> в </a:t>
            </a:r>
            <a:r>
              <a:rPr lang="ru-RU" sz="2200" dirty="0" err="1" smtClean="0"/>
              <a:t>Москві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Куйбишеві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базі</a:t>
            </a:r>
            <a:r>
              <a:rPr lang="ru-RU" sz="2200" dirty="0" smtClean="0"/>
              <a:t> </a:t>
            </a:r>
            <a:r>
              <a:rPr lang="ru-RU" sz="2200" dirty="0" err="1" smtClean="0"/>
              <a:t>центральної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студії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кінохроніки</a:t>
            </a:r>
            <a:r>
              <a:rPr lang="ru-RU" sz="2200" dirty="0" smtClean="0"/>
              <a:t>. У </a:t>
            </a:r>
            <a:r>
              <a:rPr lang="ru-RU" sz="2200" dirty="0" err="1" smtClean="0"/>
              <a:t>Ташкенті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розгорнула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діяльність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студія</a:t>
            </a:r>
            <a:r>
              <a:rPr lang="ru-RU" sz="2200" dirty="0" smtClean="0"/>
              <a:t> "</a:t>
            </a:r>
            <a:r>
              <a:rPr lang="ru-RU" sz="2200" dirty="0" err="1" smtClean="0"/>
              <a:t>Київ-техфільм</a:t>
            </a:r>
            <a:r>
              <a:rPr lang="ru-RU" sz="2200" dirty="0" smtClean="0"/>
              <a:t>". </a:t>
            </a:r>
          </a:p>
          <a:p>
            <a:pPr>
              <a:buNone/>
            </a:pPr>
            <a:r>
              <a:rPr lang="ru-RU" sz="2200" dirty="0" smtClean="0"/>
              <a:t>                 </a:t>
            </a:r>
            <a:r>
              <a:rPr lang="ru-RU" sz="2200" dirty="0" err="1" smtClean="0"/>
              <a:t>Провідними</a:t>
            </a:r>
            <a:r>
              <a:rPr lang="ru-RU" sz="2200" dirty="0" smtClean="0"/>
              <a:t> темами у </a:t>
            </a:r>
            <a:r>
              <a:rPr lang="ru-RU" sz="2200" dirty="0" err="1" smtClean="0"/>
              <a:t>творчості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композиторів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патріотизм</a:t>
            </a:r>
            <a:r>
              <a:rPr lang="ru-RU" sz="2200" dirty="0" smtClean="0"/>
              <a:t>, </a:t>
            </a:r>
            <a:r>
              <a:rPr lang="ru-RU" sz="2200" dirty="0" err="1" smtClean="0"/>
              <a:t>віра</a:t>
            </a:r>
            <a:r>
              <a:rPr lang="ru-RU" sz="2200" dirty="0" smtClean="0"/>
              <a:t> в перемогу над ворогом. </a:t>
            </a:r>
            <a:r>
              <a:rPr lang="ru-RU" sz="2200" dirty="0" err="1" smtClean="0"/>
              <a:t>Найбільшу</a:t>
            </a:r>
            <a:r>
              <a:rPr lang="ru-RU" sz="2200" dirty="0" smtClean="0"/>
              <a:t> </a:t>
            </a:r>
            <a:r>
              <a:rPr lang="ru-RU" sz="2200" dirty="0" err="1" smtClean="0"/>
              <a:t>увагу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приділяли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створенню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бойової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пісні</a:t>
            </a:r>
            <a:r>
              <a:rPr lang="ru-RU" sz="2200" dirty="0" smtClean="0"/>
              <a:t>.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за два перших </a:t>
            </a:r>
            <a:r>
              <a:rPr lang="ru-RU" sz="2200" dirty="0" err="1" smtClean="0"/>
              <a:t>місяці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київські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композитори</a:t>
            </a:r>
            <a:r>
              <a:rPr lang="ru-RU" sz="2200" dirty="0" smtClean="0"/>
              <a:t> створили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40 </a:t>
            </a:r>
            <a:r>
              <a:rPr lang="ru-RU" sz="2200" dirty="0" err="1" smtClean="0"/>
              <a:t>пісень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похідних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маршів</a:t>
            </a:r>
            <a:r>
              <a:rPr lang="ru-RU" sz="2200" dirty="0" smtClean="0"/>
              <a:t>. За роки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написано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350 </a:t>
            </a:r>
            <a:r>
              <a:rPr lang="ru-RU" sz="2200" dirty="0" err="1" smtClean="0"/>
              <a:t>музичних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жанрів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зокрема</a:t>
            </a:r>
            <a:r>
              <a:rPr lang="ru-RU" sz="2200" dirty="0" smtClean="0"/>
              <a:t> 4 </a:t>
            </a:r>
            <a:r>
              <a:rPr lang="ru-RU" sz="2200" dirty="0" err="1" smtClean="0"/>
              <a:t>симфонії</a:t>
            </a:r>
            <a:r>
              <a:rPr lang="ru-RU" sz="2200" dirty="0" smtClean="0"/>
              <a:t>, 6 опер, 11 </a:t>
            </a:r>
            <a:r>
              <a:rPr lang="ru-RU" sz="2200" dirty="0" err="1" smtClean="0"/>
              <a:t>квартетів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квінтетів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тріо</a:t>
            </a:r>
            <a:r>
              <a:rPr lang="ru-RU" sz="2200" dirty="0" smtClean="0"/>
              <a:t>, 9 </a:t>
            </a:r>
            <a:r>
              <a:rPr lang="ru-RU" sz="2200" dirty="0" err="1" smtClean="0"/>
              <a:t>камерних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, 7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фортепіано</a:t>
            </a:r>
            <a:r>
              <a:rPr lang="ru-RU" sz="2200" dirty="0" smtClean="0"/>
              <a:t>, 6 </a:t>
            </a:r>
            <a:r>
              <a:rPr lang="ru-RU" sz="2200" dirty="0" err="1" smtClean="0"/>
              <a:t>маршів</a:t>
            </a:r>
            <a:r>
              <a:rPr lang="ru-RU" sz="2200" dirty="0" smtClean="0"/>
              <a:t>, 7 кантат </a:t>
            </a:r>
            <a:r>
              <a:rPr lang="ru-RU" sz="2200" dirty="0" err="1" smtClean="0"/>
              <a:t>і</a:t>
            </a:r>
            <a:r>
              <a:rPr lang="ru-RU" sz="2200" dirty="0" smtClean="0"/>
              <a:t> великих </a:t>
            </a:r>
            <a:r>
              <a:rPr lang="ru-RU" sz="2200" dirty="0" err="1" smtClean="0"/>
              <a:t>вокальних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130 </a:t>
            </a:r>
            <a:r>
              <a:rPr lang="ru-RU" sz="2200" dirty="0" err="1" smtClean="0"/>
              <a:t>пісень</a:t>
            </a:r>
            <a:r>
              <a:rPr lang="ru-RU" sz="2200" dirty="0" smtClean="0"/>
              <a:t>, </a:t>
            </a:r>
            <a:r>
              <a:rPr lang="ru-RU" sz="2200" dirty="0" err="1" smtClean="0"/>
              <a:t>романсів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ін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Образотворче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мистецтво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5072" y="836712"/>
            <a:ext cx="6181144" cy="4732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    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воєнного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вимагали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підвищеної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агітаційно-масових</a:t>
            </a:r>
            <a:r>
              <a:rPr lang="ru-RU" sz="2000" dirty="0" smtClean="0"/>
              <a:t> форм. </a:t>
            </a:r>
            <a:r>
              <a:rPr lang="ru-RU" sz="2000" dirty="0" err="1" smtClean="0"/>
              <a:t>Бригади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виїжджали</a:t>
            </a:r>
            <a:r>
              <a:rPr lang="ru-RU" sz="2000" dirty="0" smtClean="0"/>
              <a:t> на фронт, заводи, у </a:t>
            </a:r>
            <a:r>
              <a:rPr lang="ru-RU" sz="2000" dirty="0" err="1" smtClean="0"/>
              <a:t>колгоспи</a:t>
            </a:r>
            <a:r>
              <a:rPr lang="ru-RU" sz="2000" dirty="0" smtClean="0"/>
              <a:t>, вели </a:t>
            </a:r>
            <a:r>
              <a:rPr lang="ru-RU" sz="2000" dirty="0" err="1" smtClean="0"/>
              <a:t>активну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художню</a:t>
            </a:r>
            <a:r>
              <a:rPr lang="ru-RU" sz="2000" dirty="0" smtClean="0"/>
              <a:t> пропаганду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майбутніх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Кореспондентами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фронтових</a:t>
            </a:r>
            <a:r>
              <a:rPr lang="ru-RU" sz="2000" dirty="0" smtClean="0"/>
              <a:t> газет, авторами </a:t>
            </a:r>
            <a:r>
              <a:rPr lang="ru-RU" sz="2000" dirty="0" err="1" smtClean="0"/>
              <a:t>бойових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листків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О. </a:t>
            </a:r>
            <a:r>
              <a:rPr lang="ru-RU" sz="2000" dirty="0" err="1" smtClean="0"/>
              <a:t>Будников</a:t>
            </a:r>
            <a:r>
              <a:rPr lang="ru-RU" sz="2000" dirty="0" smtClean="0"/>
              <a:t>, М. </a:t>
            </a:r>
            <a:r>
              <a:rPr lang="ru-RU" sz="2000" dirty="0" err="1" smtClean="0"/>
              <a:t>Огнівцев</a:t>
            </a:r>
            <a:r>
              <a:rPr lang="ru-RU" sz="2000" dirty="0" smtClean="0"/>
              <a:t>, П. </a:t>
            </a:r>
            <a:r>
              <a:rPr lang="ru-RU" sz="2000" dirty="0" err="1" smtClean="0"/>
              <a:t>Пархет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військових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частинах</a:t>
            </a:r>
            <a:r>
              <a:rPr lang="ru-RU" sz="2000" dirty="0" smtClean="0"/>
              <a:t>,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редакціях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фронтових</a:t>
            </a:r>
            <a:r>
              <a:rPr lang="ru-RU" sz="2000" dirty="0" smtClean="0"/>
              <a:t> газет,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зброєю</a:t>
            </a:r>
            <a:r>
              <a:rPr lang="ru-RU" sz="2000" dirty="0" smtClean="0"/>
              <a:t> в руках </a:t>
            </a:r>
            <a:r>
              <a:rPr lang="ru-RU" sz="2000" dirty="0" err="1" smtClean="0"/>
              <a:t>боролися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ворога. Нелегкими шляхами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українські</a:t>
            </a:r>
            <a:r>
              <a:rPr lang="ru-RU" sz="2000" dirty="0" smtClean="0"/>
              <a:t>   художники І. Макогон, С. </a:t>
            </a:r>
            <a:r>
              <a:rPr lang="ru-RU" sz="2000" dirty="0" err="1" smtClean="0"/>
              <a:t>Григор'єв</a:t>
            </a:r>
            <a:r>
              <a:rPr lang="ru-RU" sz="2000" dirty="0" smtClean="0"/>
              <a:t>, С. </a:t>
            </a:r>
            <a:r>
              <a:rPr lang="ru-RU" sz="2000" dirty="0" err="1" smtClean="0"/>
              <a:t>Єржиковський</a:t>
            </a:r>
            <a:r>
              <a:rPr lang="ru-RU" sz="2000" dirty="0" smtClean="0"/>
              <a:t>, О. </a:t>
            </a:r>
            <a:r>
              <a:rPr lang="ru-RU" sz="2000" dirty="0" err="1" smtClean="0"/>
              <a:t>Любимський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майбутні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 </a:t>
            </a:r>
            <a:r>
              <a:rPr lang="ru-RU" sz="2000" dirty="0" err="1" smtClean="0"/>
              <a:t>образотворчого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В. Бородай, В. </a:t>
            </a:r>
            <a:r>
              <a:rPr lang="ru-RU" sz="2000" dirty="0" err="1" smtClean="0"/>
              <a:t>Задорожний</a:t>
            </a:r>
            <a:r>
              <a:rPr lang="ru-RU" sz="2000" dirty="0" smtClean="0"/>
              <a:t>, І. </a:t>
            </a:r>
            <a:r>
              <a:rPr lang="ru-RU" sz="2000" dirty="0" err="1" smtClean="0"/>
              <a:t>Гуторов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243604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2598227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372" y="4437112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Автор: І. </a:t>
            </a:r>
            <a:r>
              <a:rPr lang="uk-UA" dirty="0" err="1" smtClean="0">
                <a:solidFill>
                  <a:srgbClr val="FF0000"/>
                </a:solidFill>
              </a:rPr>
              <a:t>Макогон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04375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err="1" smtClean="0">
                <a:solidFill>
                  <a:srgbClr val="FFFF00"/>
                </a:solidFill>
              </a:rPr>
              <a:t>Образотворче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мистецтво</a:t>
            </a:r>
            <a:r>
              <a:rPr lang="ru-RU" dirty="0" smtClean="0">
                <a:solidFill>
                  <a:srgbClr val="FFFF00"/>
                </a:solidFill>
              </a:rPr>
              <a:t>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    </a:t>
            </a:r>
            <a:r>
              <a:rPr lang="ru-RU" sz="2200" dirty="0" err="1" smtClean="0"/>
              <a:t>Смертю</a:t>
            </a:r>
            <a:r>
              <a:rPr lang="ru-RU" sz="2200" dirty="0" smtClean="0"/>
              <a:t> </a:t>
            </a:r>
            <a:r>
              <a:rPr lang="ru-RU" sz="2200" dirty="0" err="1" smtClean="0"/>
              <a:t>хоробрих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полягли</a:t>
            </a:r>
            <a:r>
              <a:rPr lang="ru-RU" sz="2200" dirty="0" smtClean="0"/>
              <a:t> в боях за </a:t>
            </a:r>
            <a:r>
              <a:rPr lang="ru-RU" sz="2200" dirty="0" err="1" smtClean="0"/>
              <a:t>батьківщину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скульптори</a:t>
            </a:r>
            <a:r>
              <a:rPr lang="ru-RU" sz="2200" dirty="0" smtClean="0"/>
              <a:t> Б. </a:t>
            </a:r>
            <a:r>
              <a:rPr lang="ru-RU" sz="2200" dirty="0" err="1" smtClean="0"/>
              <a:t>Іванов</a:t>
            </a:r>
            <a:r>
              <a:rPr lang="ru-RU" sz="2200" dirty="0" smtClean="0"/>
              <a:t> та Г. Пивоваров, </a:t>
            </a:r>
            <a:r>
              <a:rPr lang="ru-RU" sz="2200" dirty="0" err="1" smtClean="0"/>
              <a:t>живописці</a:t>
            </a:r>
            <a:r>
              <a:rPr lang="ru-RU" sz="2200" dirty="0" smtClean="0"/>
              <a:t> Ф. </a:t>
            </a:r>
            <a:r>
              <a:rPr lang="ru-RU" sz="2200" dirty="0" err="1" smtClean="0"/>
              <a:t>Кличко</a:t>
            </a:r>
            <a:r>
              <a:rPr lang="ru-RU" sz="2200" dirty="0" smtClean="0"/>
              <a:t>, П. Сударик, О. Нестеренко, </a:t>
            </a:r>
            <a:r>
              <a:rPr lang="ru-RU" sz="2200" dirty="0" err="1" smtClean="0"/>
              <a:t>графіки</a:t>
            </a:r>
            <a:r>
              <a:rPr lang="ru-RU" sz="2200" dirty="0" smtClean="0"/>
              <a:t> В. </a:t>
            </a:r>
            <a:r>
              <a:rPr lang="ru-RU" sz="2200" dirty="0" err="1" smtClean="0"/>
              <a:t>Нерубенко</a:t>
            </a:r>
            <a:r>
              <a:rPr lang="ru-RU" sz="2200" dirty="0" smtClean="0"/>
              <a:t>, Л. </a:t>
            </a:r>
            <a:r>
              <a:rPr lang="ru-RU" sz="2200" dirty="0" err="1" smtClean="0"/>
              <a:t>Вербицький</a:t>
            </a:r>
            <a:r>
              <a:rPr lang="ru-RU" sz="2200" dirty="0" smtClean="0"/>
              <a:t>, П. </a:t>
            </a:r>
            <a:r>
              <a:rPr lang="ru-RU" sz="2200" dirty="0" err="1" smtClean="0"/>
              <a:t>Горілий</a:t>
            </a:r>
            <a:r>
              <a:rPr lang="ru-RU" sz="2200" dirty="0" smtClean="0"/>
              <a:t>. З </a:t>
            </a:r>
            <a:r>
              <a:rPr lang="ru-RU" sz="2200" dirty="0" err="1" smtClean="0"/>
              <a:t>усіх</a:t>
            </a:r>
            <a:r>
              <a:rPr lang="ru-RU" sz="2200" dirty="0" smtClean="0"/>
              <a:t> </a:t>
            </a:r>
            <a:r>
              <a:rPr lang="ru-RU" sz="2200" dirty="0" err="1" smtClean="0"/>
              <a:t>жанрів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образотворчого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мистецтва</a:t>
            </a:r>
            <a:r>
              <a:rPr lang="ru-RU" sz="2200" dirty="0" smtClean="0"/>
              <a:t> в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 </a:t>
            </a:r>
            <a:r>
              <a:rPr lang="ru-RU" sz="2200" dirty="0" err="1" smtClean="0"/>
              <a:t>найінтенсивніше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розвивається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графіка</a:t>
            </a:r>
            <a:r>
              <a:rPr lang="ru-RU" sz="2200" dirty="0" smtClean="0"/>
              <a:t>. Тут перше </a:t>
            </a:r>
            <a:r>
              <a:rPr lang="ru-RU" sz="2200" dirty="0" err="1" smtClean="0"/>
              <a:t>місце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посідають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агітаційні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види</a:t>
            </a:r>
            <a:r>
              <a:rPr lang="ru-RU" sz="2200" dirty="0" smtClean="0"/>
              <a:t> — плакат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сатиричний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малюнок</a:t>
            </a:r>
            <a:r>
              <a:rPr lang="ru-RU" sz="2200" dirty="0" smtClean="0"/>
              <a:t>. У </a:t>
            </a:r>
            <a:r>
              <a:rPr lang="ru-RU" sz="2200" dirty="0" err="1" smtClean="0"/>
              <a:t>сатиричних</a:t>
            </a:r>
            <a:r>
              <a:rPr lang="ru-RU" sz="2200" dirty="0" smtClean="0"/>
              <a:t> жанрах </a:t>
            </a:r>
            <a:r>
              <a:rPr lang="ru-RU" sz="2200" dirty="0" err="1" smtClean="0"/>
              <a:t>працювали</a:t>
            </a:r>
            <a:r>
              <a:rPr lang="ru-RU" sz="2200" dirty="0" smtClean="0"/>
              <a:t> художники К. </a:t>
            </a:r>
            <a:r>
              <a:rPr lang="ru-RU" sz="2200" dirty="0" err="1" smtClean="0"/>
              <a:t>Агніт-Скледзевський</a:t>
            </a:r>
            <a:r>
              <a:rPr lang="ru-RU" sz="2200" dirty="0" smtClean="0"/>
              <a:t>, В. </a:t>
            </a:r>
            <a:r>
              <a:rPr lang="ru-RU" sz="2200" dirty="0" err="1" smtClean="0"/>
              <a:t>Гливенко</a:t>
            </a:r>
            <a:r>
              <a:rPr lang="ru-RU" sz="2200" dirty="0" smtClean="0"/>
              <a:t>, О. </a:t>
            </a:r>
            <a:r>
              <a:rPr lang="ru-RU" sz="2200" dirty="0" err="1" smtClean="0"/>
              <a:t>Козюренко</a:t>
            </a:r>
            <a:r>
              <a:rPr lang="ru-RU" sz="2200" dirty="0" smtClean="0"/>
              <a:t>, В. Литвиненко. </a:t>
            </a:r>
            <a:r>
              <a:rPr lang="ru-RU" sz="2200" dirty="0" err="1" smtClean="0"/>
              <a:t>їхні</a:t>
            </a:r>
            <a:r>
              <a:rPr lang="ru-RU" sz="2200" dirty="0" smtClean="0"/>
              <a:t> </a:t>
            </a:r>
            <a:r>
              <a:rPr lang="ru-RU" sz="2200" dirty="0" err="1" smtClean="0"/>
              <a:t>сатиричні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плакати</a:t>
            </a:r>
            <a:r>
              <a:rPr lang="ru-RU" sz="2200" dirty="0" smtClean="0"/>
              <a:t> не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викликали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сміх</a:t>
            </a:r>
            <a:r>
              <a:rPr lang="ru-RU" sz="2200" dirty="0" smtClean="0"/>
              <a:t>, а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утверджували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впевненість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розгромі</a:t>
            </a:r>
            <a:r>
              <a:rPr lang="ru-RU" sz="2200" dirty="0" smtClean="0"/>
              <a:t> фашизму.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              </a:t>
            </a:r>
            <a:r>
              <a:rPr lang="uk-UA" smtClean="0">
                <a:solidFill>
                  <a:srgbClr val="FFFF00"/>
                </a:solidFill>
              </a:rPr>
              <a:t>Висновок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Друга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серйозним</a:t>
            </a:r>
            <a:r>
              <a:rPr lang="ru-RU" dirty="0" smtClean="0"/>
              <a:t> </a:t>
            </a:r>
            <a:r>
              <a:rPr lang="ru-RU" dirty="0" err="1" smtClean="0"/>
              <a:t>екзаменом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Ніколи</a:t>
            </a:r>
            <a:r>
              <a:rPr lang="ru-RU" dirty="0" smtClean="0"/>
              <a:t> до того перед наукою, </a:t>
            </a:r>
            <a:r>
              <a:rPr lang="ru-RU" dirty="0" err="1" smtClean="0"/>
              <a:t>освітою</a:t>
            </a:r>
            <a:r>
              <a:rPr lang="ru-RU" dirty="0" smtClean="0"/>
              <a:t>, </a:t>
            </a:r>
            <a:r>
              <a:rPr lang="ru-RU" dirty="0" err="1" smtClean="0"/>
              <a:t>літературою</a:t>
            </a:r>
            <a:r>
              <a:rPr lang="ru-RU" dirty="0" smtClean="0"/>
              <a:t>, </a:t>
            </a:r>
            <a:r>
              <a:rPr lang="ru-RU" dirty="0" err="1" smtClean="0"/>
              <a:t>мистецтвом</a:t>
            </a:r>
            <a:r>
              <a:rPr lang="ru-RU" dirty="0" smtClean="0"/>
              <a:t>, </a:t>
            </a:r>
            <a:r>
              <a:rPr lang="ru-RU" dirty="0" err="1" smtClean="0"/>
              <a:t>культосвітніми</a:t>
            </a:r>
            <a:r>
              <a:rPr lang="ru-RU" dirty="0" smtClean="0"/>
              <a:t> закладами, </a:t>
            </a:r>
            <a:r>
              <a:rPr lang="ru-RU" dirty="0" err="1" smtClean="0"/>
              <a:t>пресою</a:t>
            </a:r>
            <a:r>
              <a:rPr lang="ru-RU" dirty="0" smtClean="0"/>
              <a:t>, </a:t>
            </a:r>
            <a:r>
              <a:rPr lang="ru-RU" dirty="0" err="1" smtClean="0"/>
              <a:t>радіо</a:t>
            </a:r>
            <a:r>
              <a:rPr lang="ru-RU" dirty="0" smtClean="0"/>
              <a:t> не стояли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відповідальні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діячам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не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таких тяжких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у </a:t>
            </a:r>
            <a:r>
              <a:rPr lang="ru-RU" dirty="0" err="1" smtClean="0"/>
              <a:t>які</a:t>
            </a:r>
            <a:r>
              <a:rPr lang="ru-RU" dirty="0" smtClean="0"/>
              <a:t> поставила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. І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культура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творці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покликання</a:t>
            </a:r>
            <a:r>
              <a:rPr lang="ru-RU" dirty="0" smtClean="0"/>
              <a:t>: вони все </a:t>
            </a:r>
            <a:r>
              <a:rPr lang="ru-RU" dirty="0" err="1" smtClean="0"/>
              <a:t>підпорядкували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розгрому</a:t>
            </a:r>
            <a:r>
              <a:rPr lang="ru-RU" dirty="0" smtClean="0"/>
              <a:t> ворога. В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культура стала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знаряддям</a:t>
            </a:r>
            <a:r>
              <a:rPr lang="ru-RU" dirty="0" smtClean="0"/>
              <a:t>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фашизму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людиноненависницької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    Використана література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Енциклопедія «Культура України в різні часи»</a:t>
            </a:r>
          </a:p>
          <a:p>
            <a:r>
              <a:rPr lang="en-US" dirty="0" smtClean="0"/>
              <a:t>wikipedia.org.ua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1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План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AutoNum type="arabicPeriod"/>
            </a:pPr>
            <a:r>
              <a:rPr lang="uk-UA" dirty="0" smtClean="0"/>
              <a:t>Вступ</a:t>
            </a:r>
          </a:p>
          <a:p>
            <a:pPr marL="550926" indent="-514350">
              <a:buAutoNum type="arabicPeriod"/>
            </a:pPr>
            <a:r>
              <a:rPr lang="uk-UA" dirty="0" smtClean="0"/>
              <a:t>Наука</a:t>
            </a:r>
          </a:p>
          <a:p>
            <a:pPr marL="550926" indent="-514350">
              <a:buAutoNum type="arabicPeriod"/>
            </a:pPr>
            <a:r>
              <a:rPr lang="uk-UA" dirty="0" smtClean="0"/>
              <a:t>Освіта</a:t>
            </a:r>
            <a:endParaRPr lang="en-US" dirty="0" smtClean="0"/>
          </a:p>
          <a:p>
            <a:pPr marL="550926" indent="-514350">
              <a:buAutoNum type="arabicPeriod"/>
            </a:pPr>
            <a:r>
              <a:rPr lang="uk-UA" dirty="0" smtClean="0"/>
              <a:t>Література</a:t>
            </a:r>
          </a:p>
          <a:p>
            <a:pPr marL="550926" indent="-514350">
              <a:buAutoNum type="arabicPeriod"/>
            </a:pPr>
            <a:r>
              <a:rPr lang="uk-UA" dirty="0" smtClean="0"/>
              <a:t>Преса. Радіо</a:t>
            </a:r>
          </a:p>
          <a:p>
            <a:pPr marL="550926" indent="-514350">
              <a:buAutoNum type="arabicPeriod"/>
            </a:pPr>
            <a:r>
              <a:rPr lang="uk-UA" dirty="0" smtClean="0"/>
              <a:t>Театр та кіно</a:t>
            </a:r>
          </a:p>
          <a:p>
            <a:pPr marL="550926" indent="-514350">
              <a:buAutoNum type="arabicPeriod"/>
            </a:pPr>
            <a:r>
              <a:rPr lang="uk-UA" dirty="0" smtClean="0"/>
              <a:t>Образотворче мистецтво</a:t>
            </a:r>
          </a:p>
          <a:p>
            <a:pPr marL="550926" indent="-514350">
              <a:buAutoNum type="arabicPeriod"/>
            </a:pPr>
            <a:r>
              <a:rPr lang="uk-UA" dirty="0" smtClean="0"/>
              <a:t>Висновок</a:t>
            </a:r>
          </a:p>
          <a:p>
            <a:pPr marL="550926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        Вступ</a:t>
            </a:r>
            <a:br>
              <a:rPr lang="uk-UA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/>
              <a:t>           В умовах окупації </a:t>
            </a:r>
            <a:r>
              <a:rPr lang="ru-RU" sz="2200" dirty="0" err="1" smtClean="0"/>
              <a:t>фашисти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пильно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контролювали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національне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r>
              <a:rPr lang="ru-RU" sz="2200" dirty="0" err="1" smtClean="0"/>
              <a:t>Наприкінці</a:t>
            </a:r>
            <a:r>
              <a:rPr lang="ru-RU" sz="2200" dirty="0" smtClean="0"/>
              <a:t> 1941 р. вони заборонили </a:t>
            </a:r>
            <a:r>
              <a:rPr lang="ru-RU" sz="2200" dirty="0" err="1" smtClean="0"/>
              <a:t>публічні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зібрання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створення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товариств</a:t>
            </a:r>
            <a:r>
              <a:rPr lang="ru-RU" sz="2200" dirty="0" smtClean="0"/>
              <a:t>. </a:t>
            </a:r>
            <a:endParaRPr lang="en-US" sz="2200" dirty="0" smtClean="0"/>
          </a:p>
          <a:p>
            <a:pPr>
              <a:buNone/>
            </a:pPr>
            <a:r>
              <a:rPr lang="ru-RU" sz="2200" dirty="0" smtClean="0"/>
              <a:t>           На початку 1942 р. у </a:t>
            </a:r>
            <a:r>
              <a:rPr lang="ru-RU" sz="2200" dirty="0" err="1" smtClean="0"/>
              <a:t>Галичині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заборонено 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організації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встановлено</a:t>
            </a:r>
            <a:r>
              <a:rPr lang="ru-RU" sz="2200" dirty="0" smtClean="0"/>
              <a:t> </a:t>
            </a:r>
            <a:r>
              <a:rPr lang="ru-RU" sz="2200" dirty="0" err="1" smtClean="0"/>
              <a:t>ретельний</a:t>
            </a:r>
            <a:r>
              <a:rPr lang="ru-RU" sz="2200" dirty="0" smtClean="0"/>
              <a:t> контроль за </a:t>
            </a:r>
            <a:r>
              <a:rPr lang="ru-RU" sz="2200" dirty="0" err="1" smtClean="0"/>
              <a:t>діяльністю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нагляд</a:t>
            </a:r>
            <a:r>
              <a:rPr lang="ru-RU" sz="2200" dirty="0" smtClean="0"/>
              <a:t> </a:t>
            </a:r>
            <a:r>
              <a:rPr lang="ru-RU" sz="2200" dirty="0" err="1" smtClean="0"/>
              <a:t>за</a:t>
            </a:r>
            <a:r>
              <a:rPr lang="ru-RU" sz="2200" dirty="0" smtClean="0"/>
              <a:t> </a:t>
            </a:r>
            <a:r>
              <a:rPr lang="ru-RU" sz="2200" dirty="0" err="1" smtClean="0"/>
              <a:t>діячами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мистецтва</a:t>
            </a:r>
            <a:r>
              <a:rPr lang="ru-RU" sz="2200" dirty="0" smtClean="0"/>
              <a:t>.</a:t>
            </a:r>
            <a:r>
              <a:rPr lang="en-US" sz="2200" dirty="0" smtClean="0"/>
              <a:t>  </a:t>
            </a:r>
            <a:r>
              <a:rPr lang="ru-RU" sz="2200" dirty="0" err="1" smtClean="0"/>
              <a:t>Школи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закривались</a:t>
            </a:r>
            <a:r>
              <a:rPr lang="ru-RU" sz="2200" dirty="0" smtClean="0"/>
              <a:t>, </a:t>
            </a:r>
            <a:r>
              <a:rPr lang="ru-RU" sz="2200" dirty="0" err="1" smtClean="0"/>
              <a:t>дозволялося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початковим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класам</a:t>
            </a:r>
            <a:r>
              <a:rPr lang="ru-RU" sz="2200" dirty="0" smtClean="0"/>
              <a:t>. </a:t>
            </a:r>
            <a:r>
              <a:rPr lang="ru-RU" sz="2200" dirty="0" err="1" smtClean="0"/>
              <a:t>Почалися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розстріли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інтелігенції</a:t>
            </a:r>
            <a:r>
              <a:rPr lang="ru-RU" sz="2200" dirty="0" smtClean="0"/>
              <a:t>.  </a:t>
            </a:r>
          </a:p>
          <a:p>
            <a:pPr>
              <a:buNone/>
            </a:pPr>
            <a:r>
              <a:rPr lang="ru-RU" sz="2200" dirty="0" smtClean="0"/>
              <a:t>          </a:t>
            </a:r>
            <a:r>
              <a:rPr lang="ru-RU" sz="2200" dirty="0" err="1" smtClean="0"/>
              <a:t>Величезних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масштабів</a:t>
            </a:r>
            <a:r>
              <a:rPr lang="ru-RU" sz="2200" dirty="0" smtClean="0"/>
              <a:t> </a:t>
            </a:r>
            <a:r>
              <a:rPr lang="ru-RU" sz="2200" dirty="0" err="1" smtClean="0"/>
              <a:t>набуло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пограбування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окупантами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мистецьких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історичних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цінностей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українського</a:t>
            </a:r>
            <a:r>
              <a:rPr lang="ru-RU" sz="2200" dirty="0" smtClean="0"/>
              <a:t> народу, </a:t>
            </a:r>
            <a:r>
              <a:rPr lang="ru-RU" sz="2200" dirty="0" err="1" smtClean="0"/>
              <a:t>відчутних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втрат</a:t>
            </a:r>
            <a:r>
              <a:rPr lang="ru-RU" sz="2200" dirty="0" smtClean="0"/>
              <a:t> </a:t>
            </a:r>
            <a:r>
              <a:rPr lang="ru-RU" sz="2200" dirty="0" err="1" smtClean="0"/>
              <a:t>зазнали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історичні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краєзнавчі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музеї</a:t>
            </a:r>
            <a:r>
              <a:rPr lang="ru-RU" sz="2200" dirty="0" smtClean="0"/>
              <a:t>, </a:t>
            </a:r>
            <a:r>
              <a:rPr lang="ru-RU" sz="2200" dirty="0" err="1" smtClean="0"/>
              <a:t>бібліотеки</a:t>
            </a:r>
            <a:r>
              <a:rPr lang="ru-RU" sz="2200" dirty="0" smtClean="0"/>
              <a:t>, </a:t>
            </a:r>
            <a:r>
              <a:rPr lang="ru-RU" sz="2200" dirty="0" err="1" smtClean="0"/>
              <a:t>картинні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галереї</a:t>
            </a:r>
            <a:r>
              <a:rPr lang="ru-RU" sz="2200" dirty="0" smtClean="0"/>
              <a:t>.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Львова </a:t>
            </a:r>
            <a:r>
              <a:rPr lang="ru-RU" sz="2200" dirty="0" err="1" smtClean="0"/>
              <a:t>німці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вивезли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5 тис. </a:t>
            </a:r>
            <a:r>
              <a:rPr lang="ru-RU" sz="2200" dirty="0" err="1" smtClean="0"/>
              <a:t>рукописів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3 тис. </a:t>
            </a:r>
            <a:r>
              <a:rPr lang="ru-RU" sz="2200" dirty="0" err="1" smtClean="0"/>
              <a:t>стародруків</a:t>
            </a:r>
            <a:r>
              <a:rPr lang="ru-RU" sz="2200" dirty="0" smtClean="0"/>
              <a:t>, 300 </a:t>
            </a:r>
            <a:r>
              <a:rPr lang="ru-RU" sz="2200" dirty="0" err="1" smtClean="0"/>
              <a:t>інкунабул</a:t>
            </a:r>
            <a:r>
              <a:rPr lang="ru-RU" sz="2200" dirty="0" smtClean="0"/>
              <a:t>,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40 тис. </a:t>
            </a:r>
            <a:r>
              <a:rPr lang="ru-RU" sz="2200" dirty="0" err="1" smtClean="0"/>
              <a:t>томів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літератури</a:t>
            </a:r>
            <a:r>
              <a:rPr lang="ru-RU" sz="2200" dirty="0" smtClean="0"/>
              <a:t>. </a:t>
            </a:r>
            <a:r>
              <a:rPr lang="ru-RU" sz="2200" dirty="0" err="1" smtClean="0"/>
              <a:t>Усього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 вороги </a:t>
            </a:r>
            <a:r>
              <a:rPr lang="ru-RU" sz="2200" dirty="0" err="1" smtClean="0"/>
              <a:t>вивезли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330 тис. </a:t>
            </a:r>
            <a:r>
              <a:rPr lang="ru-RU" sz="2200" dirty="0" err="1" smtClean="0"/>
              <a:t>цінних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музейних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експонатів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643734" cy="7143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     Наука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49694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З початком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відбулось</a:t>
            </a:r>
            <a:r>
              <a:rPr lang="ru-RU" sz="1600" dirty="0" smtClean="0"/>
              <a:t> об</a:t>
            </a:r>
            <a:r>
              <a:rPr lang="en-US" sz="1600" dirty="0" smtClean="0"/>
              <a:t>'</a:t>
            </a:r>
            <a:r>
              <a:rPr lang="ru-RU" sz="1600" dirty="0" err="1" smtClean="0"/>
              <a:t>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інститутів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наук </a:t>
            </a:r>
            <a:r>
              <a:rPr lang="ru-RU" sz="1600" dirty="0" err="1" smtClean="0"/>
              <a:t>України</a:t>
            </a:r>
            <a:r>
              <a:rPr lang="uk-UA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евакуйовані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Схід</a:t>
            </a:r>
            <a:r>
              <a:rPr lang="en-US" sz="1600" dirty="0" smtClean="0"/>
              <a:t>. </a:t>
            </a:r>
            <a:r>
              <a:rPr lang="ru-RU" sz="1600" dirty="0" smtClean="0"/>
              <a:t>На </a:t>
            </a:r>
            <a:r>
              <a:rPr lang="ru-RU" sz="1600" dirty="0" err="1" smtClean="0"/>
              <a:t>базі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продовжували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електрозварювання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Нижньому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Тагілі</a:t>
            </a:r>
            <a:r>
              <a:rPr lang="ru-RU" sz="1600" dirty="0" smtClean="0"/>
              <a:t>,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енергетики</a:t>
            </a:r>
            <a:r>
              <a:rPr lang="ru-RU" sz="1600" dirty="0" smtClean="0"/>
              <a:t> — у Ко-</a:t>
            </a:r>
            <a:r>
              <a:rPr lang="ru-RU" sz="1600" dirty="0" err="1" smtClean="0"/>
              <a:t>пейську</a:t>
            </a:r>
            <a:r>
              <a:rPr lang="ru-RU" sz="1600" dirty="0" smtClean="0"/>
              <a:t> (</a:t>
            </a:r>
            <a:r>
              <a:rPr lang="ru-RU" sz="1600" dirty="0" err="1" smtClean="0"/>
              <a:t>Челябінська</a:t>
            </a:r>
            <a:r>
              <a:rPr lang="ru-RU" sz="1600" dirty="0" smtClean="0"/>
              <a:t> обл.),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металургії</a:t>
            </a:r>
            <a:r>
              <a:rPr lang="ru-RU" sz="1600" dirty="0" smtClean="0"/>
              <a:t> — у </a:t>
            </a:r>
            <a:r>
              <a:rPr lang="ru-RU" sz="1600" dirty="0" err="1" smtClean="0"/>
              <a:t>Свердловську</a:t>
            </a:r>
            <a:r>
              <a:rPr lang="ru-RU" sz="1600" dirty="0" smtClean="0"/>
              <a:t>, </a:t>
            </a:r>
            <a:r>
              <a:rPr lang="ru-RU" sz="1600" dirty="0" err="1" smtClean="0"/>
              <a:t>фізико-технічний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— в Алма-</a:t>
            </a:r>
            <a:r>
              <a:rPr lang="ru-RU" sz="1600" dirty="0" err="1" smtClean="0"/>
              <a:t>Аті</a:t>
            </a:r>
            <a:r>
              <a:rPr lang="ru-RU" sz="1600" dirty="0" smtClean="0"/>
              <a:t>.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електрозварювання</a:t>
            </a:r>
            <a:r>
              <a:rPr lang="ru-RU" sz="1600" dirty="0" smtClean="0"/>
              <a:t> АН УРСР, </a:t>
            </a:r>
            <a:r>
              <a:rPr lang="ru-RU" sz="1600" dirty="0" err="1" smtClean="0"/>
              <a:t>очолюваний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вченим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Є. Патоном</a:t>
            </a:r>
            <a:r>
              <a:rPr lang="ru-RU" sz="1600" dirty="0" smtClean="0"/>
              <a:t>, </a:t>
            </a:r>
            <a:r>
              <a:rPr lang="ru-RU" sz="1600" dirty="0" err="1" smtClean="0"/>
              <a:t>досяг</a:t>
            </a:r>
            <a:r>
              <a:rPr lang="ru-RU" sz="1600" dirty="0" smtClean="0"/>
              <a:t> </a:t>
            </a:r>
            <a:r>
              <a:rPr lang="ru-RU" sz="1600" dirty="0" err="1" smtClean="0"/>
              <a:t>вагомих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результатів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зварюванні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корпусів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танків</a:t>
            </a:r>
            <a:r>
              <a:rPr lang="ru-RU" sz="1600" dirty="0" smtClean="0"/>
              <a:t> Т-34, </a:t>
            </a:r>
            <a:r>
              <a:rPr lang="ru-RU" sz="1600" dirty="0" err="1" smtClean="0"/>
              <a:t>упроваджував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цю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технологію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безпосередньо</a:t>
            </a:r>
            <a:r>
              <a:rPr lang="ru-RU" sz="1600" dirty="0" smtClean="0"/>
              <a:t> на 10 </a:t>
            </a:r>
            <a:r>
              <a:rPr lang="ru-RU" sz="1600" dirty="0" err="1" smtClean="0"/>
              <a:t>танкових</a:t>
            </a:r>
            <a:r>
              <a:rPr lang="ru-RU" sz="1600" dirty="0" smtClean="0"/>
              <a:t> заводах </a:t>
            </a:r>
            <a:r>
              <a:rPr lang="ru-RU" sz="1600" dirty="0" err="1" smtClean="0"/>
              <a:t>і</a:t>
            </a:r>
            <a:r>
              <a:rPr lang="ru-RU" sz="1600" dirty="0" smtClean="0"/>
              <a:t> 6 заводах,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виготовляли</a:t>
            </a:r>
            <a:r>
              <a:rPr lang="ru-RU" sz="1600" dirty="0" smtClean="0"/>
              <a:t> </a:t>
            </a:r>
            <a:r>
              <a:rPr lang="ru-RU" sz="1600" dirty="0" err="1" smtClean="0"/>
              <a:t>авіабомби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М. </a:t>
            </a:r>
            <a:r>
              <a:rPr lang="ru-RU" sz="1600" dirty="0" err="1" smtClean="0">
                <a:solidFill>
                  <a:srgbClr val="FF0000"/>
                </a:solidFill>
              </a:rPr>
              <a:t>Стражеско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/>
              <a:t>інтенсивно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працював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вивченням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ранової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інфекції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ранового</a:t>
            </a:r>
            <a:r>
              <a:rPr lang="ru-RU" sz="1600" dirty="0" smtClean="0"/>
              <a:t> сепсису. </a:t>
            </a:r>
            <a:r>
              <a:rPr lang="ru-RU" sz="1600" dirty="0" err="1" smtClean="0"/>
              <a:t>Усі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досвід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віддавав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</a:t>
            </a:r>
            <a:r>
              <a:rPr lang="ru-RU" sz="1600" dirty="0" err="1" smtClean="0"/>
              <a:t>лікуванню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поранених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воїнів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</a:t>
            </a:r>
            <a:r>
              <a:rPr lang="ru-RU" sz="1600" dirty="0" err="1" smtClean="0"/>
              <a:t>хірург</a:t>
            </a:r>
            <a:r>
              <a:rPr lang="ru-RU" sz="1600" dirty="0" smtClean="0"/>
              <a:t>-офтальмолог </a:t>
            </a:r>
          </a:p>
          <a:p>
            <a:pPr>
              <a:buNone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В. </a:t>
            </a:r>
            <a:r>
              <a:rPr lang="ru-RU" sz="1600" dirty="0" err="1" smtClean="0">
                <a:solidFill>
                  <a:srgbClr val="FF0000"/>
                </a:solidFill>
              </a:rPr>
              <a:t>Філатов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/>
              <a:t>очолював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</a:t>
            </a:r>
            <a:r>
              <a:rPr lang="ru-RU" sz="1600" dirty="0" err="1" smtClean="0"/>
              <a:t>Український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інститут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                   </a:t>
            </a:r>
            <a:r>
              <a:rPr lang="ru-RU" sz="1600" dirty="0" err="1" smtClean="0"/>
              <a:t>очних</a:t>
            </a:r>
            <a:r>
              <a:rPr lang="ru-RU" sz="1600" dirty="0" smtClean="0"/>
              <a:t> хвороб,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перебував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у </a:t>
            </a:r>
            <a:r>
              <a:rPr lang="ru-RU" sz="1600" dirty="0" err="1" smtClean="0"/>
              <a:t>Ташкенті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7" y="3736320"/>
            <a:ext cx="2214578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545" y="5940498"/>
            <a:ext cx="170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Євгеній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Патон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trazhesk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93" y="2996952"/>
            <a:ext cx="1818917" cy="2486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3394" y="5571166"/>
            <a:ext cx="16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М.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Стражеско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6032"/>
            <a:ext cx="1600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6784" y="5918372"/>
            <a:ext cx="15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В. Філатов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        Освіта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У роки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ЗО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вузів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евакуації</a:t>
            </a:r>
            <a:r>
              <a:rPr lang="ru-RU" sz="2400" dirty="0" smtClean="0"/>
              <a:t>. У лютому 1942 р. поновив роботу у </a:t>
            </a:r>
            <a:r>
              <a:rPr lang="ru-RU" sz="2400" dirty="0" err="1" smtClean="0"/>
              <a:t>Кзил-Орді</a:t>
            </a:r>
            <a:r>
              <a:rPr lang="ru-RU" sz="2400" dirty="0" smtClean="0"/>
              <a:t> (Казахстан) </a:t>
            </a:r>
            <a:r>
              <a:rPr lang="ru-RU" sz="2400" dirty="0" err="1" smtClean="0"/>
              <a:t>університет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об'єднаних</a:t>
            </a:r>
            <a:r>
              <a:rPr lang="ru-RU" sz="2400" dirty="0" smtClean="0"/>
              <a:t> в один </a:t>
            </a:r>
            <a:r>
              <a:rPr lang="ru-RU" sz="2400" dirty="0" err="1" smtClean="0"/>
              <a:t>Київського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Харківського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Одеський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Байрам-Алі</a:t>
            </a:r>
            <a:r>
              <a:rPr lang="ru-RU" sz="2400" dirty="0" smtClean="0"/>
              <a:t> (</a:t>
            </a:r>
            <a:r>
              <a:rPr lang="ru-RU" sz="2400" dirty="0" err="1" smtClean="0"/>
              <a:t>Туркменія</a:t>
            </a:r>
            <a:r>
              <a:rPr lang="ru-RU" sz="2400" dirty="0" smtClean="0"/>
              <a:t>), </a:t>
            </a:r>
            <a:r>
              <a:rPr lang="ru-RU" sz="2400" dirty="0" err="1" smtClean="0"/>
              <a:t>Харківський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хіміко-технологічний</a:t>
            </a:r>
            <a:r>
              <a:rPr lang="ru-RU" sz="2400" dirty="0" smtClean="0"/>
              <a:t> —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Чугчику</a:t>
            </a:r>
            <a:r>
              <a:rPr lang="ru-RU" sz="2400" dirty="0" smtClean="0"/>
              <a:t> (Узбекистан), </a:t>
            </a:r>
            <a:r>
              <a:rPr lang="ru-RU" sz="2400" dirty="0" err="1" smtClean="0"/>
              <a:t>Київський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індустріальний</a:t>
            </a:r>
            <a:r>
              <a:rPr lang="ru-RU" sz="2400" dirty="0" smtClean="0"/>
              <a:t> — у Ташкент, </a:t>
            </a:r>
            <a:r>
              <a:rPr lang="ru-RU" sz="2400" dirty="0" err="1" smtClean="0"/>
              <a:t>Миколаївський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суднобудівний</a:t>
            </a:r>
            <a:r>
              <a:rPr lang="ru-RU" sz="2400" dirty="0" smtClean="0"/>
              <a:t> — у </a:t>
            </a:r>
            <a:r>
              <a:rPr lang="ru-RU" sz="2400" dirty="0" err="1" smtClean="0"/>
              <a:t>Пржевальську</a:t>
            </a:r>
            <a:r>
              <a:rPr lang="ru-RU" sz="2400" dirty="0" smtClean="0"/>
              <a:t>.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вузи</a:t>
            </a:r>
            <a:r>
              <a:rPr lang="ru-RU" sz="2400" dirty="0" smtClean="0"/>
              <a:t> влились як </a:t>
            </a:r>
            <a:r>
              <a:rPr lang="ru-RU" sz="2400" dirty="0" err="1" smtClean="0"/>
              <a:t>факультети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місцевих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 err="1" smtClean="0"/>
              <a:t>тилу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Саратовській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— ЗО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Свердловській</a:t>
            </a:r>
            <a:r>
              <a:rPr lang="ru-RU" sz="2400" dirty="0" smtClean="0"/>
              <a:t> — 18, у </a:t>
            </a:r>
            <a:r>
              <a:rPr lang="ru-RU" sz="2400" dirty="0" err="1" smtClean="0"/>
              <a:t>Новосибірській</a:t>
            </a:r>
            <a:r>
              <a:rPr lang="ru-RU" sz="2400" dirty="0" smtClean="0"/>
              <a:t> — 11. Там же </a:t>
            </a:r>
            <a:r>
              <a:rPr lang="ru-RU" sz="2400" dirty="0" err="1" smtClean="0"/>
              <a:t>розміщувались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евакуйовані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дитячі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ремісничі</a:t>
            </a:r>
            <a:r>
              <a:rPr lang="ru-RU" sz="2400" dirty="0" smtClean="0"/>
              <a:t> училища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заклади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      Література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14356"/>
            <a:ext cx="7000924" cy="61436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З </a:t>
            </a:r>
            <a:r>
              <a:rPr lang="ru-RU" dirty="0" err="1" smtClean="0"/>
              <a:t>кінця</a:t>
            </a:r>
            <a:r>
              <a:rPr lang="ru-RU" dirty="0" smtClean="0"/>
              <a:t> 1941 </a:t>
            </a:r>
            <a:r>
              <a:rPr lang="ru-RU" dirty="0" err="1" smtClean="0"/>
              <a:t>р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 одна за одною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друкуватися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істориків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,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Відроджується</a:t>
            </a:r>
            <a:r>
              <a:rPr lang="ru-RU" dirty="0" smtClean="0"/>
              <a:t> тяга до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традиціоналізму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діячі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з </a:t>
            </a:r>
            <a:r>
              <a:rPr lang="ru-RU" dirty="0" err="1" smtClean="0"/>
              <a:t>узагальненими</a:t>
            </a:r>
            <a:r>
              <a:rPr lang="ru-RU" dirty="0" smtClean="0"/>
              <a:t> роботами про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театр (</a:t>
            </a:r>
            <a:r>
              <a:rPr lang="ru-RU" dirty="0" err="1" smtClean="0">
                <a:solidFill>
                  <a:srgbClr val="FF0000"/>
                </a:solidFill>
              </a:rPr>
              <a:t>Іван</a:t>
            </a:r>
            <a:r>
              <a:rPr lang="ru-RU" dirty="0" smtClean="0">
                <a:solidFill>
                  <a:srgbClr val="FF0000"/>
                </a:solidFill>
              </a:rPr>
              <a:t> Кочерга</a:t>
            </a:r>
            <a:r>
              <a:rPr lang="ru-RU" dirty="0"/>
              <a:t>)</a:t>
            </a:r>
            <a:r>
              <a:rPr lang="ru-RU" dirty="0" smtClean="0"/>
              <a:t>,</a:t>
            </a:r>
            <a:r>
              <a:rPr lang="ru-RU" dirty="0" err="1" smtClean="0"/>
              <a:t>музичну</a:t>
            </a:r>
            <a:r>
              <a:rPr lang="ru-RU" dirty="0" smtClean="0"/>
              <a:t> культуру (</a:t>
            </a:r>
            <a:r>
              <a:rPr lang="ru-RU" dirty="0" err="1" smtClean="0">
                <a:solidFill>
                  <a:srgbClr val="FF0000"/>
                </a:solidFill>
              </a:rPr>
              <a:t>Філіп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Козицький</a:t>
            </a:r>
            <a:r>
              <a:rPr lang="ru-RU" dirty="0"/>
              <a:t>)</a:t>
            </a:r>
            <a:r>
              <a:rPr lang="ru-RU" dirty="0" smtClean="0"/>
              <a:t>,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Леонід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Булаховський</a:t>
            </a:r>
            <a:r>
              <a:rPr lang="ru-RU" dirty="0"/>
              <a:t>)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терору</a:t>
            </a:r>
            <a:r>
              <a:rPr lang="ru-RU" dirty="0" smtClean="0"/>
              <a:t> 1933 - 1938 р.,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УРСР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сміливість</a:t>
            </a:r>
            <a:r>
              <a:rPr lang="ru-RU" dirty="0" smtClean="0"/>
              <a:t> </a:t>
            </a:r>
            <a:r>
              <a:rPr lang="ru-RU" dirty="0" err="1" smtClean="0"/>
              <a:t>підготувати</a:t>
            </a:r>
            <a:r>
              <a:rPr lang="ru-RU" dirty="0" smtClean="0"/>
              <a:t> до </a:t>
            </a:r>
            <a:r>
              <a:rPr lang="ru-RU" dirty="0" err="1" smtClean="0"/>
              <a:t>друку</a:t>
            </a:r>
            <a:r>
              <a:rPr lang="ru-RU" dirty="0" smtClean="0"/>
              <a:t> </a:t>
            </a:r>
            <a:r>
              <a:rPr lang="ru-RU" dirty="0" err="1" smtClean="0"/>
              <a:t>багатотомний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"</a:t>
            </a:r>
            <a:r>
              <a:rPr lang="ru-RU" u="sng" dirty="0" err="1" smtClean="0"/>
              <a:t>Історія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України</a:t>
            </a:r>
            <a:r>
              <a:rPr lang="ru-RU" dirty="0" smtClean="0"/>
              <a:t>", перший том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у </a:t>
            </a:r>
            <a:r>
              <a:rPr lang="ru-RU" dirty="0" err="1" smtClean="0"/>
              <a:t>переломний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 (1943 р.).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</a:t>
            </a:r>
            <a:r>
              <a:rPr lang="ru-RU" dirty="0" err="1" smtClean="0"/>
              <a:t>Напис</a:t>
            </a:r>
            <a:r>
              <a:rPr lang="ru-RU" dirty="0" smtClean="0"/>
              <a:t> "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",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школа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читач</a:t>
            </a:r>
            <a:r>
              <a:rPr lang="ru-RU" dirty="0" smtClean="0"/>
              <a:t>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2802220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"/>
            <a:ext cx="2428859" cy="332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ul-047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339725"/>
            <a:ext cx="2428860" cy="351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215206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96727" y="2928934"/>
            <a:ext cx="244727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Леонід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Булаховський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6488668"/>
            <a:ext cx="15329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Іван</a:t>
            </a:r>
            <a:r>
              <a:rPr lang="ru-RU" dirty="0" smtClean="0">
                <a:solidFill>
                  <a:schemeClr val="bg1"/>
                </a:solidFill>
              </a:rPr>
              <a:t> Кочерга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8581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                       Література</a:t>
            </a:r>
            <a:endParaRPr lang="ru-RU" dirty="0"/>
          </a:p>
        </p:txBody>
      </p:sp>
      <p:pic>
        <p:nvPicPr>
          <p:cNvPr id="4" name="Содержимое 3" descr="Гончар Олесь Терентьеви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14818"/>
            <a:ext cx="2039712" cy="2643182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214819"/>
            <a:ext cx="1928826" cy="2643180"/>
          </a:xfrm>
          <a:prstGeom prst="rect">
            <a:avLst/>
          </a:prstGeom>
        </p:spPr>
      </p:pic>
      <p:pic>
        <p:nvPicPr>
          <p:cNvPr id="7" name="Рисунок 6" descr="128049259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71" y="4214818"/>
            <a:ext cx="3498328" cy="2643182"/>
          </a:xfrm>
          <a:prstGeom prst="rect">
            <a:avLst/>
          </a:prstGeom>
        </p:spPr>
      </p:pic>
      <p:pic>
        <p:nvPicPr>
          <p:cNvPr id="6" name="Рисунок 5" descr="author-portrait-11743-Юрій-Смоли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214818"/>
            <a:ext cx="1928826" cy="2643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785794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Художня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література</a:t>
            </a:r>
            <a:r>
              <a:rPr lang="ru-RU" sz="2400" dirty="0" smtClean="0"/>
              <a:t> дала ряд </a:t>
            </a:r>
            <a:r>
              <a:rPr lang="ru-RU" sz="2400" dirty="0" err="1" smtClean="0"/>
              <a:t>романів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повістей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оповідань</a:t>
            </a:r>
            <a:r>
              <a:rPr lang="ru-RU" sz="2400" dirty="0" smtClean="0"/>
              <a:t> /</a:t>
            </a:r>
            <a:r>
              <a:rPr lang="ru-RU" sz="2400" dirty="0" smtClean="0">
                <a:solidFill>
                  <a:srgbClr val="FF0000"/>
                </a:solidFill>
              </a:rPr>
              <a:t>О. Гончар </a:t>
            </a:r>
            <a:r>
              <a:rPr lang="ru-RU" sz="2400" dirty="0" smtClean="0"/>
              <a:t>"</a:t>
            </a:r>
            <a:r>
              <a:rPr lang="ru-RU" sz="2400" dirty="0" err="1" smtClean="0"/>
              <a:t>Прапороносці</a:t>
            </a:r>
            <a:r>
              <a:rPr lang="ru-RU" sz="2400" dirty="0" smtClean="0"/>
              <a:t>" - </a:t>
            </a:r>
            <a:r>
              <a:rPr lang="ru-RU" sz="2400" dirty="0" err="1" smtClean="0"/>
              <a:t>трилогія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Ю. </a:t>
            </a:r>
            <a:r>
              <a:rPr lang="ru-RU" sz="2400" dirty="0" err="1" smtClean="0">
                <a:solidFill>
                  <a:srgbClr val="FF0000"/>
                </a:solidFill>
              </a:rPr>
              <a:t>Яновський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"Жива вода", </a:t>
            </a:r>
            <a:r>
              <a:rPr lang="ru-RU" sz="2400" dirty="0" smtClean="0">
                <a:solidFill>
                  <a:srgbClr val="FF0000"/>
                </a:solidFill>
              </a:rPr>
              <a:t>Ю. Смолич </a:t>
            </a:r>
            <a:r>
              <a:rPr lang="ru-RU" sz="2400" dirty="0" smtClean="0"/>
              <a:t>"Вони не </a:t>
            </a:r>
            <a:r>
              <a:rPr lang="ru-RU" sz="2400" dirty="0" err="1" smtClean="0"/>
              <a:t>пройшли</a:t>
            </a:r>
            <a:r>
              <a:rPr lang="ru-RU" sz="2400" dirty="0" smtClean="0"/>
              <a:t>", Л. </a:t>
            </a:r>
            <a:r>
              <a:rPr lang="ru-RU" sz="2400" dirty="0" err="1" smtClean="0"/>
              <a:t>Смиленский</a:t>
            </a:r>
            <a:r>
              <a:rPr lang="ru-RU" sz="2400" dirty="0" smtClean="0"/>
              <a:t> "</a:t>
            </a:r>
            <a:r>
              <a:rPr lang="ru-RU" sz="2400" dirty="0" err="1" smtClean="0"/>
              <a:t>Софія</a:t>
            </a:r>
            <a:r>
              <a:rPr lang="ru-RU" sz="2400" dirty="0" smtClean="0"/>
              <a:t>", </a:t>
            </a:r>
            <a:r>
              <a:rPr lang="ru-RU" sz="2400" dirty="0" err="1" smtClean="0"/>
              <a:t>О.Кундзич</a:t>
            </a:r>
            <a:r>
              <a:rPr lang="ru-RU" sz="2400" dirty="0" smtClean="0"/>
              <a:t> "</a:t>
            </a:r>
            <a:r>
              <a:rPr lang="ru-RU" sz="2400" dirty="0" err="1" smtClean="0"/>
              <a:t>Українська</a:t>
            </a:r>
            <a:r>
              <a:rPr lang="ru-RU" sz="2400" dirty="0" smtClean="0"/>
              <a:t> хата"/. Роки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стали часом </a:t>
            </a:r>
            <a:r>
              <a:rPr lang="ru-RU" sz="2400" dirty="0" err="1" smtClean="0"/>
              <a:t>появи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пронизаних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патріотичним</a:t>
            </a:r>
            <a:r>
              <a:rPr lang="ru-RU" sz="2400" dirty="0" smtClean="0"/>
              <a:t> пафосом, поем /</a:t>
            </a:r>
            <a:r>
              <a:rPr lang="ru-RU" sz="2400" dirty="0" smtClean="0">
                <a:solidFill>
                  <a:srgbClr val="FF0000"/>
                </a:solidFill>
              </a:rPr>
              <a:t>М. </a:t>
            </a:r>
            <a:r>
              <a:rPr lang="ru-RU" sz="2400" dirty="0" err="1" smtClean="0">
                <a:solidFill>
                  <a:srgbClr val="FF0000"/>
                </a:solidFill>
              </a:rPr>
              <a:t>Рильський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"Слово про </a:t>
            </a:r>
            <a:r>
              <a:rPr lang="ru-RU" sz="2400" dirty="0" err="1" smtClean="0"/>
              <a:t>рідну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матір</a:t>
            </a:r>
            <a:r>
              <a:rPr lang="ru-RU" sz="2400" dirty="0" smtClean="0"/>
              <a:t>"; П. </a:t>
            </a:r>
            <a:r>
              <a:rPr lang="ru-RU" sz="2400" dirty="0" err="1" smtClean="0"/>
              <a:t>Тичина</a:t>
            </a:r>
            <a:r>
              <a:rPr lang="ru-RU" sz="2400" dirty="0" smtClean="0"/>
              <a:t> "Голос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"; </a:t>
            </a:r>
            <a:r>
              <a:rPr lang="ru-RU" sz="2400" dirty="0" err="1" smtClean="0"/>
              <a:t>Сосюра</a:t>
            </a:r>
            <a:r>
              <a:rPr lang="ru-RU" sz="2400" dirty="0" smtClean="0"/>
              <a:t> "</a:t>
            </a:r>
            <a:r>
              <a:rPr lang="ru-RU" sz="2400" dirty="0" err="1" smtClean="0"/>
              <a:t>Любіть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"; Л. </a:t>
            </a:r>
            <a:r>
              <a:rPr lang="ru-RU" sz="2400" dirty="0" err="1" smtClean="0"/>
              <a:t>Первомайський</a:t>
            </a:r>
            <a:r>
              <a:rPr lang="ru-RU" sz="2400" dirty="0" smtClean="0"/>
              <a:t> "На </a:t>
            </a:r>
            <a:r>
              <a:rPr lang="ru-RU" sz="2400" dirty="0" err="1" smtClean="0"/>
              <a:t>Полтавщині</a:t>
            </a:r>
            <a:r>
              <a:rPr lang="ru-RU" sz="2400" dirty="0" smtClean="0"/>
              <a:t>"; </a:t>
            </a:r>
            <a:r>
              <a:rPr lang="en-US" sz="2400" dirty="0" smtClean="0"/>
              <a:t>                 </a:t>
            </a:r>
            <a:r>
              <a:rPr lang="ru-RU" sz="2400" dirty="0" smtClean="0"/>
              <a:t>А. </a:t>
            </a:r>
            <a:r>
              <a:rPr lang="ru-RU" sz="2400" dirty="0" err="1" smtClean="0"/>
              <a:t>Малишко</a:t>
            </a:r>
            <a:r>
              <a:rPr lang="ru-RU" sz="2400" dirty="0" smtClean="0"/>
              <a:t> - "моя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".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6488668"/>
            <a:ext cx="12993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О. Гончар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6488668"/>
            <a:ext cx="1682512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Ю.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Яновський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6488668"/>
            <a:ext cx="1441164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Ю. Смолич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6488668"/>
            <a:ext cx="1699504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М. </a:t>
            </a:r>
            <a:r>
              <a:rPr lang="ru-RU" dirty="0" err="1" smtClean="0">
                <a:solidFill>
                  <a:schemeClr val="bg1"/>
                </a:solidFill>
              </a:rPr>
              <a:t>Рильський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</a:t>
            </a:r>
            <a:r>
              <a:rPr lang="ru-RU" dirty="0" err="1" smtClean="0">
                <a:solidFill>
                  <a:srgbClr val="FFFF00"/>
                </a:solidFill>
              </a:rPr>
              <a:t>Преса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400600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       </a:t>
            </a:r>
            <a:r>
              <a:rPr lang="ru-RU" sz="2200" dirty="0" err="1" smtClean="0"/>
              <a:t>Важливу</a:t>
            </a:r>
            <a:r>
              <a:rPr lang="ru-RU" sz="2200" dirty="0" smtClean="0"/>
              <a:t> роль у </a:t>
            </a:r>
            <a:r>
              <a:rPr lang="ru-RU" sz="2200" dirty="0" err="1" smtClean="0"/>
              <a:t>мобілізації</a:t>
            </a:r>
            <a:r>
              <a:rPr lang="ru-RU" sz="2200" dirty="0" smtClean="0"/>
              <a:t> народу на </a:t>
            </a:r>
            <a:r>
              <a:rPr lang="ru-RU" sz="2200" dirty="0" err="1" smtClean="0"/>
              <a:t>боротьбу</a:t>
            </a:r>
            <a:r>
              <a:rPr lang="ru-RU" sz="2200" dirty="0" smtClean="0"/>
              <a:t> з </a:t>
            </a:r>
            <a:r>
              <a:rPr lang="ru-RU" sz="2200" dirty="0" err="1" smtClean="0"/>
              <a:t>фашистськими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загарбниками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відігравали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засоби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наприкінці</a:t>
            </a:r>
            <a:r>
              <a:rPr lang="ru-RU" sz="2200" dirty="0" smtClean="0"/>
              <a:t> 1941 р.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евакуйовані</a:t>
            </a:r>
            <a:r>
              <a:rPr lang="ru-RU" sz="2200" dirty="0" smtClean="0"/>
              <a:t> у </a:t>
            </a:r>
            <a:r>
              <a:rPr lang="ru-RU" sz="2200" dirty="0" err="1" smtClean="0"/>
              <a:t>східні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райони</a:t>
            </a:r>
            <a:r>
              <a:rPr lang="ru-RU" sz="2200" dirty="0" smtClean="0"/>
              <a:t> </a:t>
            </a:r>
            <a:r>
              <a:rPr lang="ru-RU" sz="2200" dirty="0" err="1" smtClean="0"/>
              <a:t>Росії</a:t>
            </a:r>
            <a:r>
              <a:rPr lang="ru-RU" sz="2200" dirty="0" smtClean="0"/>
              <a:t>. </a:t>
            </a:r>
            <a:r>
              <a:rPr lang="ru-RU" sz="2200" dirty="0" err="1" smtClean="0"/>
              <a:t>Українські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видавництва</a:t>
            </a:r>
            <a:r>
              <a:rPr lang="ru-RU" sz="2200" dirty="0" smtClean="0"/>
              <a:t> </a:t>
            </a:r>
            <a:r>
              <a:rPr lang="ru-RU" sz="2200" dirty="0" err="1" smtClean="0"/>
              <a:t>об'єдналися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одне</a:t>
            </a:r>
            <a:r>
              <a:rPr lang="ru-RU" sz="2200" dirty="0" smtClean="0"/>
              <a:t> — </a:t>
            </a:r>
            <a:r>
              <a:rPr lang="ru-RU" sz="2200" dirty="0" err="1" smtClean="0"/>
              <a:t>Українське</a:t>
            </a:r>
            <a:r>
              <a:rPr lang="ru-RU" sz="2200" dirty="0" smtClean="0"/>
              <a:t> </a:t>
            </a:r>
            <a:r>
              <a:rPr lang="ru-RU" sz="2200" dirty="0" err="1" smtClean="0"/>
              <a:t>державне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видавництво</a:t>
            </a:r>
            <a:r>
              <a:rPr lang="ru-RU" sz="2200" dirty="0" smtClean="0"/>
              <a:t>, яке </a:t>
            </a:r>
            <a:r>
              <a:rPr lang="ru-RU" sz="2200" dirty="0" err="1" smtClean="0"/>
              <a:t>працювало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спочатку</a:t>
            </a:r>
            <a:r>
              <a:rPr lang="ru-RU" sz="2200" dirty="0" smtClean="0"/>
              <a:t> в </a:t>
            </a:r>
            <a:r>
              <a:rPr lang="ru-RU" sz="2200" dirty="0" err="1" smtClean="0"/>
              <a:t>Саратові</a:t>
            </a:r>
            <a:r>
              <a:rPr lang="ru-RU" sz="2200" dirty="0" smtClean="0"/>
              <a:t>, а </a:t>
            </a:r>
            <a:r>
              <a:rPr lang="ru-RU" sz="2200" dirty="0" err="1" smtClean="0"/>
              <a:t>пізніше</a:t>
            </a:r>
            <a:r>
              <a:rPr lang="ru-RU" sz="2200" dirty="0" smtClean="0"/>
              <a:t> в </a:t>
            </a:r>
            <a:r>
              <a:rPr lang="ru-RU" sz="2200" dirty="0" err="1" smtClean="0"/>
              <a:t>Москві</a:t>
            </a:r>
            <a:r>
              <a:rPr lang="ru-RU" sz="2200" dirty="0" smtClean="0"/>
              <a:t>. </a:t>
            </a:r>
            <a:r>
              <a:rPr lang="ru-RU" sz="2200" dirty="0" err="1" smtClean="0"/>
              <a:t>Воно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випускало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художню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літературу</a:t>
            </a:r>
            <a:r>
              <a:rPr lang="ru-RU" sz="2200" dirty="0" smtClean="0"/>
              <a:t>, </a:t>
            </a:r>
            <a:r>
              <a:rPr lang="ru-RU" sz="2200" dirty="0" err="1" smtClean="0"/>
              <a:t>листівки</a:t>
            </a:r>
            <a:r>
              <a:rPr lang="ru-RU" sz="2200" dirty="0" smtClean="0"/>
              <a:t>, </a:t>
            </a:r>
            <a:r>
              <a:rPr lang="ru-RU" sz="2200" dirty="0" err="1" smtClean="0"/>
              <a:t>газети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журнали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бійців</a:t>
            </a:r>
            <a:r>
              <a:rPr lang="ru-RU" sz="2200" dirty="0" smtClean="0"/>
              <a:t>. Ним видано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850 </a:t>
            </a:r>
            <a:r>
              <a:rPr lang="ru-RU" sz="2200" dirty="0" err="1" smtClean="0"/>
              <a:t>назв</a:t>
            </a:r>
            <a:r>
              <a:rPr lang="ru-RU" sz="2200" dirty="0" smtClean="0"/>
              <a:t> книг, </a:t>
            </a:r>
            <a:r>
              <a:rPr lang="ru-RU" sz="2200" dirty="0" err="1" smtClean="0"/>
              <a:t>брошур</a:t>
            </a:r>
            <a:r>
              <a:rPr lang="ru-RU" sz="2200" dirty="0" smtClean="0"/>
              <a:t>, </a:t>
            </a:r>
            <a:r>
              <a:rPr lang="ru-RU" sz="2200" dirty="0" err="1" smtClean="0"/>
              <a:t>журналів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плакатів</a:t>
            </a:r>
            <a:r>
              <a:rPr lang="ru-RU" sz="2200" dirty="0" smtClean="0"/>
              <a:t> </a:t>
            </a:r>
            <a:r>
              <a:rPr lang="ru-RU" sz="2200" dirty="0" err="1" smtClean="0"/>
              <a:t>тиражем</a:t>
            </a:r>
            <a:r>
              <a:rPr lang="ru-RU" sz="2200" dirty="0" smtClean="0"/>
              <a:t> </a:t>
            </a:r>
            <a:r>
              <a:rPr lang="ru-RU" sz="2200" dirty="0" err="1" smtClean="0"/>
              <a:t>понад</a:t>
            </a:r>
            <a:r>
              <a:rPr lang="ru-RU" sz="2200" dirty="0" smtClean="0"/>
              <a:t> 15 млн </a:t>
            </a:r>
            <a:r>
              <a:rPr lang="ru-RU" sz="2200" dirty="0" err="1" smtClean="0"/>
              <a:t>примірників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1521"/>
            <a:ext cx="3206048" cy="358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</a:t>
            </a:r>
            <a:r>
              <a:rPr lang="ru-RU" dirty="0" err="1" smtClean="0">
                <a:solidFill>
                  <a:srgbClr val="FFFF00"/>
                </a:solidFill>
              </a:rPr>
              <a:t>Радіо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968552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 smtClean="0"/>
              <a:t>    Особливого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радіомовлення</a:t>
            </a:r>
            <a:r>
              <a:rPr lang="ru-RU" dirty="0"/>
              <a:t>. Уже в </a:t>
            </a:r>
            <a:r>
              <a:rPr lang="ru-RU" dirty="0" err="1"/>
              <a:t>листопаді</a:t>
            </a:r>
            <a:r>
              <a:rPr lang="ru-RU" dirty="0"/>
              <a:t> 1941 р. </a:t>
            </a:r>
            <a:r>
              <a:rPr lang="ru-RU" dirty="0" err="1"/>
              <a:t>розпочали</a:t>
            </a:r>
            <a:r>
              <a:rPr lang="ru-RU" dirty="0"/>
              <a:t> роботу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радіостанції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Т. </a:t>
            </a:r>
            <a:r>
              <a:rPr lang="ru-RU" dirty="0" err="1"/>
              <a:t>Шевченка</a:t>
            </a:r>
            <a:r>
              <a:rPr lang="ru-RU" dirty="0"/>
              <a:t> в </a:t>
            </a:r>
            <a:r>
              <a:rPr lang="ru-RU" dirty="0" err="1"/>
              <a:t>Саратові</a:t>
            </a:r>
            <a:r>
              <a:rPr lang="ru-RU" dirty="0"/>
              <a:t> та "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" у </a:t>
            </a:r>
            <a:r>
              <a:rPr lang="ru-RU" dirty="0" err="1"/>
              <a:t>Москві</a:t>
            </a:r>
            <a:r>
              <a:rPr lang="ru-RU" dirty="0"/>
              <a:t>. У них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вістей</a:t>
            </a:r>
            <a:r>
              <a:rPr lang="ru-RU" dirty="0"/>
              <a:t>, </a:t>
            </a:r>
            <a:r>
              <a:rPr lang="ru-RU" dirty="0" err="1"/>
              <a:t>агітації</a:t>
            </a:r>
            <a:r>
              <a:rPr lang="ru-RU" dirty="0"/>
              <a:t> і </a:t>
            </a:r>
            <a:r>
              <a:rPr lang="ru-RU" dirty="0" err="1"/>
              <a:t>пропаганди</a:t>
            </a:r>
            <a:r>
              <a:rPr lang="ru-RU" dirty="0"/>
              <a:t>, </a:t>
            </a:r>
            <a:r>
              <a:rPr lang="ru-RU" dirty="0" err="1"/>
              <a:t>літературна</a:t>
            </a:r>
            <a:r>
              <a:rPr lang="ru-RU" dirty="0"/>
              <a:t>, </a:t>
            </a:r>
            <a:r>
              <a:rPr lang="ru-RU" dirty="0" err="1"/>
              <a:t>музична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Щоденний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становив 10 годин 5 </a:t>
            </a:r>
            <a:r>
              <a:rPr lang="ru-RU" dirty="0" err="1"/>
              <a:t>хвилин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транслювання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становило 12 годин 35 </a:t>
            </a:r>
            <a:r>
              <a:rPr lang="ru-RU" dirty="0" err="1"/>
              <a:t>хвилин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755724" cy="214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38" y="1556792"/>
            <a:ext cx="3057128" cy="2292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388</TotalTime>
  <Words>1346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Наука і культура України в роки Другої світової війни</vt:lpstr>
      <vt:lpstr>План</vt:lpstr>
      <vt:lpstr>                        Вступ </vt:lpstr>
      <vt:lpstr>                     Наука</vt:lpstr>
      <vt:lpstr>                        Освіта</vt:lpstr>
      <vt:lpstr>                      Література</vt:lpstr>
      <vt:lpstr>                       Література</vt:lpstr>
      <vt:lpstr>                      Преса</vt:lpstr>
      <vt:lpstr>                    Радіо</vt:lpstr>
      <vt:lpstr>                       Театр </vt:lpstr>
      <vt:lpstr>                         Кіно</vt:lpstr>
      <vt:lpstr>Образотворче мистецтво </vt:lpstr>
      <vt:lpstr>     Образотворче мистецтво       </vt:lpstr>
      <vt:lpstr>              Висновок</vt:lpstr>
      <vt:lpstr>    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історії України на тему: “Наука і культура України в роки Другої світової війни</dc:title>
  <dc:creator>Оля</dc:creator>
  <cp:lastModifiedBy>Оля</cp:lastModifiedBy>
  <cp:revision>31</cp:revision>
  <dcterms:modified xsi:type="dcterms:W3CDTF">2013-11-24T15:44:28Z</dcterms:modified>
</cp:coreProperties>
</file>