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4" r:id="rId12"/>
    <p:sldId id="27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6" r:id="rId2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E19EA5-D470-4351-B769-438BB6BBA788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uk-UA"/>
        </a:p>
      </dgm:t>
    </dgm:pt>
    <dgm:pt modelId="{1989EBFB-F57A-4F38-B174-DBB6BEC5527A}">
      <dgm:prSet phldrT="[Текст]" phldr="1"/>
      <dgm:spPr/>
      <dgm:t>
        <a:bodyPr/>
        <a:lstStyle/>
        <a:p>
          <a:endParaRPr lang="uk-UA"/>
        </a:p>
      </dgm:t>
    </dgm:pt>
    <dgm:pt modelId="{3AE6005B-9AD1-4D5B-A099-AC87FE8DD464}" type="parTrans" cxnId="{8422138A-4011-4AC4-9B88-E4C281D88001}">
      <dgm:prSet/>
      <dgm:spPr/>
      <dgm:t>
        <a:bodyPr/>
        <a:lstStyle/>
        <a:p>
          <a:endParaRPr lang="uk-UA"/>
        </a:p>
      </dgm:t>
    </dgm:pt>
    <dgm:pt modelId="{41402F9A-53DA-420F-B6F3-2C89FC64E93B}" type="sibTrans" cxnId="{8422138A-4011-4AC4-9B88-E4C281D88001}">
      <dgm:prSet/>
      <dgm:spPr/>
      <dgm:t>
        <a:bodyPr/>
        <a:lstStyle/>
        <a:p>
          <a:endParaRPr lang="uk-UA"/>
        </a:p>
      </dgm:t>
    </dgm:pt>
    <dgm:pt modelId="{783F4730-8DC6-4840-AA47-F8B85889E298}" type="asst">
      <dgm:prSet phldrT="[Текст]" phldr="1"/>
      <dgm:spPr/>
      <dgm:t>
        <a:bodyPr/>
        <a:lstStyle/>
        <a:p>
          <a:endParaRPr lang="uk-UA"/>
        </a:p>
      </dgm:t>
    </dgm:pt>
    <dgm:pt modelId="{2168B6B0-2C48-4FC7-94F6-23E6F3E4F718}" type="parTrans" cxnId="{B25EC2E0-78A9-4926-B91A-66F35FDB0D4C}">
      <dgm:prSet/>
      <dgm:spPr/>
      <dgm:t>
        <a:bodyPr/>
        <a:lstStyle/>
        <a:p>
          <a:endParaRPr lang="uk-UA"/>
        </a:p>
      </dgm:t>
    </dgm:pt>
    <dgm:pt modelId="{2C8A6ABE-1E76-4548-982E-AD67AF6B1B62}" type="sibTrans" cxnId="{B25EC2E0-78A9-4926-B91A-66F35FDB0D4C}">
      <dgm:prSet/>
      <dgm:spPr/>
      <dgm:t>
        <a:bodyPr/>
        <a:lstStyle/>
        <a:p>
          <a:endParaRPr lang="uk-UA"/>
        </a:p>
      </dgm:t>
    </dgm:pt>
    <dgm:pt modelId="{2E4586FF-9CD7-49F7-931D-45FBB6023745}">
      <dgm:prSet phldrT="[Текст]" phldr="1"/>
      <dgm:spPr/>
      <dgm:t>
        <a:bodyPr/>
        <a:lstStyle/>
        <a:p>
          <a:endParaRPr lang="uk-UA"/>
        </a:p>
      </dgm:t>
    </dgm:pt>
    <dgm:pt modelId="{A0721A7B-CC6C-4F09-B144-FE85D1B06CDA}" type="parTrans" cxnId="{4DB3805F-839D-49D2-B7E3-F46E16FAB0E9}">
      <dgm:prSet/>
      <dgm:spPr/>
      <dgm:t>
        <a:bodyPr/>
        <a:lstStyle/>
        <a:p>
          <a:endParaRPr lang="uk-UA"/>
        </a:p>
      </dgm:t>
    </dgm:pt>
    <dgm:pt modelId="{93F31F1F-48AD-491C-B233-4E8B0C0F33BA}" type="sibTrans" cxnId="{4DB3805F-839D-49D2-B7E3-F46E16FAB0E9}">
      <dgm:prSet/>
      <dgm:spPr/>
      <dgm:t>
        <a:bodyPr/>
        <a:lstStyle/>
        <a:p>
          <a:endParaRPr lang="uk-UA"/>
        </a:p>
      </dgm:t>
    </dgm:pt>
    <dgm:pt modelId="{32C7A47C-B88F-4B3F-8C51-0949807739D3}">
      <dgm:prSet phldrT="[Текст]" phldr="1"/>
      <dgm:spPr/>
      <dgm:t>
        <a:bodyPr/>
        <a:lstStyle/>
        <a:p>
          <a:endParaRPr lang="uk-UA"/>
        </a:p>
      </dgm:t>
    </dgm:pt>
    <dgm:pt modelId="{F8A0232A-0431-45A0-805C-0DCE993A3944}" type="parTrans" cxnId="{29765D12-F72E-4BE1-B58B-DCE06E77DB52}">
      <dgm:prSet/>
      <dgm:spPr/>
      <dgm:t>
        <a:bodyPr/>
        <a:lstStyle/>
        <a:p>
          <a:endParaRPr lang="uk-UA"/>
        </a:p>
      </dgm:t>
    </dgm:pt>
    <dgm:pt modelId="{0C1B56A1-7598-47BD-9BB1-9394C0435BED}" type="sibTrans" cxnId="{29765D12-F72E-4BE1-B58B-DCE06E77DB52}">
      <dgm:prSet/>
      <dgm:spPr/>
      <dgm:t>
        <a:bodyPr/>
        <a:lstStyle/>
        <a:p>
          <a:endParaRPr lang="uk-UA"/>
        </a:p>
      </dgm:t>
    </dgm:pt>
    <dgm:pt modelId="{565AC362-E9AE-420E-BC15-93EDFD285271}">
      <dgm:prSet phldrT="[Текст]" phldr="1"/>
      <dgm:spPr/>
      <dgm:t>
        <a:bodyPr/>
        <a:lstStyle/>
        <a:p>
          <a:endParaRPr lang="uk-UA"/>
        </a:p>
      </dgm:t>
    </dgm:pt>
    <dgm:pt modelId="{BF37B811-106D-4108-9FAC-6D97B2091B33}" type="parTrans" cxnId="{A648AD5D-FA86-48AF-AC22-7828CE9A3759}">
      <dgm:prSet/>
      <dgm:spPr/>
      <dgm:t>
        <a:bodyPr/>
        <a:lstStyle/>
        <a:p>
          <a:endParaRPr lang="uk-UA"/>
        </a:p>
      </dgm:t>
    </dgm:pt>
    <dgm:pt modelId="{8F92B450-3BAC-427E-A6DC-C3A05A836187}" type="sibTrans" cxnId="{A648AD5D-FA86-48AF-AC22-7828CE9A3759}">
      <dgm:prSet/>
      <dgm:spPr/>
      <dgm:t>
        <a:bodyPr/>
        <a:lstStyle/>
        <a:p>
          <a:endParaRPr lang="uk-UA"/>
        </a:p>
      </dgm:t>
    </dgm:pt>
    <dgm:pt modelId="{B7417E77-A1EA-4B8C-B7D1-32235BC2B352}" type="pres">
      <dgm:prSet presAssocID="{75E19EA5-D470-4351-B769-438BB6BBA78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F515ED61-B5D6-436D-B85E-265F0F61565A}" type="pres">
      <dgm:prSet presAssocID="{1989EBFB-F57A-4F38-B174-DBB6BEC5527A}" presName="hierRoot1" presStyleCnt="0">
        <dgm:presLayoutVars>
          <dgm:hierBranch val="init"/>
        </dgm:presLayoutVars>
      </dgm:prSet>
      <dgm:spPr/>
    </dgm:pt>
    <dgm:pt modelId="{4348B424-A538-4ABF-8201-C1117C2E08DE}" type="pres">
      <dgm:prSet presAssocID="{1989EBFB-F57A-4F38-B174-DBB6BEC5527A}" presName="rootComposite1" presStyleCnt="0"/>
      <dgm:spPr/>
    </dgm:pt>
    <dgm:pt modelId="{B0947067-CDA4-4BCE-904E-78C7519484E8}" type="pres">
      <dgm:prSet presAssocID="{1989EBFB-F57A-4F38-B174-DBB6BEC5527A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endParaRPr lang="uk-UA"/>
        </a:p>
      </dgm:t>
    </dgm:pt>
    <dgm:pt modelId="{B4A34115-34A2-4BE4-898D-F10CFCAACF70}" type="pres">
      <dgm:prSet presAssocID="{1989EBFB-F57A-4F38-B174-DBB6BEC5527A}" presName="titleText1" presStyleLbl="fgAcc0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  <dgm:pt modelId="{7AA557F6-DEBA-4EFD-9614-54E86488A961}" type="pres">
      <dgm:prSet presAssocID="{1989EBFB-F57A-4F38-B174-DBB6BEC5527A}" presName="rootConnector1" presStyleLbl="node1" presStyleIdx="0" presStyleCnt="3"/>
      <dgm:spPr/>
      <dgm:t>
        <a:bodyPr/>
        <a:lstStyle/>
        <a:p>
          <a:endParaRPr lang="uk-UA"/>
        </a:p>
      </dgm:t>
    </dgm:pt>
    <dgm:pt modelId="{D70064F7-BCA0-4129-8128-D3BE15E46CAD}" type="pres">
      <dgm:prSet presAssocID="{1989EBFB-F57A-4F38-B174-DBB6BEC5527A}" presName="hierChild2" presStyleCnt="0"/>
      <dgm:spPr/>
    </dgm:pt>
    <dgm:pt modelId="{9784C577-8F00-4C94-A32F-F068FFEB7384}" type="pres">
      <dgm:prSet presAssocID="{A0721A7B-CC6C-4F09-B144-FE85D1B06CDA}" presName="Name37" presStyleLbl="parChTrans1D2" presStyleIdx="0" presStyleCnt="4"/>
      <dgm:spPr/>
      <dgm:t>
        <a:bodyPr/>
        <a:lstStyle/>
        <a:p>
          <a:endParaRPr lang="uk-UA"/>
        </a:p>
      </dgm:t>
    </dgm:pt>
    <dgm:pt modelId="{CD4BDCA9-E9EE-45CF-88E7-3D92C67F5CDC}" type="pres">
      <dgm:prSet presAssocID="{2E4586FF-9CD7-49F7-931D-45FBB6023745}" presName="hierRoot2" presStyleCnt="0">
        <dgm:presLayoutVars>
          <dgm:hierBranch val="init"/>
        </dgm:presLayoutVars>
      </dgm:prSet>
      <dgm:spPr/>
    </dgm:pt>
    <dgm:pt modelId="{4F423FFE-FD07-4E8C-B26E-A0CEFF2A63FD}" type="pres">
      <dgm:prSet presAssocID="{2E4586FF-9CD7-49F7-931D-45FBB6023745}" presName="rootComposite" presStyleCnt="0"/>
      <dgm:spPr/>
    </dgm:pt>
    <dgm:pt modelId="{8E083702-23CA-4A22-8CFD-DEC899493A94}" type="pres">
      <dgm:prSet presAssocID="{2E4586FF-9CD7-49F7-931D-45FBB6023745}" presName="rootText" presStyleLbl="node1" presStyleIdx="0" presStyleCnt="3">
        <dgm:presLayoutVars>
          <dgm:chMax/>
          <dgm:chPref val="3"/>
        </dgm:presLayoutVars>
      </dgm:prSet>
      <dgm:spPr/>
      <dgm:t>
        <a:bodyPr/>
        <a:lstStyle/>
        <a:p>
          <a:endParaRPr lang="uk-UA"/>
        </a:p>
      </dgm:t>
    </dgm:pt>
    <dgm:pt modelId="{6FF5BD3C-36E8-43C8-A8CA-C0214E41232D}" type="pres">
      <dgm:prSet presAssocID="{2E4586FF-9CD7-49F7-931D-45FBB6023745}" presName="titleText2" presStyleLbl="fgAcc1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  <dgm:pt modelId="{09C9427D-89E8-42FC-858E-637A8EF4AEBD}" type="pres">
      <dgm:prSet presAssocID="{2E4586FF-9CD7-49F7-931D-45FBB6023745}" presName="rootConnector" presStyleLbl="node2" presStyleIdx="0" presStyleCnt="0"/>
      <dgm:spPr/>
      <dgm:t>
        <a:bodyPr/>
        <a:lstStyle/>
        <a:p>
          <a:endParaRPr lang="uk-UA"/>
        </a:p>
      </dgm:t>
    </dgm:pt>
    <dgm:pt modelId="{919504F5-1CBC-417C-AC3E-EA31BB812BDF}" type="pres">
      <dgm:prSet presAssocID="{2E4586FF-9CD7-49F7-931D-45FBB6023745}" presName="hierChild4" presStyleCnt="0"/>
      <dgm:spPr/>
    </dgm:pt>
    <dgm:pt modelId="{B1E70C2C-245C-461C-A40B-123789F9DFDF}" type="pres">
      <dgm:prSet presAssocID="{2E4586FF-9CD7-49F7-931D-45FBB6023745}" presName="hierChild5" presStyleCnt="0"/>
      <dgm:spPr/>
    </dgm:pt>
    <dgm:pt modelId="{FE614A70-1D82-4960-BEB5-10A868D0D450}" type="pres">
      <dgm:prSet presAssocID="{F8A0232A-0431-45A0-805C-0DCE993A3944}" presName="Name37" presStyleLbl="parChTrans1D2" presStyleIdx="1" presStyleCnt="4"/>
      <dgm:spPr/>
      <dgm:t>
        <a:bodyPr/>
        <a:lstStyle/>
        <a:p>
          <a:endParaRPr lang="uk-UA"/>
        </a:p>
      </dgm:t>
    </dgm:pt>
    <dgm:pt modelId="{CE49157B-BBB0-4E78-9984-7B210286A534}" type="pres">
      <dgm:prSet presAssocID="{32C7A47C-B88F-4B3F-8C51-0949807739D3}" presName="hierRoot2" presStyleCnt="0">
        <dgm:presLayoutVars>
          <dgm:hierBranch val="init"/>
        </dgm:presLayoutVars>
      </dgm:prSet>
      <dgm:spPr/>
    </dgm:pt>
    <dgm:pt modelId="{F75B1BD8-2341-4AF9-BA5B-00F1784799A5}" type="pres">
      <dgm:prSet presAssocID="{32C7A47C-B88F-4B3F-8C51-0949807739D3}" presName="rootComposite" presStyleCnt="0"/>
      <dgm:spPr/>
    </dgm:pt>
    <dgm:pt modelId="{FB1149F8-AB30-4274-8CE6-3E3F7DAA3170}" type="pres">
      <dgm:prSet presAssocID="{32C7A47C-B88F-4B3F-8C51-0949807739D3}" presName="rootText" presStyleLbl="node1" presStyleIdx="1" presStyleCnt="3">
        <dgm:presLayoutVars>
          <dgm:chMax/>
          <dgm:chPref val="3"/>
        </dgm:presLayoutVars>
      </dgm:prSet>
      <dgm:spPr/>
      <dgm:t>
        <a:bodyPr/>
        <a:lstStyle/>
        <a:p>
          <a:endParaRPr lang="uk-UA"/>
        </a:p>
      </dgm:t>
    </dgm:pt>
    <dgm:pt modelId="{1E92A359-15D7-4DAF-8AA4-DAC28FEF513C}" type="pres">
      <dgm:prSet presAssocID="{32C7A47C-B88F-4B3F-8C51-0949807739D3}" presName="titleText2" presStyleLbl="fgAcc1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  <dgm:pt modelId="{ABD39E50-8AC4-4D4A-880F-743E6A9A2ACA}" type="pres">
      <dgm:prSet presAssocID="{32C7A47C-B88F-4B3F-8C51-0949807739D3}" presName="rootConnector" presStyleLbl="node2" presStyleIdx="0" presStyleCnt="0"/>
      <dgm:spPr/>
      <dgm:t>
        <a:bodyPr/>
        <a:lstStyle/>
        <a:p>
          <a:endParaRPr lang="uk-UA"/>
        </a:p>
      </dgm:t>
    </dgm:pt>
    <dgm:pt modelId="{773220A4-5514-41B6-BC31-CD8ADB919189}" type="pres">
      <dgm:prSet presAssocID="{32C7A47C-B88F-4B3F-8C51-0949807739D3}" presName="hierChild4" presStyleCnt="0"/>
      <dgm:spPr/>
    </dgm:pt>
    <dgm:pt modelId="{ABF35BE4-1AB3-482F-A7AA-1D67797B9B5C}" type="pres">
      <dgm:prSet presAssocID="{32C7A47C-B88F-4B3F-8C51-0949807739D3}" presName="hierChild5" presStyleCnt="0"/>
      <dgm:spPr/>
    </dgm:pt>
    <dgm:pt modelId="{F4B28332-0FA2-4817-BE90-AD26B2F34B23}" type="pres">
      <dgm:prSet presAssocID="{BF37B811-106D-4108-9FAC-6D97B2091B33}" presName="Name37" presStyleLbl="parChTrans1D2" presStyleIdx="2" presStyleCnt="4"/>
      <dgm:spPr/>
      <dgm:t>
        <a:bodyPr/>
        <a:lstStyle/>
        <a:p>
          <a:endParaRPr lang="uk-UA"/>
        </a:p>
      </dgm:t>
    </dgm:pt>
    <dgm:pt modelId="{DEB2CD95-209A-49E5-9E4C-4F743CCAF25F}" type="pres">
      <dgm:prSet presAssocID="{565AC362-E9AE-420E-BC15-93EDFD285271}" presName="hierRoot2" presStyleCnt="0">
        <dgm:presLayoutVars>
          <dgm:hierBranch val="init"/>
        </dgm:presLayoutVars>
      </dgm:prSet>
      <dgm:spPr/>
    </dgm:pt>
    <dgm:pt modelId="{1C4F3A93-70DE-4F1A-AA8C-D46DDB85AEAE}" type="pres">
      <dgm:prSet presAssocID="{565AC362-E9AE-420E-BC15-93EDFD285271}" presName="rootComposite" presStyleCnt="0"/>
      <dgm:spPr/>
    </dgm:pt>
    <dgm:pt modelId="{2E0CE7AC-409B-4889-A80D-B64253ED2BFA}" type="pres">
      <dgm:prSet presAssocID="{565AC362-E9AE-420E-BC15-93EDFD285271}" presName="rootText" presStyleLbl="node1" presStyleIdx="2" presStyleCnt="3">
        <dgm:presLayoutVars>
          <dgm:chMax/>
          <dgm:chPref val="3"/>
        </dgm:presLayoutVars>
      </dgm:prSet>
      <dgm:spPr/>
      <dgm:t>
        <a:bodyPr/>
        <a:lstStyle/>
        <a:p>
          <a:endParaRPr lang="uk-UA"/>
        </a:p>
      </dgm:t>
    </dgm:pt>
    <dgm:pt modelId="{E470C5B4-69DA-40BC-BCD5-AE803F6AF067}" type="pres">
      <dgm:prSet presAssocID="{565AC362-E9AE-420E-BC15-93EDFD285271}" presName="titleText2" presStyleLbl="fgAcc1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  <dgm:pt modelId="{7D97B272-9413-4745-9FD9-4B61BACE1F68}" type="pres">
      <dgm:prSet presAssocID="{565AC362-E9AE-420E-BC15-93EDFD285271}" presName="rootConnector" presStyleLbl="node2" presStyleIdx="0" presStyleCnt="0"/>
      <dgm:spPr/>
      <dgm:t>
        <a:bodyPr/>
        <a:lstStyle/>
        <a:p>
          <a:endParaRPr lang="uk-UA"/>
        </a:p>
      </dgm:t>
    </dgm:pt>
    <dgm:pt modelId="{C6345100-D1B1-468B-9AA2-B910D6BD4456}" type="pres">
      <dgm:prSet presAssocID="{565AC362-E9AE-420E-BC15-93EDFD285271}" presName="hierChild4" presStyleCnt="0"/>
      <dgm:spPr/>
    </dgm:pt>
    <dgm:pt modelId="{635D2E27-0815-45CA-92A1-4C38F3A62A43}" type="pres">
      <dgm:prSet presAssocID="{565AC362-E9AE-420E-BC15-93EDFD285271}" presName="hierChild5" presStyleCnt="0"/>
      <dgm:spPr/>
    </dgm:pt>
    <dgm:pt modelId="{44E1912A-5855-42BD-9EA8-7EA06058A6BE}" type="pres">
      <dgm:prSet presAssocID="{1989EBFB-F57A-4F38-B174-DBB6BEC5527A}" presName="hierChild3" presStyleCnt="0"/>
      <dgm:spPr/>
    </dgm:pt>
    <dgm:pt modelId="{F0FDB094-67C1-4BBD-A26E-14765DEC4B38}" type="pres">
      <dgm:prSet presAssocID="{2168B6B0-2C48-4FC7-94F6-23E6F3E4F718}" presName="Name96" presStyleLbl="parChTrans1D2" presStyleIdx="3" presStyleCnt="4"/>
      <dgm:spPr/>
      <dgm:t>
        <a:bodyPr/>
        <a:lstStyle/>
        <a:p>
          <a:endParaRPr lang="uk-UA"/>
        </a:p>
      </dgm:t>
    </dgm:pt>
    <dgm:pt modelId="{54C9F1D6-6F0D-4A0B-A211-F6F4CB91011D}" type="pres">
      <dgm:prSet presAssocID="{783F4730-8DC6-4840-AA47-F8B85889E298}" presName="hierRoot3" presStyleCnt="0">
        <dgm:presLayoutVars>
          <dgm:hierBranch val="init"/>
        </dgm:presLayoutVars>
      </dgm:prSet>
      <dgm:spPr/>
    </dgm:pt>
    <dgm:pt modelId="{FE3808B2-42FB-4344-A508-10BEE8E0A91B}" type="pres">
      <dgm:prSet presAssocID="{783F4730-8DC6-4840-AA47-F8B85889E298}" presName="rootComposite3" presStyleCnt="0"/>
      <dgm:spPr/>
    </dgm:pt>
    <dgm:pt modelId="{C78FB190-CE81-4577-AB3E-C0956783F09D}" type="pres">
      <dgm:prSet presAssocID="{783F4730-8DC6-4840-AA47-F8B85889E298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676AF46-E0E7-4544-86D2-0686CD5B1AEF}" type="pres">
      <dgm:prSet presAssocID="{783F4730-8DC6-4840-AA47-F8B85889E298}" presName="titleText3" presStyleLbl="fgAcc2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  <dgm:pt modelId="{284406B9-B98A-497C-8712-2CC8B49CCC95}" type="pres">
      <dgm:prSet presAssocID="{783F4730-8DC6-4840-AA47-F8B85889E298}" presName="rootConnector3" presStyleLbl="asst1" presStyleIdx="0" presStyleCnt="1"/>
      <dgm:spPr/>
      <dgm:t>
        <a:bodyPr/>
        <a:lstStyle/>
        <a:p>
          <a:endParaRPr lang="uk-UA"/>
        </a:p>
      </dgm:t>
    </dgm:pt>
    <dgm:pt modelId="{1BA21582-E40B-4F47-9E4F-714BB7E6285F}" type="pres">
      <dgm:prSet presAssocID="{783F4730-8DC6-4840-AA47-F8B85889E298}" presName="hierChild6" presStyleCnt="0"/>
      <dgm:spPr/>
    </dgm:pt>
    <dgm:pt modelId="{61482813-B580-4A51-8D1E-9BB1AFE0DD9D}" type="pres">
      <dgm:prSet presAssocID="{783F4730-8DC6-4840-AA47-F8B85889E298}" presName="hierChild7" presStyleCnt="0"/>
      <dgm:spPr/>
    </dgm:pt>
  </dgm:ptLst>
  <dgm:cxnLst>
    <dgm:cxn modelId="{18DC4442-7CDA-4E45-B89F-8320A3EA70BF}" type="presOf" srcId="{32C7A47C-B88F-4B3F-8C51-0949807739D3}" destId="{ABD39E50-8AC4-4D4A-880F-743E6A9A2ACA}" srcOrd="1" destOrd="0" presId="urn:microsoft.com/office/officeart/2008/layout/NameandTitleOrganizationalChart"/>
    <dgm:cxn modelId="{B25EC2E0-78A9-4926-B91A-66F35FDB0D4C}" srcId="{1989EBFB-F57A-4F38-B174-DBB6BEC5527A}" destId="{783F4730-8DC6-4840-AA47-F8B85889E298}" srcOrd="0" destOrd="0" parTransId="{2168B6B0-2C48-4FC7-94F6-23E6F3E4F718}" sibTransId="{2C8A6ABE-1E76-4548-982E-AD67AF6B1B62}"/>
    <dgm:cxn modelId="{29765D12-F72E-4BE1-B58B-DCE06E77DB52}" srcId="{1989EBFB-F57A-4F38-B174-DBB6BEC5527A}" destId="{32C7A47C-B88F-4B3F-8C51-0949807739D3}" srcOrd="2" destOrd="0" parTransId="{F8A0232A-0431-45A0-805C-0DCE993A3944}" sibTransId="{0C1B56A1-7598-47BD-9BB1-9394C0435BED}"/>
    <dgm:cxn modelId="{4ECC0F32-CD8F-4CA9-8CF7-125435C39FAD}" type="presOf" srcId="{A0721A7B-CC6C-4F09-B144-FE85D1B06CDA}" destId="{9784C577-8F00-4C94-A32F-F068FFEB7384}" srcOrd="0" destOrd="0" presId="urn:microsoft.com/office/officeart/2008/layout/NameandTitleOrganizationalChart"/>
    <dgm:cxn modelId="{06F559D4-F2BA-4DE8-A2CC-14426E263B51}" type="presOf" srcId="{8F92B450-3BAC-427E-A6DC-C3A05A836187}" destId="{E470C5B4-69DA-40BC-BCD5-AE803F6AF067}" srcOrd="0" destOrd="0" presId="urn:microsoft.com/office/officeart/2008/layout/NameandTitleOrganizationalChart"/>
    <dgm:cxn modelId="{613E751E-CB9C-4570-ADF6-431F7A732C59}" type="presOf" srcId="{2168B6B0-2C48-4FC7-94F6-23E6F3E4F718}" destId="{F0FDB094-67C1-4BBD-A26E-14765DEC4B38}" srcOrd="0" destOrd="0" presId="urn:microsoft.com/office/officeart/2008/layout/NameandTitleOrganizationalChart"/>
    <dgm:cxn modelId="{EF4FE9F6-8702-4EEF-8FB8-B4F83822CCAE}" type="presOf" srcId="{93F31F1F-48AD-491C-B233-4E8B0C0F33BA}" destId="{6FF5BD3C-36E8-43C8-A8CA-C0214E41232D}" srcOrd="0" destOrd="0" presId="urn:microsoft.com/office/officeart/2008/layout/NameandTitleOrganizationalChart"/>
    <dgm:cxn modelId="{F64AE32B-8A88-44AE-9432-BAFFC1F82477}" type="presOf" srcId="{BF37B811-106D-4108-9FAC-6D97B2091B33}" destId="{F4B28332-0FA2-4817-BE90-AD26B2F34B23}" srcOrd="0" destOrd="0" presId="urn:microsoft.com/office/officeart/2008/layout/NameandTitleOrganizationalChart"/>
    <dgm:cxn modelId="{BC9A7FE3-AD45-4A5B-9D0B-D545916F1AC5}" type="presOf" srcId="{2E4586FF-9CD7-49F7-931D-45FBB6023745}" destId="{09C9427D-89E8-42FC-858E-637A8EF4AEBD}" srcOrd="1" destOrd="0" presId="urn:microsoft.com/office/officeart/2008/layout/NameandTitleOrganizationalChart"/>
    <dgm:cxn modelId="{4DB3805F-839D-49D2-B7E3-F46E16FAB0E9}" srcId="{1989EBFB-F57A-4F38-B174-DBB6BEC5527A}" destId="{2E4586FF-9CD7-49F7-931D-45FBB6023745}" srcOrd="1" destOrd="0" parTransId="{A0721A7B-CC6C-4F09-B144-FE85D1B06CDA}" sibTransId="{93F31F1F-48AD-491C-B233-4E8B0C0F33BA}"/>
    <dgm:cxn modelId="{9BC7172A-A13E-44BE-B7D3-6612A9C1CB0E}" type="presOf" srcId="{783F4730-8DC6-4840-AA47-F8B85889E298}" destId="{284406B9-B98A-497C-8712-2CC8B49CCC95}" srcOrd="1" destOrd="0" presId="urn:microsoft.com/office/officeart/2008/layout/NameandTitleOrganizationalChart"/>
    <dgm:cxn modelId="{8F96C508-C462-42FF-B56E-39E508C67CA3}" type="presOf" srcId="{41402F9A-53DA-420F-B6F3-2C89FC64E93B}" destId="{B4A34115-34A2-4BE4-898D-F10CFCAACF70}" srcOrd="0" destOrd="0" presId="urn:microsoft.com/office/officeart/2008/layout/NameandTitleOrganizationalChart"/>
    <dgm:cxn modelId="{EAE886AF-3BEA-4902-B753-8926C728849A}" type="presOf" srcId="{1989EBFB-F57A-4F38-B174-DBB6BEC5527A}" destId="{B0947067-CDA4-4BCE-904E-78C7519484E8}" srcOrd="0" destOrd="0" presId="urn:microsoft.com/office/officeart/2008/layout/NameandTitleOrganizationalChart"/>
    <dgm:cxn modelId="{722A3E0A-2E94-4D11-BAD2-91DEC6F74905}" type="presOf" srcId="{565AC362-E9AE-420E-BC15-93EDFD285271}" destId="{7D97B272-9413-4745-9FD9-4B61BACE1F68}" srcOrd="1" destOrd="0" presId="urn:microsoft.com/office/officeart/2008/layout/NameandTitleOrganizationalChart"/>
    <dgm:cxn modelId="{AB2D1D21-061C-4046-B20C-B0075EE3DAE9}" type="presOf" srcId="{F8A0232A-0431-45A0-805C-0DCE993A3944}" destId="{FE614A70-1D82-4960-BEB5-10A868D0D450}" srcOrd="0" destOrd="0" presId="urn:microsoft.com/office/officeart/2008/layout/NameandTitleOrganizationalChart"/>
    <dgm:cxn modelId="{7FD62CE7-174A-4EF2-87AD-2957FD191E10}" type="presOf" srcId="{2C8A6ABE-1E76-4548-982E-AD67AF6B1B62}" destId="{9676AF46-E0E7-4544-86D2-0686CD5B1AEF}" srcOrd="0" destOrd="0" presId="urn:microsoft.com/office/officeart/2008/layout/NameandTitleOrganizationalChart"/>
    <dgm:cxn modelId="{8422138A-4011-4AC4-9B88-E4C281D88001}" srcId="{75E19EA5-D470-4351-B769-438BB6BBA788}" destId="{1989EBFB-F57A-4F38-B174-DBB6BEC5527A}" srcOrd="0" destOrd="0" parTransId="{3AE6005B-9AD1-4D5B-A099-AC87FE8DD464}" sibTransId="{41402F9A-53DA-420F-B6F3-2C89FC64E93B}"/>
    <dgm:cxn modelId="{A648AD5D-FA86-48AF-AC22-7828CE9A3759}" srcId="{1989EBFB-F57A-4F38-B174-DBB6BEC5527A}" destId="{565AC362-E9AE-420E-BC15-93EDFD285271}" srcOrd="3" destOrd="0" parTransId="{BF37B811-106D-4108-9FAC-6D97B2091B33}" sibTransId="{8F92B450-3BAC-427E-A6DC-C3A05A836187}"/>
    <dgm:cxn modelId="{6BD31CF6-081A-49D7-BCD3-1A42936589DE}" type="presOf" srcId="{75E19EA5-D470-4351-B769-438BB6BBA788}" destId="{B7417E77-A1EA-4B8C-B7D1-32235BC2B352}" srcOrd="0" destOrd="0" presId="urn:microsoft.com/office/officeart/2008/layout/NameandTitleOrganizationalChart"/>
    <dgm:cxn modelId="{6E784D9B-D035-40D9-A3FB-F087DC104D23}" type="presOf" srcId="{783F4730-8DC6-4840-AA47-F8B85889E298}" destId="{C78FB190-CE81-4577-AB3E-C0956783F09D}" srcOrd="0" destOrd="0" presId="urn:microsoft.com/office/officeart/2008/layout/NameandTitleOrganizationalChart"/>
    <dgm:cxn modelId="{88582C14-B449-420F-AA7A-432077E89C87}" type="presOf" srcId="{0C1B56A1-7598-47BD-9BB1-9394C0435BED}" destId="{1E92A359-15D7-4DAF-8AA4-DAC28FEF513C}" srcOrd="0" destOrd="0" presId="urn:microsoft.com/office/officeart/2008/layout/NameandTitleOrganizationalChart"/>
    <dgm:cxn modelId="{64A49F3C-342D-46D6-8694-B55C3B85421D}" type="presOf" srcId="{565AC362-E9AE-420E-BC15-93EDFD285271}" destId="{2E0CE7AC-409B-4889-A80D-B64253ED2BFA}" srcOrd="0" destOrd="0" presId="urn:microsoft.com/office/officeart/2008/layout/NameandTitleOrganizationalChart"/>
    <dgm:cxn modelId="{4F8AC00B-CA37-4F23-85BE-670E53C8BAAE}" type="presOf" srcId="{32C7A47C-B88F-4B3F-8C51-0949807739D3}" destId="{FB1149F8-AB30-4274-8CE6-3E3F7DAA3170}" srcOrd="0" destOrd="0" presId="urn:microsoft.com/office/officeart/2008/layout/NameandTitleOrganizationalChart"/>
    <dgm:cxn modelId="{54DB5C11-DE85-48C5-9843-B68C0C87040C}" type="presOf" srcId="{2E4586FF-9CD7-49F7-931D-45FBB6023745}" destId="{8E083702-23CA-4A22-8CFD-DEC899493A94}" srcOrd="0" destOrd="0" presId="urn:microsoft.com/office/officeart/2008/layout/NameandTitleOrganizationalChart"/>
    <dgm:cxn modelId="{4E96A1A2-EC49-401D-B9D6-70C0C102AFE9}" type="presOf" srcId="{1989EBFB-F57A-4F38-B174-DBB6BEC5527A}" destId="{7AA557F6-DEBA-4EFD-9614-54E86488A961}" srcOrd="1" destOrd="0" presId="urn:microsoft.com/office/officeart/2008/layout/NameandTitleOrganizationalChart"/>
    <dgm:cxn modelId="{7705486F-02A8-4284-AA89-E16FDDFBFA31}" type="presParOf" srcId="{B7417E77-A1EA-4B8C-B7D1-32235BC2B352}" destId="{F515ED61-B5D6-436D-B85E-265F0F61565A}" srcOrd="0" destOrd="0" presId="urn:microsoft.com/office/officeart/2008/layout/NameandTitleOrganizationalChart"/>
    <dgm:cxn modelId="{56384F15-9BE2-4F58-BF7F-50937D64A349}" type="presParOf" srcId="{F515ED61-B5D6-436D-B85E-265F0F61565A}" destId="{4348B424-A538-4ABF-8201-C1117C2E08DE}" srcOrd="0" destOrd="0" presId="urn:microsoft.com/office/officeart/2008/layout/NameandTitleOrganizationalChart"/>
    <dgm:cxn modelId="{6BFC4E9B-8133-447C-9B50-1380F81564A1}" type="presParOf" srcId="{4348B424-A538-4ABF-8201-C1117C2E08DE}" destId="{B0947067-CDA4-4BCE-904E-78C7519484E8}" srcOrd="0" destOrd="0" presId="urn:microsoft.com/office/officeart/2008/layout/NameandTitleOrganizationalChart"/>
    <dgm:cxn modelId="{3268E79D-1E27-467D-AA45-B8285E32E83A}" type="presParOf" srcId="{4348B424-A538-4ABF-8201-C1117C2E08DE}" destId="{B4A34115-34A2-4BE4-898D-F10CFCAACF70}" srcOrd="1" destOrd="0" presId="urn:microsoft.com/office/officeart/2008/layout/NameandTitleOrganizationalChart"/>
    <dgm:cxn modelId="{3BB1435B-416A-4DC9-92C6-F8D95E6758B9}" type="presParOf" srcId="{4348B424-A538-4ABF-8201-C1117C2E08DE}" destId="{7AA557F6-DEBA-4EFD-9614-54E86488A961}" srcOrd="2" destOrd="0" presId="urn:microsoft.com/office/officeart/2008/layout/NameandTitleOrganizationalChart"/>
    <dgm:cxn modelId="{30A0B894-9B83-403F-83BC-DBB448E1EEEE}" type="presParOf" srcId="{F515ED61-B5D6-436D-B85E-265F0F61565A}" destId="{D70064F7-BCA0-4129-8128-D3BE15E46CAD}" srcOrd="1" destOrd="0" presId="urn:microsoft.com/office/officeart/2008/layout/NameandTitleOrganizationalChart"/>
    <dgm:cxn modelId="{1CDF1AD5-86B0-40ED-8F7C-C1D0D151625A}" type="presParOf" srcId="{D70064F7-BCA0-4129-8128-D3BE15E46CAD}" destId="{9784C577-8F00-4C94-A32F-F068FFEB7384}" srcOrd="0" destOrd="0" presId="urn:microsoft.com/office/officeart/2008/layout/NameandTitleOrganizationalChart"/>
    <dgm:cxn modelId="{70EB41B6-6004-4450-91D4-55401E0EB310}" type="presParOf" srcId="{D70064F7-BCA0-4129-8128-D3BE15E46CAD}" destId="{CD4BDCA9-E9EE-45CF-88E7-3D92C67F5CDC}" srcOrd="1" destOrd="0" presId="urn:microsoft.com/office/officeart/2008/layout/NameandTitleOrganizationalChart"/>
    <dgm:cxn modelId="{A1CED3B2-2397-40A6-A34E-249C45268EB1}" type="presParOf" srcId="{CD4BDCA9-E9EE-45CF-88E7-3D92C67F5CDC}" destId="{4F423FFE-FD07-4E8C-B26E-A0CEFF2A63FD}" srcOrd="0" destOrd="0" presId="urn:microsoft.com/office/officeart/2008/layout/NameandTitleOrganizationalChart"/>
    <dgm:cxn modelId="{CA2338FD-43E3-4234-9E4F-750744A4D511}" type="presParOf" srcId="{4F423FFE-FD07-4E8C-B26E-A0CEFF2A63FD}" destId="{8E083702-23CA-4A22-8CFD-DEC899493A94}" srcOrd="0" destOrd="0" presId="urn:microsoft.com/office/officeart/2008/layout/NameandTitleOrganizationalChart"/>
    <dgm:cxn modelId="{88946AFA-6C97-4B15-99E5-A4A20899F703}" type="presParOf" srcId="{4F423FFE-FD07-4E8C-B26E-A0CEFF2A63FD}" destId="{6FF5BD3C-36E8-43C8-A8CA-C0214E41232D}" srcOrd="1" destOrd="0" presId="urn:microsoft.com/office/officeart/2008/layout/NameandTitleOrganizationalChart"/>
    <dgm:cxn modelId="{66E9AEEB-98E3-4510-AA20-2EF422B81081}" type="presParOf" srcId="{4F423FFE-FD07-4E8C-B26E-A0CEFF2A63FD}" destId="{09C9427D-89E8-42FC-858E-637A8EF4AEBD}" srcOrd="2" destOrd="0" presId="urn:microsoft.com/office/officeart/2008/layout/NameandTitleOrganizationalChart"/>
    <dgm:cxn modelId="{D4741B7D-22A6-4561-9FAC-B15F54A8EC3D}" type="presParOf" srcId="{CD4BDCA9-E9EE-45CF-88E7-3D92C67F5CDC}" destId="{919504F5-1CBC-417C-AC3E-EA31BB812BDF}" srcOrd="1" destOrd="0" presId="urn:microsoft.com/office/officeart/2008/layout/NameandTitleOrganizationalChart"/>
    <dgm:cxn modelId="{55894532-08A2-406B-89F2-89954A3FC589}" type="presParOf" srcId="{CD4BDCA9-E9EE-45CF-88E7-3D92C67F5CDC}" destId="{B1E70C2C-245C-461C-A40B-123789F9DFDF}" srcOrd="2" destOrd="0" presId="urn:microsoft.com/office/officeart/2008/layout/NameandTitleOrganizationalChart"/>
    <dgm:cxn modelId="{3CE91457-7B4A-4B1A-B55D-DFF2CA1DBDE0}" type="presParOf" srcId="{D70064F7-BCA0-4129-8128-D3BE15E46CAD}" destId="{FE614A70-1D82-4960-BEB5-10A868D0D450}" srcOrd="2" destOrd="0" presId="urn:microsoft.com/office/officeart/2008/layout/NameandTitleOrganizationalChart"/>
    <dgm:cxn modelId="{98038034-E356-4C32-8D92-4820D9F64FAF}" type="presParOf" srcId="{D70064F7-BCA0-4129-8128-D3BE15E46CAD}" destId="{CE49157B-BBB0-4E78-9984-7B210286A534}" srcOrd="3" destOrd="0" presId="urn:microsoft.com/office/officeart/2008/layout/NameandTitleOrganizationalChart"/>
    <dgm:cxn modelId="{892C41A4-1821-44E2-BDA7-90BEC3C9180F}" type="presParOf" srcId="{CE49157B-BBB0-4E78-9984-7B210286A534}" destId="{F75B1BD8-2341-4AF9-BA5B-00F1784799A5}" srcOrd="0" destOrd="0" presId="urn:microsoft.com/office/officeart/2008/layout/NameandTitleOrganizationalChart"/>
    <dgm:cxn modelId="{74E4F2D5-5539-4258-94BA-B6CBC4030C99}" type="presParOf" srcId="{F75B1BD8-2341-4AF9-BA5B-00F1784799A5}" destId="{FB1149F8-AB30-4274-8CE6-3E3F7DAA3170}" srcOrd="0" destOrd="0" presId="urn:microsoft.com/office/officeart/2008/layout/NameandTitleOrganizationalChart"/>
    <dgm:cxn modelId="{00BF878D-0035-41C0-9D54-AD9C032601E9}" type="presParOf" srcId="{F75B1BD8-2341-4AF9-BA5B-00F1784799A5}" destId="{1E92A359-15D7-4DAF-8AA4-DAC28FEF513C}" srcOrd="1" destOrd="0" presId="urn:microsoft.com/office/officeart/2008/layout/NameandTitleOrganizationalChart"/>
    <dgm:cxn modelId="{A9E82974-B83D-46E4-831F-D842AF40F1F5}" type="presParOf" srcId="{F75B1BD8-2341-4AF9-BA5B-00F1784799A5}" destId="{ABD39E50-8AC4-4D4A-880F-743E6A9A2ACA}" srcOrd="2" destOrd="0" presId="urn:microsoft.com/office/officeart/2008/layout/NameandTitleOrganizationalChart"/>
    <dgm:cxn modelId="{531F8BF8-05C0-4BEF-B8A6-B2268961E4C8}" type="presParOf" srcId="{CE49157B-BBB0-4E78-9984-7B210286A534}" destId="{773220A4-5514-41B6-BC31-CD8ADB919189}" srcOrd="1" destOrd="0" presId="urn:microsoft.com/office/officeart/2008/layout/NameandTitleOrganizationalChart"/>
    <dgm:cxn modelId="{46E6F716-2B64-4CF7-9230-2F0E70A17600}" type="presParOf" srcId="{CE49157B-BBB0-4E78-9984-7B210286A534}" destId="{ABF35BE4-1AB3-482F-A7AA-1D67797B9B5C}" srcOrd="2" destOrd="0" presId="urn:microsoft.com/office/officeart/2008/layout/NameandTitleOrganizationalChart"/>
    <dgm:cxn modelId="{C052936E-25B3-49BB-BEAA-D8539DD7396B}" type="presParOf" srcId="{D70064F7-BCA0-4129-8128-D3BE15E46CAD}" destId="{F4B28332-0FA2-4817-BE90-AD26B2F34B23}" srcOrd="4" destOrd="0" presId="urn:microsoft.com/office/officeart/2008/layout/NameandTitleOrganizationalChart"/>
    <dgm:cxn modelId="{BD67DA89-1B52-44B1-ABE3-92011968FF94}" type="presParOf" srcId="{D70064F7-BCA0-4129-8128-D3BE15E46CAD}" destId="{DEB2CD95-209A-49E5-9E4C-4F743CCAF25F}" srcOrd="5" destOrd="0" presId="urn:microsoft.com/office/officeart/2008/layout/NameandTitleOrganizationalChart"/>
    <dgm:cxn modelId="{2CC0FE7C-F0A4-44C9-A8EA-6ABF0D409FE7}" type="presParOf" srcId="{DEB2CD95-209A-49E5-9E4C-4F743CCAF25F}" destId="{1C4F3A93-70DE-4F1A-AA8C-D46DDB85AEAE}" srcOrd="0" destOrd="0" presId="urn:microsoft.com/office/officeart/2008/layout/NameandTitleOrganizationalChart"/>
    <dgm:cxn modelId="{BA547DC8-398E-405F-8881-9941B4085F75}" type="presParOf" srcId="{1C4F3A93-70DE-4F1A-AA8C-D46DDB85AEAE}" destId="{2E0CE7AC-409B-4889-A80D-B64253ED2BFA}" srcOrd="0" destOrd="0" presId="urn:microsoft.com/office/officeart/2008/layout/NameandTitleOrganizationalChart"/>
    <dgm:cxn modelId="{3452D3AC-24F0-40A4-BB8A-97FDCDEC2C0D}" type="presParOf" srcId="{1C4F3A93-70DE-4F1A-AA8C-D46DDB85AEAE}" destId="{E470C5B4-69DA-40BC-BCD5-AE803F6AF067}" srcOrd="1" destOrd="0" presId="urn:microsoft.com/office/officeart/2008/layout/NameandTitleOrganizationalChart"/>
    <dgm:cxn modelId="{E78967F5-B6AD-4432-8B10-CC9FD0095B7C}" type="presParOf" srcId="{1C4F3A93-70DE-4F1A-AA8C-D46DDB85AEAE}" destId="{7D97B272-9413-4745-9FD9-4B61BACE1F68}" srcOrd="2" destOrd="0" presId="urn:microsoft.com/office/officeart/2008/layout/NameandTitleOrganizationalChart"/>
    <dgm:cxn modelId="{02AEAC52-3A7D-4218-9A64-E861054E96EB}" type="presParOf" srcId="{DEB2CD95-209A-49E5-9E4C-4F743CCAF25F}" destId="{C6345100-D1B1-468B-9AA2-B910D6BD4456}" srcOrd="1" destOrd="0" presId="urn:microsoft.com/office/officeart/2008/layout/NameandTitleOrganizationalChart"/>
    <dgm:cxn modelId="{4679EEAC-7E7F-43AF-9C52-C59FDF8B0045}" type="presParOf" srcId="{DEB2CD95-209A-49E5-9E4C-4F743CCAF25F}" destId="{635D2E27-0815-45CA-92A1-4C38F3A62A43}" srcOrd="2" destOrd="0" presId="urn:microsoft.com/office/officeart/2008/layout/NameandTitleOrganizationalChart"/>
    <dgm:cxn modelId="{865F1119-C249-4DD9-A4CD-3121D209FBFD}" type="presParOf" srcId="{F515ED61-B5D6-436D-B85E-265F0F61565A}" destId="{44E1912A-5855-42BD-9EA8-7EA06058A6BE}" srcOrd="2" destOrd="0" presId="urn:microsoft.com/office/officeart/2008/layout/NameandTitleOrganizationalChart"/>
    <dgm:cxn modelId="{AEFB5741-045E-4D3C-9128-E175DF815453}" type="presParOf" srcId="{44E1912A-5855-42BD-9EA8-7EA06058A6BE}" destId="{F0FDB094-67C1-4BBD-A26E-14765DEC4B38}" srcOrd="0" destOrd="0" presId="urn:microsoft.com/office/officeart/2008/layout/NameandTitleOrganizationalChart"/>
    <dgm:cxn modelId="{CB1133D5-9081-4E8E-9CA0-0AC6EAFC88AA}" type="presParOf" srcId="{44E1912A-5855-42BD-9EA8-7EA06058A6BE}" destId="{54C9F1D6-6F0D-4A0B-A211-F6F4CB91011D}" srcOrd="1" destOrd="0" presId="urn:microsoft.com/office/officeart/2008/layout/NameandTitleOrganizationalChart"/>
    <dgm:cxn modelId="{6C8EF0D0-9953-4D9D-856F-7561F3932F55}" type="presParOf" srcId="{54C9F1D6-6F0D-4A0B-A211-F6F4CB91011D}" destId="{FE3808B2-42FB-4344-A508-10BEE8E0A91B}" srcOrd="0" destOrd="0" presId="urn:microsoft.com/office/officeart/2008/layout/NameandTitleOrganizationalChart"/>
    <dgm:cxn modelId="{7B96994A-FF4C-4D0D-B929-2FFC607F3B52}" type="presParOf" srcId="{FE3808B2-42FB-4344-A508-10BEE8E0A91B}" destId="{C78FB190-CE81-4577-AB3E-C0956783F09D}" srcOrd="0" destOrd="0" presId="urn:microsoft.com/office/officeart/2008/layout/NameandTitleOrganizationalChart"/>
    <dgm:cxn modelId="{10FCC1E2-AEA6-4EE4-A8CC-76657A5E23D8}" type="presParOf" srcId="{FE3808B2-42FB-4344-A508-10BEE8E0A91B}" destId="{9676AF46-E0E7-4544-86D2-0686CD5B1AEF}" srcOrd="1" destOrd="0" presId="urn:microsoft.com/office/officeart/2008/layout/NameandTitleOrganizationalChart"/>
    <dgm:cxn modelId="{0ABB89C6-038E-4051-AF2A-E4E073CDE0FD}" type="presParOf" srcId="{FE3808B2-42FB-4344-A508-10BEE8E0A91B}" destId="{284406B9-B98A-497C-8712-2CC8B49CCC95}" srcOrd="2" destOrd="0" presId="urn:microsoft.com/office/officeart/2008/layout/NameandTitleOrganizationalChart"/>
    <dgm:cxn modelId="{B2CD2CD2-F2D4-4770-B650-32C2EA927879}" type="presParOf" srcId="{54C9F1D6-6F0D-4A0B-A211-F6F4CB91011D}" destId="{1BA21582-E40B-4F47-9E4F-714BB7E6285F}" srcOrd="1" destOrd="0" presId="urn:microsoft.com/office/officeart/2008/layout/NameandTitleOrganizationalChart"/>
    <dgm:cxn modelId="{4BBF8931-20B0-4F8F-BE39-4AA2851C2362}" type="presParOf" srcId="{54C9F1D6-6F0D-4A0B-A211-F6F4CB91011D}" destId="{61482813-B580-4A51-8D1E-9BB1AFE0DD9D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1D5FD3-EC3E-4684-9E14-5F7128F8D66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6F4D0CC-1C8B-4EB5-B2FB-B51F1199E645}">
      <dgm:prSet phldrT="[Текст]"/>
      <dgm:spPr/>
      <dgm:t>
        <a:bodyPr/>
        <a:lstStyle/>
        <a:p>
          <a:r>
            <a:rPr lang="uk-UA" dirty="0" smtClean="0"/>
            <a:t>Полімери</a:t>
          </a:r>
          <a:endParaRPr lang="uk-UA" dirty="0"/>
        </a:p>
      </dgm:t>
    </dgm:pt>
    <dgm:pt modelId="{EFA39E1B-A723-4086-8FFC-D17D69CD3AFE}" type="parTrans" cxnId="{2529A5A5-9FC2-496D-91B4-49C1EF5B593C}">
      <dgm:prSet/>
      <dgm:spPr/>
      <dgm:t>
        <a:bodyPr/>
        <a:lstStyle/>
        <a:p>
          <a:endParaRPr lang="uk-UA"/>
        </a:p>
      </dgm:t>
    </dgm:pt>
    <dgm:pt modelId="{83F2FC96-5711-474C-9923-0516B632A4D6}" type="sibTrans" cxnId="{2529A5A5-9FC2-496D-91B4-49C1EF5B593C}">
      <dgm:prSet/>
      <dgm:spPr/>
      <dgm:t>
        <a:bodyPr/>
        <a:lstStyle/>
        <a:p>
          <a:endParaRPr lang="uk-UA"/>
        </a:p>
      </dgm:t>
    </dgm:pt>
    <dgm:pt modelId="{7A8FACBB-4CDA-4030-B1A8-6D4074A0D665}" type="asst">
      <dgm:prSet phldrT="[Текст]"/>
      <dgm:spPr/>
      <dgm:t>
        <a:bodyPr/>
        <a:lstStyle/>
        <a:p>
          <a:r>
            <a:rPr lang="uk-UA" dirty="0" smtClean="0"/>
            <a:t>За структурою </a:t>
          </a:r>
          <a:endParaRPr lang="uk-UA" dirty="0"/>
        </a:p>
      </dgm:t>
    </dgm:pt>
    <dgm:pt modelId="{C73E6C10-41CA-4370-B1A7-EFA5E91D5951}" type="parTrans" cxnId="{5DEEC616-940E-4584-8C4C-DFDB2A7F9A91}">
      <dgm:prSet/>
      <dgm:spPr/>
      <dgm:t>
        <a:bodyPr/>
        <a:lstStyle/>
        <a:p>
          <a:endParaRPr lang="uk-UA"/>
        </a:p>
      </dgm:t>
    </dgm:pt>
    <dgm:pt modelId="{50F2413D-1BC1-4695-9A11-224F7F96F086}" type="sibTrans" cxnId="{5DEEC616-940E-4584-8C4C-DFDB2A7F9A91}">
      <dgm:prSet/>
      <dgm:spPr/>
      <dgm:t>
        <a:bodyPr/>
        <a:lstStyle/>
        <a:p>
          <a:endParaRPr lang="uk-UA"/>
        </a:p>
      </dgm:t>
    </dgm:pt>
    <dgm:pt modelId="{C5A87C79-603C-4A29-9546-9E3DC3606EC9}">
      <dgm:prSet/>
      <dgm:spPr/>
      <dgm:t>
        <a:bodyPr/>
        <a:lstStyle/>
        <a:p>
          <a:r>
            <a:rPr lang="uk-UA" dirty="0" smtClean="0"/>
            <a:t>лінійні</a:t>
          </a:r>
          <a:endParaRPr lang="uk-UA" dirty="0"/>
        </a:p>
      </dgm:t>
    </dgm:pt>
    <dgm:pt modelId="{6914A9EB-4300-47F2-9750-923FAC076993}" type="parTrans" cxnId="{A3CDA7FE-F7B7-44FF-B16A-5E841EB618C5}">
      <dgm:prSet/>
      <dgm:spPr/>
      <dgm:t>
        <a:bodyPr/>
        <a:lstStyle/>
        <a:p>
          <a:endParaRPr lang="uk-UA"/>
        </a:p>
      </dgm:t>
    </dgm:pt>
    <dgm:pt modelId="{A53E6872-6A8C-4689-A1D7-84FEE42D58FC}" type="sibTrans" cxnId="{A3CDA7FE-F7B7-44FF-B16A-5E841EB618C5}">
      <dgm:prSet/>
      <dgm:spPr/>
      <dgm:t>
        <a:bodyPr/>
        <a:lstStyle/>
        <a:p>
          <a:endParaRPr lang="uk-UA"/>
        </a:p>
      </dgm:t>
    </dgm:pt>
    <dgm:pt modelId="{21A78B44-ECA2-4426-87AE-29ADB69AD698}">
      <dgm:prSet/>
      <dgm:spPr/>
      <dgm:t>
        <a:bodyPr/>
        <a:lstStyle/>
        <a:p>
          <a:r>
            <a:rPr lang="uk-UA" dirty="0" err="1" smtClean="0"/>
            <a:t>розгалуджені</a:t>
          </a:r>
          <a:endParaRPr lang="uk-UA" dirty="0"/>
        </a:p>
      </dgm:t>
    </dgm:pt>
    <dgm:pt modelId="{8DAAD4FB-493F-4C23-A537-4037E090EB43}" type="parTrans" cxnId="{3F3C35AC-F87D-4970-8CC4-2585901F7DB6}">
      <dgm:prSet/>
      <dgm:spPr/>
      <dgm:t>
        <a:bodyPr/>
        <a:lstStyle/>
        <a:p>
          <a:endParaRPr lang="uk-UA"/>
        </a:p>
      </dgm:t>
    </dgm:pt>
    <dgm:pt modelId="{1CC4154B-477A-4301-A1B8-0A735681D9C1}" type="sibTrans" cxnId="{3F3C35AC-F87D-4970-8CC4-2585901F7DB6}">
      <dgm:prSet/>
      <dgm:spPr/>
      <dgm:t>
        <a:bodyPr/>
        <a:lstStyle/>
        <a:p>
          <a:endParaRPr lang="uk-UA"/>
        </a:p>
      </dgm:t>
    </dgm:pt>
    <dgm:pt modelId="{C26F020D-F5B1-4F49-A4F0-F72672322C8E}">
      <dgm:prSet/>
      <dgm:spPr/>
      <dgm:t>
        <a:bodyPr/>
        <a:lstStyle/>
        <a:p>
          <a:r>
            <a:rPr lang="uk-UA" dirty="0" smtClean="0"/>
            <a:t>сітчасті</a:t>
          </a:r>
          <a:endParaRPr lang="uk-UA" dirty="0"/>
        </a:p>
      </dgm:t>
    </dgm:pt>
    <dgm:pt modelId="{CE6C599C-4978-4FE6-B785-957B9DB0793B}" type="parTrans" cxnId="{42051699-4AE5-43C1-AC20-EC0CFF81B0D7}">
      <dgm:prSet/>
      <dgm:spPr/>
      <dgm:t>
        <a:bodyPr/>
        <a:lstStyle/>
        <a:p>
          <a:endParaRPr lang="uk-UA"/>
        </a:p>
      </dgm:t>
    </dgm:pt>
    <dgm:pt modelId="{DB9C9A02-EE1A-41E8-BA07-FC7134186BBD}" type="sibTrans" cxnId="{42051699-4AE5-43C1-AC20-EC0CFF81B0D7}">
      <dgm:prSet/>
      <dgm:spPr/>
      <dgm:t>
        <a:bodyPr/>
        <a:lstStyle/>
        <a:p>
          <a:endParaRPr lang="uk-UA" dirty="0"/>
        </a:p>
      </dgm:t>
    </dgm:pt>
    <dgm:pt modelId="{9298504B-9785-4697-AC0D-80D2C113E9D3}" type="pres">
      <dgm:prSet presAssocID="{5D1D5FD3-EC3E-4684-9E14-5F7128F8D66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66E3423D-67C9-446F-B5B6-AD82D17B4A27}" type="pres">
      <dgm:prSet presAssocID="{16F4D0CC-1C8B-4EB5-B2FB-B51F1199E645}" presName="hierRoot1" presStyleCnt="0">
        <dgm:presLayoutVars>
          <dgm:hierBranch val="init"/>
        </dgm:presLayoutVars>
      </dgm:prSet>
      <dgm:spPr/>
    </dgm:pt>
    <dgm:pt modelId="{FFDF12E6-AA2E-4044-9BD7-07618883F315}" type="pres">
      <dgm:prSet presAssocID="{16F4D0CC-1C8B-4EB5-B2FB-B51F1199E645}" presName="rootComposite1" presStyleCnt="0"/>
      <dgm:spPr/>
    </dgm:pt>
    <dgm:pt modelId="{BBF0205C-72E5-4A1B-BA9F-184F9E06F4C6}" type="pres">
      <dgm:prSet presAssocID="{16F4D0CC-1C8B-4EB5-B2FB-B51F1199E645}" presName="rootText1" presStyleLbl="node0" presStyleIdx="0" presStyleCnt="1" custLinFactNeighborX="42885" custLinFactNeighborY="343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EEED1D9-5A1C-4923-AAC7-E5DFD44D9E80}" type="pres">
      <dgm:prSet presAssocID="{16F4D0CC-1C8B-4EB5-B2FB-B51F1199E645}" presName="rootConnector1" presStyleLbl="node1" presStyleIdx="0" presStyleCnt="0"/>
      <dgm:spPr/>
      <dgm:t>
        <a:bodyPr/>
        <a:lstStyle/>
        <a:p>
          <a:endParaRPr lang="uk-UA"/>
        </a:p>
      </dgm:t>
    </dgm:pt>
    <dgm:pt modelId="{DE038F00-6C89-4CDC-ABDC-2F9EFB78D7AF}" type="pres">
      <dgm:prSet presAssocID="{16F4D0CC-1C8B-4EB5-B2FB-B51F1199E645}" presName="hierChild2" presStyleCnt="0"/>
      <dgm:spPr/>
    </dgm:pt>
    <dgm:pt modelId="{CE242BCD-ADB3-41E6-85C5-92851729BCA9}" type="pres">
      <dgm:prSet presAssocID="{16F4D0CC-1C8B-4EB5-B2FB-B51F1199E645}" presName="hierChild3" presStyleCnt="0"/>
      <dgm:spPr/>
    </dgm:pt>
    <dgm:pt modelId="{D01F1836-B77A-4AB3-AFB3-216AA5D372A1}" type="pres">
      <dgm:prSet presAssocID="{C73E6C10-41CA-4370-B1A7-EFA5E91D5951}" presName="Name111" presStyleLbl="parChTrans1D2" presStyleIdx="0" presStyleCnt="1"/>
      <dgm:spPr/>
      <dgm:t>
        <a:bodyPr/>
        <a:lstStyle/>
        <a:p>
          <a:endParaRPr lang="uk-UA"/>
        </a:p>
      </dgm:t>
    </dgm:pt>
    <dgm:pt modelId="{91ED7B69-4FB5-4276-B2EB-2D5113E0116B}" type="pres">
      <dgm:prSet presAssocID="{7A8FACBB-4CDA-4030-B1A8-6D4074A0D665}" presName="hierRoot3" presStyleCnt="0">
        <dgm:presLayoutVars>
          <dgm:hierBranch val="init"/>
        </dgm:presLayoutVars>
      </dgm:prSet>
      <dgm:spPr/>
    </dgm:pt>
    <dgm:pt modelId="{34CC9066-C5D8-4A3C-8988-F3F7FA353A1C}" type="pres">
      <dgm:prSet presAssocID="{7A8FACBB-4CDA-4030-B1A8-6D4074A0D665}" presName="rootComposite3" presStyleCnt="0"/>
      <dgm:spPr/>
    </dgm:pt>
    <dgm:pt modelId="{8B7C68C3-50CE-4273-B363-E7A22C9A9C90}" type="pres">
      <dgm:prSet presAssocID="{7A8FACBB-4CDA-4030-B1A8-6D4074A0D665}" presName="rootText3" presStyleLbl="asst1" presStyleIdx="0" presStyleCnt="1" custLinFactX="68385" custLinFactNeighborX="100000" custLinFactNeighborY="-409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4F33386-0702-4538-AE55-C9309D8FDF01}" type="pres">
      <dgm:prSet presAssocID="{7A8FACBB-4CDA-4030-B1A8-6D4074A0D665}" presName="rootConnector3" presStyleLbl="asst1" presStyleIdx="0" presStyleCnt="1"/>
      <dgm:spPr/>
      <dgm:t>
        <a:bodyPr/>
        <a:lstStyle/>
        <a:p>
          <a:endParaRPr lang="uk-UA"/>
        </a:p>
      </dgm:t>
    </dgm:pt>
    <dgm:pt modelId="{6DA43F7A-118C-4527-8D95-5AF213FD771D}" type="pres">
      <dgm:prSet presAssocID="{7A8FACBB-4CDA-4030-B1A8-6D4074A0D665}" presName="hierChild6" presStyleCnt="0"/>
      <dgm:spPr/>
    </dgm:pt>
    <dgm:pt modelId="{63A305AF-A9B3-453C-B5D8-CC9B528DC901}" type="pres">
      <dgm:prSet presAssocID="{6914A9EB-4300-47F2-9750-923FAC076993}" presName="Name37" presStyleLbl="parChTrans1D3" presStyleIdx="0" presStyleCnt="3"/>
      <dgm:spPr/>
      <dgm:t>
        <a:bodyPr/>
        <a:lstStyle/>
        <a:p>
          <a:endParaRPr lang="uk-UA"/>
        </a:p>
      </dgm:t>
    </dgm:pt>
    <dgm:pt modelId="{00866B01-F58A-459E-A2C0-812D364D8173}" type="pres">
      <dgm:prSet presAssocID="{C5A87C79-603C-4A29-9546-9E3DC3606EC9}" presName="hierRoot2" presStyleCnt="0">
        <dgm:presLayoutVars>
          <dgm:hierBranch val="init"/>
        </dgm:presLayoutVars>
      </dgm:prSet>
      <dgm:spPr/>
    </dgm:pt>
    <dgm:pt modelId="{1F0947BD-4576-45A5-956B-45CFF360C31A}" type="pres">
      <dgm:prSet presAssocID="{C5A87C79-603C-4A29-9546-9E3DC3606EC9}" presName="rootComposite" presStyleCnt="0"/>
      <dgm:spPr/>
    </dgm:pt>
    <dgm:pt modelId="{9A5EA560-CF1C-426C-8CF4-EF5660EEE6B2}" type="pres">
      <dgm:prSet presAssocID="{C5A87C79-603C-4A29-9546-9E3DC3606EC9}" presName="rootText" presStyleLbl="node3" presStyleIdx="0" presStyleCnt="3" custLinFactNeighborX="26623" custLinFactNeighborY="-2298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60E4E9E-E58B-4F25-B459-5E1FE80B4035}" type="pres">
      <dgm:prSet presAssocID="{C5A87C79-603C-4A29-9546-9E3DC3606EC9}" presName="rootConnector" presStyleLbl="node3" presStyleIdx="0" presStyleCnt="3"/>
      <dgm:spPr/>
      <dgm:t>
        <a:bodyPr/>
        <a:lstStyle/>
        <a:p>
          <a:endParaRPr lang="uk-UA"/>
        </a:p>
      </dgm:t>
    </dgm:pt>
    <dgm:pt modelId="{29109070-D466-4BEC-BFE2-3B6A4C2088CC}" type="pres">
      <dgm:prSet presAssocID="{C5A87C79-603C-4A29-9546-9E3DC3606EC9}" presName="hierChild4" presStyleCnt="0"/>
      <dgm:spPr/>
    </dgm:pt>
    <dgm:pt modelId="{413EDB54-63CE-41ED-8FC2-F9B590F963D2}" type="pres">
      <dgm:prSet presAssocID="{C5A87C79-603C-4A29-9546-9E3DC3606EC9}" presName="hierChild5" presStyleCnt="0"/>
      <dgm:spPr/>
    </dgm:pt>
    <dgm:pt modelId="{8A337E28-8D89-4A62-B721-C79123919A12}" type="pres">
      <dgm:prSet presAssocID="{8DAAD4FB-493F-4C23-A537-4037E090EB43}" presName="Name37" presStyleLbl="parChTrans1D3" presStyleIdx="1" presStyleCnt="3"/>
      <dgm:spPr/>
      <dgm:t>
        <a:bodyPr/>
        <a:lstStyle/>
        <a:p>
          <a:endParaRPr lang="uk-UA"/>
        </a:p>
      </dgm:t>
    </dgm:pt>
    <dgm:pt modelId="{D3687E3F-63B5-49B4-B171-44C70F4ED5B5}" type="pres">
      <dgm:prSet presAssocID="{21A78B44-ECA2-4426-87AE-29ADB69AD698}" presName="hierRoot2" presStyleCnt="0">
        <dgm:presLayoutVars>
          <dgm:hierBranch val="init"/>
        </dgm:presLayoutVars>
      </dgm:prSet>
      <dgm:spPr/>
    </dgm:pt>
    <dgm:pt modelId="{DE662349-6AF0-4E72-8ABA-B8B4BAC8EC86}" type="pres">
      <dgm:prSet presAssocID="{21A78B44-ECA2-4426-87AE-29ADB69AD698}" presName="rootComposite" presStyleCnt="0"/>
      <dgm:spPr/>
    </dgm:pt>
    <dgm:pt modelId="{F57A12D2-2D21-4AC2-BB0C-E1168920A361}" type="pres">
      <dgm:prSet presAssocID="{21A78B44-ECA2-4426-87AE-29ADB69AD698}" presName="rootText" presStyleLbl="node3" presStyleIdx="1" presStyleCnt="3" custLinFactNeighborX="26623" custLinFactNeighborY="-2669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5458DF9-08E8-4D08-8FF4-256BC4D90972}" type="pres">
      <dgm:prSet presAssocID="{21A78B44-ECA2-4426-87AE-29ADB69AD698}" presName="rootConnector" presStyleLbl="node3" presStyleIdx="1" presStyleCnt="3"/>
      <dgm:spPr/>
      <dgm:t>
        <a:bodyPr/>
        <a:lstStyle/>
        <a:p>
          <a:endParaRPr lang="uk-UA"/>
        </a:p>
      </dgm:t>
    </dgm:pt>
    <dgm:pt modelId="{32B850ED-C6DD-407B-B0DD-CDFB745C5C7C}" type="pres">
      <dgm:prSet presAssocID="{21A78B44-ECA2-4426-87AE-29ADB69AD698}" presName="hierChild4" presStyleCnt="0"/>
      <dgm:spPr/>
    </dgm:pt>
    <dgm:pt modelId="{10208591-598E-4C20-A406-ED9F8E690F0F}" type="pres">
      <dgm:prSet presAssocID="{21A78B44-ECA2-4426-87AE-29ADB69AD698}" presName="hierChild5" presStyleCnt="0"/>
      <dgm:spPr/>
    </dgm:pt>
    <dgm:pt modelId="{3DA5606E-CC3F-4ED7-B64F-A8C7CB42D532}" type="pres">
      <dgm:prSet presAssocID="{CE6C599C-4978-4FE6-B785-957B9DB0793B}" presName="Name37" presStyleLbl="parChTrans1D3" presStyleIdx="2" presStyleCnt="3"/>
      <dgm:spPr/>
      <dgm:t>
        <a:bodyPr/>
        <a:lstStyle/>
        <a:p>
          <a:endParaRPr lang="uk-UA"/>
        </a:p>
      </dgm:t>
    </dgm:pt>
    <dgm:pt modelId="{5BB88324-B45C-4187-987F-90E6FBB37F07}" type="pres">
      <dgm:prSet presAssocID="{C26F020D-F5B1-4F49-A4F0-F72672322C8E}" presName="hierRoot2" presStyleCnt="0">
        <dgm:presLayoutVars>
          <dgm:hierBranch val="init"/>
        </dgm:presLayoutVars>
      </dgm:prSet>
      <dgm:spPr/>
    </dgm:pt>
    <dgm:pt modelId="{D6495F2D-1D3B-4BA3-BDA7-D244C38806AC}" type="pres">
      <dgm:prSet presAssocID="{C26F020D-F5B1-4F49-A4F0-F72672322C8E}" presName="rootComposite" presStyleCnt="0"/>
      <dgm:spPr/>
    </dgm:pt>
    <dgm:pt modelId="{931FDD53-7FD5-4874-8CB2-6DE73A03100B}" type="pres">
      <dgm:prSet presAssocID="{C26F020D-F5B1-4F49-A4F0-F72672322C8E}" presName="rootText" presStyleLbl="node3" presStyleIdx="2" presStyleCnt="3" custLinFactNeighborX="26623" custLinFactNeighborY="-3041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A8C7BF2-2720-4BA0-B8A4-7EB5A036A567}" type="pres">
      <dgm:prSet presAssocID="{C26F020D-F5B1-4F49-A4F0-F72672322C8E}" presName="rootConnector" presStyleLbl="node3" presStyleIdx="2" presStyleCnt="3"/>
      <dgm:spPr/>
      <dgm:t>
        <a:bodyPr/>
        <a:lstStyle/>
        <a:p>
          <a:endParaRPr lang="uk-UA"/>
        </a:p>
      </dgm:t>
    </dgm:pt>
    <dgm:pt modelId="{CD7BDECB-476E-4384-A7E3-9E0D1844A9C8}" type="pres">
      <dgm:prSet presAssocID="{C26F020D-F5B1-4F49-A4F0-F72672322C8E}" presName="hierChild4" presStyleCnt="0"/>
      <dgm:spPr/>
    </dgm:pt>
    <dgm:pt modelId="{CBDCD368-6CC4-433A-94AC-D008FA5F50DF}" type="pres">
      <dgm:prSet presAssocID="{C26F020D-F5B1-4F49-A4F0-F72672322C8E}" presName="hierChild5" presStyleCnt="0"/>
      <dgm:spPr/>
    </dgm:pt>
    <dgm:pt modelId="{0DCAD719-3BA8-4E4F-850F-4FEADB9DF6DA}" type="pres">
      <dgm:prSet presAssocID="{7A8FACBB-4CDA-4030-B1A8-6D4074A0D665}" presName="hierChild7" presStyleCnt="0"/>
      <dgm:spPr/>
    </dgm:pt>
  </dgm:ptLst>
  <dgm:cxnLst>
    <dgm:cxn modelId="{69231DE4-ADE4-4F0A-8F15-D36BC4423BAA}" type="presOf" srcId="{21A78B44-ECA2-4426-87AE-29ADB69AD698}" destId="{F57A12D2-2D21-4AC2-BB0C-E1168920A361}" srcOrd="0" destOrd="0" presId="urn:microsoft.com/office/officeart/2005/8/layout/orgChart1"/>
    <dgm:cxn modelId="{DFBCE985-7D2C-43A2-933B-B747209ED188}" type="presOf" srcId="{7A8FACBB-4CDA-4030-B1A8-6D4074A0D665}" destId="{8B7C68C3-50CE-4273-B363-E7A22C9A9C90}" srcOrd="0" destOrd="0" presId="urn:microsoft.com/office/officeart/2005/8/layout/orgChart1"/>
    <dgm:cxn modelId="{DA0555EC-2BE2-482D-92CA-6BA6A176C430}" type="presOf" srcId="{C26F020D-F5B1-4F49-A4F0-F72672322C8E}" destId="{7A8C7BF2-2720-4BA0-B8A4-7EB5A036A567}" srcOrd="1" destOrd="0" presId="urn:microsoft.com/office/officeart/2005/8/layout/orgChart1"/>
    <dgm:cxn modelId="{701313EE-3E18-45F3-BF7B-0E03CB7075A0}" type="presOf" srcId="{16F4D0CC-1C8B-4EB5-B2FB-B51F1199E645}" destId="{0EEED1D9-5A1C-4923-AAC7-E5DFD44D9E80}" srcOrd="1" destOrd="0" presId="urn:microsoft.com/office/officeart/2005/8/layout/orgChart1"/>
    <dgm:cxn modelId="{2529A5A5-9FC2-496D-91B4-49C1EF5B593C}" srcId="{5D1D5FD3-EC3E-4684-9E14-5F7128F8D66A}" destId="{16F4D0CC-1C8B-4EB5-B2FB-B51F1199E645}" srcOrd="0" destOrd="0" parTransId="{EFA39E1B-A723-4086-8FFC-D17D69CD3AFE}" sibTransId="{83F2FC96-5711-474C-9923-0516B632A4D6}"/>
    <dgm:cxn modelId="{69D7AAAA-DC5B-454C-8BCA-61829360B72F}" type="presOf" srcId="{C5A87C79-603C-4A29-9546-9E3DC3606EC9}" destId="{9A5EA560-CF1C-426C-8CF4-EF5660EEE6B2}" srcOrd="0" destOrd="0" presId="urn:microsoft.com/office/officeart/2005/8/layout/orgChart1"/>
    <dgm:cxn modelId="{4B496151-FE37-4AF3-ABA7-F0593B4E97AE}" type="presOf" srcId="{8DAAD4FB-493F-4C23-A537-4037E090EB43}" destId="{8A337E28-8D89-4A62-B721-C79123919A12}" srcOrd="0" destOrd="0" presId="urn:microsoft.com/office/officeart/2005/8/layout/orgChart1"/>
    <dgm:cxn modelId="{5DEEC616-940E-4584-8C4C-DFDB2A7F9A91}" srcId="{16F4D0CC-1C8B-4EB5-B2FB-B51F1199E645}" destId="{7A8FACBB-4CDA-4030-B1A8-6D4074A0D665}" srcOrd="0" destOrd="0" parTransId="{C73E6C10-41CA-4370-B1A7-EFA5E91D5951}" sibTransId="{50F2413D-1BC1-4695-9A11-224F7F96F086}"/>
    <dgm:cxn modelId="{92D02610-C12F-4A8A-BD5C-A4441196D51B}" type="presOf" srcId="{7A8FACBB-4CDA-4030-B1A8-6D4074A0D665}" destId="{94F33386-0702-4538-AE55-C9309D8FDF01}" srcOrd="1" destOrd="0" presId="urn:microsoft.com/office/officeart/2005/8/layout/orgChart1"/>
    <dgm:cxn modelId="{13FFDBF0-0A72-4B44-AA00-200D5C08522F}" type="presOf" srcId="{5D1D5FD3-EC3E-4684-9E14-5F7128F8D66A}" destId="{9298504B-9785-4697-AC0D-80D2C113E9D3}" srcOrd="0" destOrd="0" presId="urn:microsoft.com/office/officeart/2005/8/layout/orgChart1"/>
    <dgm:cxn modelId="{853703B6-B1CF-47FE-B4F7-0F72669D2A8E}" type="presOf" srcId="{C73E6C10-41CA-4370-B1A7-EFA5E91D5951}" destId="{D01F1836-B77A-4AB3-AFB3-216AA5D372A1}" srcOrd="0" destOrd="0" presId="urn:microsoft.com/office/officeart/2005/8/layout/orgChart1"/>
    <dgm:cxn modelId="{7EE8F5A5-4D38-49B7-9AB3-90198FE049B8}" type="presOf" srcId="{C5A87C79-603C-4A29-9546-9E3DC3606EC9}" destId="{F60E4E9E-E58B-4F25-B459-5E1FE80B4035}" srcOrd="1" destOrd="0" presId="urn:microsoft.com/office/officeart/2005/8/layout/orgChart1"/>
    <dgm:cxn modelId="{FB121119-CCD3-497C-A840-C7ADA676ED7A}" type="presOf" srcId="{16F4D0CC-1C8B-4EB5-B2FB-B51F1199E645}" destId="{BBF0205C-72E5-4A1B-BA9F-184F9E06F4C6}" srcOrd="0" destOrd="0" presId="urn:microsoft.com/office/officeart/2005/8/layout/orgChart1"/>
    <dgm:cxn modelId="{3F3C35AC-F87D-4970-8CC4-2585901F7DB6}" srcId="{7A8FACBB-4CDA-4030-B1A8-6D4074A0D665}" destId="{21A78B44-ECA2-4426-87AE-29ADB69AD698}" srcOrd="1" destOrd="0" parTransId="{8DAAD4FB-493F-4C23-A537-4037E090EB43}" sibTransId="{1CC4154B-477A-4301-A1B8-0A735681D9C1}"/>
    <dgm:cxn modelId="{A3CDA7FE-F7B7-44FF-B16A-5E841EB618C5}" srcId="{7A8FACBB-4CDA-4030-B1A8-6D4074A0D665}" destId="{C5A87C79-603C-4A29-9546-9E3DC3606EC9}" srcOrd="0" destOrd="0" parTransId="{6914A9EB-4300-47F2-9750-923FAC076993}" sibTransId="{A53E6872-6A8C-4689-A1D7-84FEE42D58FC}"/>
    <dgm:cxn modelId="{42051699-4AE5-43C1-AC20-EC0CFF81B0D7}" srcId="{7A8FACBB-4CDA-4030-B1A8-6D4074A0D665}" destId="{C26F020D-F5B1-4F49-A4F0-F72672322C8E}" srcOrd="2" destOrd="0" parTransId="{CE6C599C-4978-4FE6-B785-957B9DB0793B}" sibTransId="{DB9C9A02-EE1A-41E8-BA07-FC7134186BBD}"/>
    <dgm:cxn modelId="{B75700F7-4E05-4157-ACB5-48B7667C2A66}" type="presOf" srcId="{6914A9EB-4300-47F2-9750-923FAC076993}" destId="{63A305AF-A9B3-453C-B5D8-CC9B528DC901}" srcOrd="0" destOrd="0" presId="urn:microsoft.com/office/officeart/2005/8/layout/orgChart1"/>
    <dgm:cxn modelId="{7EF1C17C-42B8-491F-90F7-6D0A91AC1DD0}" type="presOf" srcId="{CE6C599C-4978-4FE6-B785-957B9DB0793B}" destId="{3DA5606E-CC3F-4ED7-B64F-A8C7CB42D532}" srcOrd="0" destOrd="0" presId="urn:microsoft.com/office/officeart/2005/8/layout/orgChart1"/>
    <dgm:cxn modelId="{088AC3A3-0972-4F41-8AB1-635C2619EFEE}" type="presOf" srcId="{21A78B44-ECA2-4426-87AE-29ADB69AD698}" destId="{D5458DF9-08E8-4D08-8FF4-256BC4D90972}" srcOrd="1" destOrd="0" presId="urn:microsoft.com/office/officeart/2005/8/layout/orgChart1"/>
    <dgm:cxn modelId="{A0814428-F3AB-481F-8168-B8387B6BAFAE}" type="presOf" srcId="{C26F020D-F5B1-4F49-A4F0-F72672322C8E}" destId="{931FDD53-7FD5-4874-8CB2-6DE73A03100B}" srcOrd="0" destOrd="0" presId="urn:microsoft.com/office/officeart/2005/8/layout/orgChart1"/>
    <dgm:cxn modelId="{0ADB17ED-E199-4CF8-97C0-9D7149BF8967}" type="presParOf" srcId="{9298504B-9785-4697-AC0D-80D2C113E9D3}" destId="{66E3423D-67C9-446F-B5B6-AD82D17B4A27}" srcOrd="0" destOrd="0" presId="urn:microsoft.com/office/officeart/2005/8/layout/orgChart1"/>
    <dgm:cxn modelId="{6E61356A-AC21-4419-BC24-248497383064}" type="presParOf" srcId="{66E3423D-67C9-446F-B5B6-AD82D17B4A27}" destId="{FFDF12E6-AA2E-4044-9BD7-07618883F315}" srcOrd="0" destOrd="0" presId="urn:microsoft.com/office/officeart/2005/8/layout/orgChart1"/>
    <dgm:cxn modelId="{47A3074A-B045-4F37-9063-7C9ADCA7FFF7}" type="presParOf" srcId="{FFDF12E6-AA2E-4044-9BD7-07618883F315}" destId="{BBF0205C-72E5-4A1B-BA9F-184F9E06F4C6}" srcOrd="0" destOrd="0" presId="urn:microsoft.com/office/officeart/2005/8/layout/orgChart1"/>
    <dgm:cxn modelId="{BD656F11-6571-4A53-8A8D-44587269E5C9}" type="presParOf" srcId="{FFDF12E6-AA2E-4044-9BD7-07618883F315}" destId="{0EEED1D9-5A1C-4923-AAC7-E5DFD44D9E80}" srcOrd="1" destOrd="0" presId="urn:microsoft.com/office/officeart/2005/8/layout/orgChart1"/>
    <dgm:cxn modelId="{2E17BE23-7363-4BE9-8B13-18892606819F}" type="presParOf" srcId="{66E3423D-67C9-446F-B5B6-AD82D17B4A27}" destId="{DE038F00-6C89-4CDC-ABDC-2F9EFB78D7AF}" srcOrd="1" destOrd="0" presId="urn:microsoft.com/office/officeart/2005/8/layout/orgChart1"/>
    <dgm:cxn modelId="{2EF664E7-D9CC-4FA8-BB27-DAF5F35DDCDE}" type="presParOf" srcId="{66E3423D-67C9-446F-B5B6-AD82D17B4A27}" destId="{CE242BCD-ADB3-41E6-85C5-92851729BCA9}" srcOrd="2" destOrd="0" presId="urn:microsoft.com/office/officeart/2005/8/layout/orgChart1"/>
    <dgm:cxn modelId="{BFFF4455-CA6A-4F12-A59D-E975C6ED5822}" type="presParOf" srcId="{CE242BCD-ADB3-41E6-85C5-92851729BCA9}" destId="{D01F1836-B77A-4AB3-AFB3-216AA5D372A1}" srcOrd="0" destOrd="0" presId="urn:microsoft.com/office/officeart/2005/8/layout/orgChart1"/>
    <dgm:cxn modelId="{1F95AE19-F692-464A-9814-4ECFBE39DE6A}" type="presParOf" srcId="{CE242BCD-ADB3-41E6-85C5-92851729BCA9}" destId="{91ED7B69-4FB5-4276-B2EB-2D5113E0116B}" srcOrd="1" destOrd="0" presId="urn:microsoft.com/office/officeart/2005/8/layout/orgChart1"/>
    <dgm:cxn modelId="{1C368E2E-7108-4C1A-AE67-3CA3B899A498}" type="presParOf" srcId="{91ED7B69-4FB5-4276-B2EB-2D5113E0116B}" destId="{34CC9066-C5D8-4A3C-8988-F3F7FA353A1C}" srcOrd="0" destOrd="0" presId="urn:microsoft.com/office/officeart/2005/8/layout/orgChart1"/>
    <dgm:cxn modelId="{2E212DBF-A817-4050-9F0A-7988DDEFF4DD}" type="presParOf" srcId="{34CC9066-C5D8-4A3C-8988-F3F7FA353A1C}" destId="{8B7C68C3-50CE-4273-B363-E7A22C9A9C90}" srcOrd="0" destOrd="0" presId="urn:microsoft.com/office/officeart/2005/8/layout/orgChart1"/>
    <dgm:cxn modelId="{FF2D62A4-68A9-4134-B9B4-C154806D7405}" type="presParOf" srcId="{34CC9066-C5D8-4A3C-8988-F3F7FA353A1C}" destId="{94F33386-0702-4538-AE55-C9309D8FDF01}" srcOrd="1" destOrd="0" presId="urn:microsoft.com/office/officeart/2005/8/layout/orgChart1"/>
    <dgm:cxn modelId="{3E8764E1-F0AC-4E77-A2DF-FE73AC70997D}" type="presParOf" srcId="{91ED7B69-4FB5-4276-B2EB-2D5113E0116B}" destId="{6DA43F7A-118C-4527-8D95-5AF213FD771D}" srcOrd="1" destOrd="0" presId="urn:microsoft.com/office/officeart/2005/8/layout/orgChart1"/>
    <dgm:cxn modelId="{805D4E87-4355-4970-9F29-B6D64F1BB8A4}" type="presParOf" srcId="{6DA43F7A-118C-4527-8D95-5AF213FD771D}" destId="{63A305AF-A9B3-453C-B5D8-CC9B528DC901}" srcOrd="0" destOrd="0" presId="urn:microsoft.com/office/officeart/2005/8/layout/orgChart1"/>
    <dgm:cxn modelId="{0BF0AB23-DFF0-40E6-AF24-6CB7B7775B44}" type="presParOf" srcId="{6DA43F7A-118C-4527-8D95-5AF213FD771D}" destId="{00866B01-F58A-459E-A2C0-812D364D8173}" srcOrd="1" destOrd="0" presId="urn:microsoft.com/office/officeart/2005/8/layout/orgChart1"/>
    <dgm:cxn modelId="{28DDD633-1A5B-4AE5-A4FC-E0BE04A7EE37}" type="presParOf" srcId="{00866B01-F58A-459E-A2C0-812D364D8173}" destId="{1F0947BD-4576-45A5-956B-45CFF360C31A}" srcOrd="0" destOrd="0" presId="urn:microsoft.com/office/officeart/2005/8/layout/orgChart1"/>
    <dgm:cxn modelId="{839B24E5-C5FD-41B5-94E3-074608BE623B}" type="presParOf" srcId="{1F0947BD-4576-45A5-956B-45CFF360C31A}" destId="{9A5EA560-CF1C-426C-8CF4-EF5660EEE6B2}" srcOrd="0" destOrd="0" presId="urn:microsoft.com/office/officeart/2005/8/layout/orgChart1"/>
    <dgm:cxn modelId="{89649912-C4DA-4EE5-BCEF-B96093F56A13}" type="presParOf" srcId="{1F0947BD-4576-45A5-956B-45CFF360C31A}" destId="{F60E4E9E-E58B-4F25-B459-5E1FE80B4035}" srcOrd="1" destOrd="0" presId="urn:microsoft.com/office/officeart/2005/8/layout/orgChart1"/>
    <dgm:cxn modelId="{A7C63A30-8D72-4A01-95AD-D08AE2E0A230}" type="presParOf" srcId="{00866B01-F58A-459E-A2C0-812D364D8173}" destId="{29109070-D466-4BEC-BFE2-3B6A4C2088CC}" srcOrd="1" destOrd="0" presId="urn:microsoft.com/office/officeart/2005/8/layout/orgChart1"/>
    <dgm:cxn modelId="{6848E038-D9BC-4DA9-AFEC-45828E2D0756}" type="presParOf" srcId="{00866B01-F58A-459E-A2C0-812D364D8173}" destId="{413EDB54-63CE-41ED-8FC2-F9B590F963D2}" srcOrd="2" destOrd="0" presId="urn:microsoft.com/office/officeart/2005/8/layout/orgChart1"/>
    <dgm:cxn modelId="{23CD225D-F1ED-4438-A0BB-79AAF4EB322B}" type="presParOf" srcId="{6DA43F7A-118C-4527-8D95-5AF213FD771D}" destId="{8A337E28-8D89-4A62-B721-C79123919A12}" srcOrd="2" destOrd="0" presId="urn:microsoft.com/office/officeart/2005/8/layout/orgChart1"/>
    <dgm:cxn modelId="{A1E717BF-3145-4BAF-AF1C-94F35B220771}" type="presParOf" srcId="{6DA43F7A-118C-4527-8D95-5AF213FD771D}" destId="{D3687E3F-63B5-49B4-B171-44C70F4ED5B5}" srcOrd="3" destOrd="0" presId="urn:microsoft.com/office/officeart/2005/8/layout/orgChart1"/>
    <dgm:cxn modelId="{EB1109E6-32A3-41F1-91CC-AD50AA477C90}" type="presParOf" srcId="{D3687E3F-63B5-49B4-B171-44C70F4ED5B5}" destId="{DE662349-6AF0-4E72-8ABA-B8B4BAC8EC86}" srcOrd="0" destOrd="0" presId="urn:microsoft.com/office/officeart/2005/8/layout/orgChart1"/>
    <dgm:cxn modelId="{0BEBD518-1621-4A95-A071-1CA84B71F45A}" type="presParOf" srcId="{DE662349-6AF0-4E72-8ABA-B8B4BAC8EC86}" destId="{F57A12D2-2D21-4AC2-BB0C-E1168920A361}" srcOrd="0" destOrd="0" presId="urn:microsoft.com/office/officeart/2005/8/layout/orgChart1"/>
    <dgm:cxn modelId="{974CADAB-EB1F-4460-8106-5E8A29303EF8}" type="presParOf" srcId="{DE662349-6AF0-4E72-8ABA-B8B4BAC8EC86}" destId="{D5458DF9-08E8-4D08-8FF4-256BC4D90972}" srcOrd="1" destOrd="0" presId="urn:microsoft.com/office/officeart/2005/8/layout/orgChart1"/>
    <dgm:cxn modelId="{C9909C33-A1F5-4A0B-BADF-C91B5A50E067}" type="presParOf" srcId="{D3687E3F-63B5-49B4-B171-44C70F4ED5B5}" destId="{32B850ED-C6DD-407B-B0DD-CDFB745C5C7C}" srcOrd="1" destOrd="0" presId="urn:microsoft.com/office/officeart/2005/8/layout/orgChart1"/>
    <dgm:cxn modelId="{D0FEDA4E-1699-4F32-9612-942F03EC1C2D}" type="presParOf" srcId="{D3687E3F-63B5-49B4-B171-44C70F4ED5B5}" destId="{10208591-598E-4C20-A406-ED9F8E690F0F}" srcOrd="2" destOrd="0" presId="urn:microsoft.com/office/officeart/2005/8/layout/orgChart1"/>
    <dgm:cxn modelId="{307FC3E4-57FF-4662-BAF8-388AB55D198E}" type="presParOf" srcId="{6DA43F7A-118C-4527-8D95-5AF213FD771D}" destId="{3DA5606E-CC3F-4ED7-B64F-A8C7CB42D532}" srcOrd="4" destOrd="0" presId="urn:microsoft.com/office/officeart/2005/8/layout/orgChart1"/>
    <dgm:cxn modelId="{8D0CA0F6-128A-4561-93A5-87AD5DC9003C}" type="presParOf" srcId="{6DA43F7A-118C-4527-8D95-5AF213FD771D}" destId="{5BB88324-B45C-4187-987F-90E6FBB37F07}" srcOrd="5" destOrd="0" presId="urn:microsoft.com/office/officeart/2005/8/layout/orgChart1"/>
    <dgm:cxn modelId="{027ADE7E-9A26-45EA-887B-C7280F29B202}" type="presParOf" srcId="{5BB88324-B45C-4187-987F-90E6FBB37F07}" destId="{D6495F2D-1D3B-4BA3-BDA7-D244C38806AC}" srcOrd="0" destOrd="0" presId="urn:microsoft.com/office/officeart/2005/8/layout/orgChart1"/>
    <dgm:cxn modelId="{2E10F1B3-E429-4B5F-A208-A30833658247}" type="presParOf" srcId="{D6495F2D-1D3B-4BA3-BDA7-D244C38806AC}" destId="{931FDD53-7FD5-4874-8CB2-6DE73A03100B}" srcOrd="0" destOrd="0" presId="urn:microsoft.com/office/officeart/2005/8/layout/orgChart1"/>
    <dgm:cxn modelId="{D0DEC307-D255-4A65-B210-E3626C44CD33}" type="presParOf" srcId="{D6495F2D-1D3B-4BA3-BDA7-D244C38806AC}" destId="{7A8C7BF2-2720-4BA0-B8A4-7EB5A036A567}" srcOrd="1" destOrd="0" presId="urn:microsoft.com/office/officeart/2005/8/layout/orgChart1"/>
    <dgm:cxn modelId="{818037CA-159A-4209-9CB1-222104B509B9}" type="presParOf" srcId="{5BB88324-B45C-4187-987F-90E6FBB37F07}" destId="{CD7BDECB-476E-4384-A7E3-9E0D1844A9C8}" srcOrd="1" destOrd="0" presId="urn:microsoft.com/office/officeart/2005/8/layout/orgChart1"/>
    <dgm:cxn modelId="{C907C880-EC10-4F46-82C6-BFD809B3E69F}" type="presParOf" srcId="{5BB88324-B45C-4187-987F-90E6FBB37F07}" destId="{CBDCD368-6CC4-433A-94AC-D008FA5F50DF}" srcOrd="2" destOrd="0" presId="urn:microsoft.com/office/officeart/2005/8/layout/orgChart1"/>
    <dgm:cxn modelId="{6869C29C-BC1C-4D5E-9368-1F1B1A17B739}" type="presParOf" srcId="{91ED7B69-4FB5-4276-B2EB-2D5113E0116B}" destId="{0DCAD719-3BA8-4E4F-850F-4FEADB9DF6D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DB094-67C1-4BBD-A26E-14765DEC4B38}">
      <dsp:nvSpPr>
        <dsp:cNvPr id="0" name=""/>
        <dsp:cNvSpPr/>
      </dsp:nvSpPr>
      <dsp:spPr>
        <a:xfrm>
          <a:off x="3662697" y="1061542"/>
          <a:ext cx="349729" cy="1142545"/>
        </a:xfrm>
        <a:custGeom>
          <a:avLst/>
          <a:gdLst/>
          <a:ahLst/>
          <a:cxnLst/>
          <a:rect l="0" t="0" r="0" b="0"/>
          <a:pathLst>
            <a:path>
              <a:moveTo>
                <a:pt x="349729" y="0"/>
              </a:moveTo>
              <a:lnTo>
                <a:pt x="349729" y="1142545"/>
              </a:lnTo>
              <a:lnTo>
                <a:pt x="0" y="11425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B28332-0FA2-4817-BE90-AD26B2F34B23}">
      <dsp:nvSpPr>
        <dsp:cNvPr id="0" name=""/>
        <dsp:cNvSpPr/>
      </dsp:nvSpPr>
      <dsp:spPr>
        <a:xfrm>
          <a:off x="4012426" y="1061542"/>
          <a:ext cx="2746936" cy="22850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7735"/>
              </a:lnTo>
              <a:lnTo>
                <a:pt x="2746936" y="2037735"/>
              </a:lnTo>
              <a:lnTo>
                <a:pt x="2746936" y="22850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614A70-1D82-4960-BEB5-10A868D0D450}">
      <dsp:nvSpPr>
        <dsp:cNvPr id="0" name=""/>
        <dsp:cNvSpPr/>
      </dsp:nvSpPr>
      <dsp:spPr>
        <a:xfrm>
          <a:off x="3966706" y="1061542"/>
          <a:ext cx="91440" cy="22850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850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84C577-8F00-4C94-A32F-F068FFEB7384}">
      <dsp:nvSpPr>
        <dsp:cNvPr id="0" name=""/>
        <dsp:cNvSpPr/>
      </dsp:nvSpPr>
      <dsp:spPr>
        <a:xfrm>
          <a:off x="1265489" y="1061542"/>
          <a:ext cx="2746936" cy="2285090"/>
        </a:xfrm>
        <a:custGeom>
          <a:avLst/>
          <a:gdLst/>
          <a:ahLst/>
          <a:cxnLst/>
          <a:rect l="0" t="0" r="0" b="0"/>
          <a:pathLst>
            <a:path>
              <a:moveTo>
                <a:pt x="2746936" y="0"/>
              </a:moveTo>
              <a:lnTo>
                <a:pt x="2746936" y="2037735"/>
              </a:lnTo>
              <a:lnTo>
                <a:pt x="0" y="2037735"/>
              </a:lnTo>
              <a:lnTo>
                <a:pt x="0" y="22850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947067-CDA4-4BCE-904E-78C7519484E8}">
      <dsp:nvSpPr>
        <dsp:cNvPr id="0" name=""/>
        <dsp:cNvSpPr/>
      </dsp:nvSpPr>
      <dsp:spPr>
        <a:xfrm>
          <a:off x="2988687" y="1448"/>
          <a:ext cx="2047478" cy="1060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149591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600" kern="1200"/>
        </a:p>
      </dsp:txBody>
      <dsp:txXfrm>
        <a:off x="2988687" y="1448"/>
        <a:ext cx="2047478" cy="1060093"/>
      </dsp:txXfrm>
    </dsp:sp>
    <dsp:sp modelId="{B4A34115-34A2-4BE4-898D-F10CFCAACF70}">
      <dsp:nvSpPr>
        <dsp:cNvPr id="0" name=""/>
        <dsp:cNvSpPr/>
      </dsp:nvSpPr>
      <dsp:spPr>
        <a:xfrm>
          <a:off x="3398182" y="825965"/>
          <a:ext cx="1842730" cy="35336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58420" bIns="14605" numCol="1" spcCol="1270" anchor="ctr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300" kern="1200"/>
        </a:p>
      </dsp:txBody>
      <dsp:txXfrm>
        <a:off x="3398182" y="825965"/>
        <a:ext cx="1842730" cy="353364"/>
      </dsp:txXfrm>
    </dsp:sp>
    <dsp:sp modelId="{8E083702-23CA-4A22-8CFD-DEC899493A94}">
      <dsp:nvSpPr>
        <dsp:cNvPr id="0" name=""/>
        <dsp:cNvSpPr/>
      </dsp:nvSpPr>
      <dsp:spPr>
        <a:xfrm>
          <a:off x="241750" y="3346632"/>
          <a:ext cx="2047478" cy="1060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149591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600" kern="1200"/>
        </a:p>
      </dsp:txBody>
      <dsp:txXfrm>
        <a:off x="241750" y="3346632"/>
        <a:ext cx="2047478" cy="1060093"/>
      </dsp:txXfrm>
    </dsp:sp>
    <dsp:sp modelId="{6FF5BD3C-36E8-43C8-A8CA-C0214E41232D}">
      <dsp:nvSpPr>
        <dsp:cNvPr id="0" name=""/>
        <dsp:cNvSpPr/>
      </dsp:nvSpPr>
      <dsp:spPr>
        <a:xfrm>
          <a:off x="651246" y="4171149"/>
          <a:ext cx="1842730" cy="35336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58420" bIns="14605" numCol="1" spcCol="1270" anchor="ctr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300" kern="1200"/>
        </a:p>
      </dsp:txBody>
      <dsp:txXfrm>
        <a:off x="651246" y="4171149"/>
        <a:ext cx="1842730" cy="353364"/>
      </dsp:txXfrm>
    </dsp:sp>
    <dsp:sp modelId="{FB1149F8-AB30-4274-8CE6-3E3F7DAA3170}">
      <dsp:nvSpPr>
        <dsp:cNvPr id="0" name=""/>
        <dsp:cNvSpPr/>
      </dsp:nvSpPr>
      <dsp:spPr>
        <a:xfrm>
          <a:off x="2988687" y="3346632"/>
          <a:ext cx="2047478" cy="1060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149591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600" kern="1200"/>
        </a:p>
      </dsp:txBody>
      <dsp:txXfrm>
        <a:off x="2988687" y="3346632"/>
        <a:ext cx="2047478" cy="1060093"/>
      </dsp:txXfrm>
    </dsp:sp>
    <dsp:sp modelId="{1E92A359-15D7-4DAF-8AA4-DAC28FEF513C}">
      <dsp:nvSpPr>
        <dsp:cNvPr id="0" name=""/>
        <dsp:cNvSpPr/>
      </dsp:nvSpPr>
      <dsp:spPr>
        <a:xfrm>
          <a:off x="3398182" y="4171149"/>
          <a:ext cx="1842730" cy="35336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58420" bIns="14605" numCol="1" spcCol="1270" anchor="ctr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300" kern="1200"/>
        </a:p>
      </dsp:txBody>
      <dsp:txXfrm>
        <a:off x="3398182" y="4171149"/>
        <a:ext cx="1842730" cy="353364"/>
      </dsp:txXfrm>
    </dsp:sp>
    <dsp:sp modelId="{2E0CE7AC-409B-4889-A80D-B64253ED2BFA}">
      <dsp:nvSpPr>
        <dsp:cNvPr id="0" name=""/>
        <dsp:cNvSpPr/>
      </dsp:nvSpPr>
      <dsp:spPr>
        <a:xfrm>
          <a:off x="5735623" y="3346632"/>
          <a:ext cx="2047478" cy="1060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149591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600" kern="1200"/>
        </a:p>
      </dsp:txBody>
      <dsp:txXfrm>
        <a:off x="5735623" y="3346632"/>
        <a:ext cx="2047478" cy="1060093"/>
      </dsp:txXfrm>
    </dsp:sp>
    <dsp:sp modelId="{E470C5B4-69DA-40BC-BCD5-AE803F6AF067}">
      <dsp:nvSpPr>
        <dsp:cNvPr id="0" name=""/>
        <dsp:cNvSpPr/>
      </dsp:nvSpPr>
      <dsp:spPr>
        <a:xfrm>
          <a:off x="6145118" y="4171149"/>
          <a:ext cx="1842730" cy="35336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58420" bIns="14605" numCol="1" spcCol="1270" anchor="ctr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300" kern="1200"/>
        </a:p>
      </dsp:txBody>
      <dsp:txXfrm>
        <a:off x="6145118" y="4171149"/>
        <a:ext cx="1842730" cy="353364"/>
      </dsp:txXfrm>
    </dsp:sp>
    <dsp:sp modelId="{C78FB190-CE81-4577-AB3E-C0956783F09D}">
      <dsp:nvSpPr>
        <dsp:cNvPr id="0" name=""/>
        <dsp:cNvSpPr/>
      </dsp:nvSpPr>
      <dsp:spPr>
        <a:xfrm>
          <a:off x="1615218" y="1674040"/>
          <a:ext cx="2047478" cy="1060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149591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600" kern="1200"/>
        </a:p>
      </dsp:txBody>
      <dsp:txXfrm>
        <a:off x="1615218" y="1674040"/>
        <a:ext cx="2047478" cy="1060093"/>
      </dsp:txXfrm>
    </dsp:sp>
    <dsp:sp modelId="{9676AF46-E0E7-4544-86D2-0686CD5B1AEF}">
      <dsp:nvSpPr>
        <dsp:cNvPr id="0" name=""/>
        <dsp:cNvSpPr/>
      </dsp:nvSpPr>
      <dsp:spPr>
        <a:xfrm>
          <a:off x="2024714" y="2498557"/>
          <a:ext cx="1842730" cy="35336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58420" bIns="14605" numCol="1" spcCol="1270" anchor="ctr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300" kern="1200"/>
        </a:p>
      </dsp:txBody>
      <dsp:txXfrm>
        <a:off x="2024714" y="2498557"/>
        <a:ext cx="1842730" cy="3533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A5606E-CC3F-4ED7-B64F-A8C7CB42D532}">
      <dsp:nvSpPr>
        <dsp:cNvPr id="0" name=""/>
        <dsp:cNvSpPr/>
      </dsp:nvSpPr>
      <dsp:spPr>
        <a:xfrm>
          <a:off x="5835025" y="2231693"/>
          <a:ext cx="501676" cy="3277516"/>
        </a:xfrm>
        <a:custGeom>
          <a:avLst/>
          <a:gdLst/>
          <a:ahLst/>
          <a:cxnLst/>
          <a:rect l="0" t="0" r="0" b="0"/>
          <a:pathLst>
            <a:path>
              <a:moveTo>
                <a:pt x="501676" y="0"/>
              </a:moveTo>
              <a:lnTo>
                <a:pt x="501676" y="3277516"/>
              </a:lnTo>
              <a:lnTo>
                <a:pt x="0" y="32775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337E28-8D89-4A62-B721-C79123919A12}">
      <dsp:nvSpPr>
        <dsp:cNvPr id="0" name=""/>
        <dsp:cNvSpPr/>
      </dsp:nvSpPr>
      <dsp:spPr>
        <a:xfrm>
          <a:off x="5835025" y="2231693"/>
          <a:ext cx="501676" cy="1981371"/>
        </a:xfrm>
        <a:custGeom>
          <a:avLst/>
          <a:gdLst/>
          <a:ahLst/>
          <a:cxnLst/>
          <a:rect l="0" t="0" r="0" b="0"/>
          <a:pathLst>
            <a:path>
              <a:moveTo>
                <a:pt x="501676" y="0"/>
              </a:moveTo>
              <a:lnTo>
                <a:pt x="501676" y="1981371"/>
              </a:lnTo>
              <a:lnTo>
                <a:pt x="0" y="198137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A305AF-A9B3-453C-B5D8-CC9B528DC901}">
      <dsp:nvSpPr>
        <dsp:cNvPr id="0" name=""/>
        <dsp:cNvSpPr/>
      </dsp:nvSpPr>
      <dsp:spPr>
        <a:xfrm>
          <a:off x="5835025" y="2231693"/>
          <a:ext cx="501676" cy="685226"/>
        </a:xfrm>
        <a:custGeom>
          <a:avLst/>
          <a:gdLst/>
          <a:ahLst/>
          <a:cxnLst/>
          <a:rect l="0" t="0" r="0" b="0"/>
          <a:pathLst>
            <a:path>
              <a:moveTo>
                <a:pt x="501676" y="0"/>
              </a:moveTo>
              <a:lnTo>
                <a:pt x="501676" y="685226"/>
              </a:lnTo>
              <a:lnTo>
                <a:pt x="0" y="68522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F1836-B77A-4AB3-AFB3-216AA5D372A1}">
      <dsp:nvSpPr>
        <dsp:cNvPr id="0" name=""/>
        <dsp:cNvSpPr/>
      </dsp:nvSpPr>
      <dsp:spPr>
        <a:xfrm>
          <a:off x="5399409" y="971241"/>
          <a:ext cx="937292" cy="791806"/>
        </a:xfrm>
        <a:custGeom>
          <a:avLst/>
          <a:gdLst/>
          <a:ahLst/>
          <a:cxnLst/>
          <a:rect l="0" t="0" r="0" b="0"/>
          <a:pathLst>
            <a:path>
              <a:moveTo>
                <a:pt x="937292" y="0"/>
              </a:moveTo>
              <a:lnTo>
                <a:pt x="0" y="7918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F0205C-72E5-4A1B-BA9F-184F9E06F4C6}">
      <dsp:nvSpPr>
        <dsp:cNvPr id="0" name=""/>
        <dsp:cNvSpPr/>
      </dsp:nvSpPr>
      <dsp:spPr>
        <a:xfrm>
          <a:off x="5399409" y="33948"/>
          <a:ext cx="1874585" cy="9372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Полімери</a:t>
          </a:r>
          <a:endParaRPr lang="uk-UA" sz="2500" kern="1200" dirty="0"/>
        </a:p>
      </dsp:txBody>
      <dsp:txXfrm>
        <a:off x="5399409" y="33948"/>
        <a:ext cx="1874585" cy="937292"/>
      </dsp:txXfrm>
    </dsp:sp>
    <dsp:sp modelId="{8B7C68C3-50CE-4273-B363-E7A22C9A9C90}">
      <dsp:nvSpPr>
        <dsp:cNvPr id="0" name=""/>
        <dsp:cNvSpPr/>
      </dsp:nvSpPr>
      <dsp:spPr>
        <a:xfrm>
          <a:off x="5399409" y="1294401"/>
          <a:ext cx="1874585" cy="9372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За структурою </a:t>
          </a:r>
          <a:endParaRPr lang="uk-UA" sz="2500" kern="1200" dirty="0"/>
        </a:p>
      </dsp:txBody>
      <dsp:txXfrm>
        <a:off x="5399409" y="1294401"/>
        <a:ext cx="1874585" cy="937292"/>
      </dsp:txXfrm>
    </dsp:sp>
    <dsp:sp modelId="{9A5EA560-CF1C-426C-8CF4-EF5660EEE6B2}">
      <dsp:nvSpPr>
        <dsp:cNvPr id="0" name=""/>
        <dsp:cNvSpPr/>
      </dsp:nvSpPr>
      <dsp:spPr>
        <a:xfrm>
          <a:off x="3960440" y="2448274"/>
          <a:ext cx="1874585" cy="9372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лінійні</a:t>
          </a:r>
          <a:endParaRPr lang="uk-UA" sz="2500" kern="1200" dirty="0"/>
        </a:p>
      </dsp:txBody>
      <dsp:txXfrm>
        <a:off x="3960440" y="2448274"/>
        <a:ext cx="1874585" cy="937292"/>
      </dsp:txXfrm>
    </dsp:sp>
    <dsp:sp modelId="{F57A12D2-2D21-4AC2-BB0C-E1168920A361}">
      <dsp:nvSpPr>
        <dsp:cNvPr id="0" name=""/>
        <dsp:cNvSpPr/>
      </dsp:nvSpPr>
      <dsp:spPr>
        <a:xfrm>
          <a:off x="3960440" y="3744418"/>
          <a:ext cx="1874585" cy="9372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err="1" smtClean="0"/>
            <a:t>розгалуджені</a:t>
          </a:r>
          <a:endParaRPr lang="uk-UA" sz="2500" kern="1200" dirty="0"/>
        </a:p>
      </dsp:txBody>
      <dsp:txXfrm>
        <a:off x="3960440" y="3744418"/>
        <a:ext cx="1874585" cy="937292"/>
      </dsp:txXfrm>
    </dsp:sp>
    <dsp:sp modelId="{931FDD53-7FD5-4874-8CB2-6DE73A03100B}">
      <dsp:nvSpPr>
        <dsp:cNvPr id="0" name=""/>
        <dsp:cNvSpPr/>
      </dsp:nvSpPr>
      <dsp:spPr>
        <a:xfrm>
          <a:off x="3960440" y="5040563"/>
          <a:ext cx="1874585" cy="9372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сітчасті</a:t>
          </a:r>
          <a:endParaRPr lang="uk-UA" sz="2500" kern="1200" dirty="0"/>
        </a:p>
      </dsp:txBody>
      <dsp:txXfrm>
        <a:off x="3960440" y="5040563"/>
        <a:ext cx="1874585" cy="937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4DB93-2771-442C-A1BD-5F51DF2D4415}" type="datetimeFigureOut">
              <a:rPr lang="uk-UA" smtClean="0"/>
              <a:t>16.02.2015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84F76-6533-471D-AEC6-820145B868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7904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84F76-6533-471D-AEC6-820145B868DA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439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84F76-6533-471D-AEC6-820145B868DA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4394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84F76-6533-471D-AEC6-820145B868DA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4394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84F76-6533-471D-AEC6-820145B868DA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4394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84F76-6533-471D-AEC6-820145B868DA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4394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84F76-6533-471D-AEC6-820145B868DA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4394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05A9-BA6E-4CAD-A24E-55ABC924F136}" type="datetimeFigureOut">
              <a:rPr lang="uk-UA" smtClean="0"/>
              <a:t>16.02.2015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569C4-1666-4F4E-A6DB-1B28B62EF8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3940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05A9-BA6E-4CAD-A24E-55ABC924F136}" type="datetimeFigureOut">
              <a:rPr lang="uk-UA" smtClean="0"/>
              <a:t>16.02.2015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569C4-1666-4F4E-A6DB-1B28B62EF8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61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05A9-BA6E-4CAD-A24E-55ABC924F136}" type="datetimeFigureOut">
              <a:rPr lang="uk-UA" smtClean="0"/>
              <a:t>16.02.2015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569C4-1666-4F4E-A6DB-1B28B62EF8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9858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05A9-BA6E-4CAD-A24E-55ABC924F136}" type="datetimeFigureOut">
              <a:rPr lang="uk-UA" smtClean="0"/>
              <a:t>16.02.2015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569C4-1666-4F4E-A6DB-1B28B62EF8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8077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05A9-BA6E-4CAD-A24E-55ABC924F136}" type="datetimeFigureOut">
              <a:rPr lang="uk-UA" smtClean="0"/>
              <a:t>16.02.2015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569C4-1666-4F4E-A6DB-1B28B62EF8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611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05A9-BA6E-4CAD-A24E-55ABC924F136}" type="datetimeFigureOut">
              <a:rPr lang="uk-UA" smtClean="0"/>
              <a:t>16.02.2015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569C4-1666-4F4E-A6DB-1B28B62EF8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5436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05A9-BA6E-4CAD-A24E-55ABC924F136}" type="datetimeFigureOut">
              <a:rPr lang="uk-UA" smtClean="0"/>
              <a:t>16.02.2015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569C4-1666-4F4E-A6DB-1B28B62EF8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9993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05A9-BA6E-4CAD-A24E-55ABC924F136}" type="datetimeFigureOut">
              <a:rPr lang="uk-UA" smtClean="0"/>
              <a:t>16.02.2015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569C4-1666-4F4E-A6DB-1B28B62EF8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9723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05A9-BA6E-4CAD-A24E-55ABC924F136}" type="datetimeFigureOut">
              <a:rPr lang="uk-UA" smtClean="0"/>
              <a:t>16.02.2015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569C4-1666-4F4E-A6DB-1B28B62EF8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9249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05A9-BA6E-4CAD-A24E-55ABC924F136}" type="datetimeFigureOut">
              <a:rPr lang="uk-UA" smtClean="0"/>
              <a:t>16.02.2015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569C4-1666-4F4E-A6DB-1B28B62EF8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232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05A9-BA6E-4CAD-A24E-55ABC924F136}" type="datetimeFigureOut">
              <a:rPr lang="uk-UA" smtClean="0"/>
              <a:t>16.02.2015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569C4-1666-4F4E-A6DB-1B28B62EF8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6550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A05A9-BA6E-4CAD-A24E-55ABC924F136}" type="datetimeFigureOut">
              <a:rPr lang="uk-UA" smtClean="0"/>
              <a:t>16.02.2015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569C4-1666-4F4E-A6DB-1B28B62EF8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567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C:\Users\Viktorr\Desktop\Картинки\Для презентаций\7e175a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27684" y="908720"/>
            <a:ext cx="5688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dirty="0">
                <a:solidFill>
                  <a:schemeClr val="accent2">
                    <a:lumMod val="75000"/>
                  </a:schemeClr>
                </a:solidFill>
                <a:latin typeface="Impact" pitchFamily="34" charset="0"/>
                <a:cs typeface="Times New Roman" pitchFamily="18" charset="0"/>
              </a:rPr>
              <a:t>П</a:t>
            </a:r>
            <a:r>
              <a:rPr lang="uk-UA" sz="8800" dirty="0" smtClean="0">
                <a:solidFill>
                  <a:schemeClr val="accent2">
                    <a:lumMod val="75000"/>
                  </a:schemeClr>
                </a:solidFill>
                <a:latin typeface="Impact" pitchFamily="34" charset="0"/>
                <a:cs typeface="Times New Roman" pitchFamily="18" charset="0"/>
              </a:rPr>
              <a:t>ластмаси</a:t>
            </a:r>
            <a:endParaRPr lang="uk-UA" sz="8800" dirty="0">
              <a:solidFill>
                <a:schemeClr val="accent2">
                  <a:lumMod val="75000"/>
                </a:schemeClr>
              </a:solidFill>
              <a:latin typeface="Impact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5968" y="2852936"/>
            <a:ext cx="59406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Impact" pitchFamily="34" charset="0"/>
                <a:cs typeface="Times New Roman" pitchFamily="18" charset="0"/>
              </a:rPr>
              <a:t>Реакції полімеризації та поліконденсації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Impact" pitchFamily="34" charset="0"/>
                <a:cs typeface="Times New Roman" pitchFamily="18" charset="0"/>
              </a:rPr>
              <a:t>Будова та властивості полімерів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Impact" pitchFamily="34" charset="0"/>
                <a:cs typeface="Times New Roman" pitchFamily="18" charset="0"/>
              </a:rPr>
              <a:t>Утворення пластмас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Impact" pitchFamily="34" charset="0"/>
                <a:cs typeface="Times New Roman" pitchFamily="18" charset="0"/>
              </a:rPr>
              <a:t>Загальна характеристика пластмас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Impact" pitchFamily="34" charset="0"/>
                <a:cs typeface="Times New Roman" pitchFamily="18" charset="0"/>
              </a:rPr>
              <a:t>Пластичні маси</a:t>
            </a:r>
            <a:endParaRPr lang="uk-UA" sz="2400" dirty="0" smtClean="0">
              <a:solidFill>
                <a:schemeClr val="accent2">
                  <a:lumMod val="50000"/>
                </a:schemeClr>
              </a:solidFill>
              <a:latin typeface="Impact" pitchFamily="34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522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194" name="Picture 2" descr="C:\Users\Viktorr\Desktop\Картинки\Для презентаций\1920x1080-desktop-wallpaper-themes-422156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6407" y="116632"/>
            <a:ext cx="6984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Пластмаси належать до найважливіших сучасних матеріалів, що застосовують у техніці, сільському господарстві, побуті. Це зумовлено властивостями, що роблять їх використання економічно вигідним і зручним. </a:t>
            </a:r>
            <a:endParaRPr lang="uk-UA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37" y="2055624"/>
            <a:ext cx="3256858" cy="216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http://7kilometr.com/images/article/280910/143245_e35b0acb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796" y="2055624"/>
            <a:ext cx="3072720" cy="216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37" y="4221087"/>
            <a:ext cx="3256858" cy="217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796" y="4221087"/>
            <a:ext cx="3072720" cy="217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844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Viktorr\Desktop\Картинки\Для презентаций\green-swirl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5405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116632"/>
            <a:ext cx="6264696" cy="5786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Залежно від впливу нагрівання пластмаси поділяють на термопласти і реактопласти (термореактивні пластмаси).</a:t>
            </a:r>
          </a:p>
          <a:p>
            <a:r>
              <a:rPr lang="uk-UA" sz="2000" b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Термопласти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полімерні матеріали, здатні </a:t>
            </a:r>
            <a:r>
              <a:rPr lang="uk-UA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оборотно</a:t>
            </a:r>
            <a:r>
              <a:rPr lang="uk-UA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переходити при нагріванні у </a:t>
            </a:r>
            <a:r>
              <a:rPr lang="uk-UA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високоеластичний</a:t>
            </a:r>
            <a:r>
              <a:rPr lang="uk-UA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або </a:t>
            </a:r>
            <a:r>
              <a:rPr lang="uk-UA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в'язкотекучий</a:t>
            </a:r>
            <a:r>
              <a:rPr lang="uk-UA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стан. </a:t>
            </a:r>
          </a:p>
          <a:p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звичайної температури термопласти знаходяться в твердому стані. При підвищенні температури вони переходять у </a:t>
            </a:r>
            <a:r>
              <a:rPr lang="uk-UA" sz="2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високоеластичний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далі — у </a:t>
            </a:r>
            <a:r>
              <a:rPr lang="uk-UA" sz="2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в'язкотекучий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стан, що забезпечує можливість формування їх різними методами. Ці переходи оборотні та можуть повторюватися багато разів, що дозволяє, зокрема, переробку побутових і виробничих відходів з термопластів на нові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вироби. </a:t>
            </a:r>
          </a:p>
          <a:p>
            <a:r>
              <a:rPr lang="uk-UA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термопластів належать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поліетилен,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полістирол,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полівінілхлорид, </a:t>
            </a:r>
            <a:r>
              <a:rPr lang="uk-UA" sz="20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поліметилметакрилат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пінополіуретани та ін.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06257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494" y="0"/>
            <a:ext cx="9540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1920" y="608475"/>
            <a:ext cx="48600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Реактопласти (термореактивні пластмаси) </a:t>
            </a:r>
            <a:r>
              <a:rPr lang="uk-UA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пластмаси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переробка яких у вироби супроводжується 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необоротною </a:t>
            </a:r>
            <a:r>
              <a:rPr lang="uk-UA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хімічною реакцією, що 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приводить 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uk-UA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утворення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неплавкого і </a:t>
            </a:r>
            <a:r>
              <a:rPr lang="uk-UA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нерозчинного матеріалу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реактопластів належать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поліпропілен, </a:t>
            </a:r>
            <a:r>
              <a:rPr lang="uk-UA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фенолформальдегідні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смоли, полікарбонати, поліаміди, пінопласти та ін.</a:t>
            </a:r>
            <a:endParaRPr lang="uk-UA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440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 descr="C:\Users\Viktorr\Desktop\Картинки\Для презентаций\HimiaSlideM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0"/>
            <a:ext cx="9156576" cy="687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188641"/>
            <a:ext cx="33843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0000"/>
                </a:solidFill>
                <a:latin typeface="Arial"/>
              </a:rPr>
              <a:t>Поліетилен</a:t>
            </a:r>
            <a:r>
              <a:rPr lang="uk-UA" dirty="0">
                <a:solidFill>
                  <a:srgbClr val="000000"/>
                </a:solidFill>
                <a:latin typeface="Arial"/>
              </a:rPr>
              <a:t> має високі антикорозійні і діелектричні властивості, добру стійкість до лугів, розчинів солей та сильних кислот. Теплостійкість його становить 110... 120 °С, морозостійкість до мінус </a:t>
            </a:r>
            <a:r>
              <a:rPr lang="uk-UA" dirty="0" smtClean="0">
                <a:solidFill>
                  <a:srgbClr val="000000"/>
                </a:solidFill>
                <a:latin typeface="Arial"/>
              </a:rPr>
              <a:t>70. </a:t>
            </a:r>
            <a:r>
              <a:rPr lang="uk-UA" dirty="0">
                <a:solidFill>
                  <a:srgbClr val="000000"/>
                </a:solidFill>
                <a:latin typeface="Arial"/>
              </a:rPr>
              <a:t>Поліетилен застосовують для виготовлення труб, кранів, кабелів, деталей арматури, листів, плівок, пляшок, балонів, плащів та ін.</a:t>
            </a:r>
            <a:endParaRPr lang="uk-UA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056" y="692696"/>
            <a:ext cx="3551264" cy="220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056" y="3284984"/>
            <a:ext cx="3554664" cy="255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 descr="http://nashorn.ru/upload/medialibrary/288/288ac096ad4fafe8366dc6b19a36963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4039064"/>
            <a:ext cx="3456384" cy="162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1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C:\Users\Viktorr\Desktop\Картинки\Для презентаций\HimiaSlideMini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0528" y="188640"/>
            <a:ext cx="32495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0000"/>
                </a:solidFill>
                <a:latin typeface="Arial"/>
              </a:rPr>
              <a:t>Поліпропілен</a:t>
            </a:r>
            <a:r>
              <a:rPr lang="uk-UA" dirty="0">
                <a:solidFill>
                  <a:srgbClr val="000000"/>
                </a:solidFill>
                <a:latin typeface="Arial"/>
              </a:rPr>
              <a:t> має вищу міцність і теплостійкість (до 140 °С), ніж поліетилен, проте його морозостійкість нижча (-5...-15 °С). Він </a:t>
            </a:r>
            <a:r>
              <a:rPr lang="uk-UA" dirty="0" smtClean="0">
                <a:solidFill>
                  <a:srgbClr val="000000"/>
                </a:solidFill>
                <a:latin typeface="Arial"/>
              </a:rPr>
              <a:t>є </a:t>
            </a:r>
            <a:r>
              <a:rPr lang="uk-UA" dirty="0">
                <a:solidFill>
                  <a:srgbClr val="000000"/>
                </a:solidFill>
                <a:latin typeface="Arial"/>
              </a:rPr>
              <a:t>добрим діелектриком. Поліпропілен водостійкий і хімічно стійкий. З нього виготовляють плівки, труби для гарячої води, корпуси насосів, деталі холодильників і автомобілів.</a:t>
            </a:r>
            <a:endParaRPr lang="uk-UA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04" y="332656"/>
            <a:ext cx="397192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http://www.ru.all.biz/img/ru/catalog/1475157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24943"/>
            <a:ext cx="3486141" cy="385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528" y="4005064"/>
            <a:ext cx="3618688" cy="125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552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C:\Users\Viktorr\Desktop\Картинки\Для презентаций\HimiaSlideMini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336"/>
            <a:ext cx="9144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16632"/>
            <a:ext cx="34563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0000"/>
                </a:solidFill>
                <a:latin typeface="Arial"/>
              </a:rPr>
              <a:t>Полістирол</a:t>
            </a:r>
            <a:r>
              <a:rPr lang="uk-UA" dirty="0">
                <a:solidFill>
                  <a:srgbClr val="000000"/>
                </a:solidFill>
                <a:latin typeface="Arial"/>
              </a:rPr>
              <a:t> — пластик, який має високу водостійкість і діелектричні властивості. Він стійкий до дії мінеральних кислот, лугів, спиртів, але руйнується від азотної кислоти. До його недоліків належать горючість, невисока теплостійкість (до 95 °С), крихкість, здатність до розтріскування в експлуатації. З полістиролу виготовляють деталі технічного і побутового призначення, деталі приладів, холодильників, радіоапаратів, плівки, труби.</a:t>
            </a:r>
            <a:endParaRPr lang="uk-UA" dirty="0"/>
          </a:p>
        </p:txBody>
      </p:sp>
      <p:pic>
        <p:nvPicPr>
          <p:cNvPr id="12290" name="Picture 2" descr="http://makeself.ru/stroj/pol/pict/pol__0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26" y="260648"/>
            <a:ext cx="387115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4640947"/>
            <a:ext cx="3672409" cy="129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26" y="2924944"/>
            <a:ext cx="3871150" cy="385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3607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C:\Users\Viktorr\Desktop\Картинки\Для презентаций\HimiaSlideMini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51178"/>
            <a:ext cx="37981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0000"/>
                </a:solidFill>
                <a:latin typeface="Arial"/>
              </a:rPr>
              <a:t>Вініпласти (поліхлорвініл)</a:t>
            </a:r>
            <a:r>
              <a:rPr lang="uk-UA" dirty="0">
                <a:solidFill>
                  <a:srgbClr val="000000"/>
                </a:solidFill>
                <a:latin typeface="Arial"/>
              </a:rPr>
              <a:t> мають теплостійкість до 60...70 °С, високу механічну міцність, але низьку ударну в'язкість. Цей матеріал має властивість повзучості, набухає у воді. Його застосовують для виготовлення труб, ізоляції електрокабелів, шлангів, плівки, лінолеуму. Для хімічної промисловості з нього виготовляють фільтри, змійовики, крильчатки насосів.</a:t>
            </a:r>
            <a:endParaRPr lang="uk-UA" dirty="0"/>
          </a:p>
        </p:txBody>
      </p:sp>
      <p:pic>
        <p:nvPicPr>
          <p:cNvPr id="11266" name="Picture 2" descr="http://cs403429.vk.me/v403429795/3962/RHPMEmNQjQ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240" y="162626"/>
            <a:ext cx="3376920" cy="29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528" y="3220418"/>
            <a:ext cx="3730344" cy="260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869160"/>
            <a:ext cx="4248472" cy="109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76985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C:\Users\Viktorr\Desktop\Картинки\Для презентаций\HimiaSlideMini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53"/>
            <a:ext cx="9144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Результат пошуку зображень за запитом &quot;тефлон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3319" name="Picture 7" descr="http://janmrteloba.files.wordpress.com/2011/01/a178fea2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80" y="169490"/>
            <a:ext cx="329565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153474"/>
            <a:ext cx="3888432" cy="3816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Тефло́н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полімер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пластична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галузях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науки,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техніки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побуті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Характеризується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високою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тепло-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морозостійкістю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залишається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гнучким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еластичним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 температурах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—250 до +250°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змогу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застосовувати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ізоляційний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матеріал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багатьох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галузях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Тефлон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низький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поверхневий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натяг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адгезію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змочується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водою,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жирами,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більшістю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органічних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розчинників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9000"/>
            <a:ext cx="383287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969773"/>
            <a:ext cx="2592288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1264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C:\Users\Viktorr\Desktop\Картинки\Для презентаций\HimiaSlideMini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116632"/>
            <a:ext cx="403244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rgbClr val="000000"/>
                </a:solidFill>
                <a:latin typeface="Arial"/>
              </a:rPr>
              <a:t>Органічне скло </a:t>
            </a:r>
            <a:r>
              <a:rPr lang="uk-UA" sz="1600" b="1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uk-UA" sz="1600" b="1" dirty="0" err="1" smtClean="0">
                <a:solidFill>
                  <a:srgbClr val="000000"/>
                </a:solidFill>
                <a:latin typeface="Arial"/>
              </a:rPr>
              <a:t>поліметилметакрилат</a:t>
            </a:r>
            <a:r>
              <a:rPr lang="uk-UA" sz="1600" b="1" dirty="0" smtClean="0">
                <a:solidFill>
                  <a:srgbClr val="000000"/>
                </a:solidFill>
                <a:latin typeface="Arial"/>
              </a:rPr>
              <a:t>, плексиглас</a:t>
            </a:r>
            <a:r>
              <a:rPr lang="uk-UA" sz="1600" b="1" dirty="0" smtClean="0">
                <a:solidFill>
                  <a:srgbClr val="000000"/>
                </a:solidFill>
                <a:latin typeface="Arial"/>
              </a:rPr>
              <a:t>)</a:t>
            </a:r>
            <a:r>
              <a:rPr lang="uk-UA" sz="1600" dirty="0">
                <a:solidFill>
                  <a:srgbClr val="000000"/>
                </a:solidFill>
                <a:latin typeface="Arial"/>
              </a:rPr>
              <a:t> — замінник звичайного силікатного скла. Воно легше за силікатне і до того ж еластичне, має високі діелектричні властивості, </a:t>
            </a:r>
            <a:r>
              <a:rPr lang="uk-UA" sz="1600" dirty="0" err="1">
                <a:solidFill>
                  <a:srgbClr val="000000"/>
                </a:solidFill>
                <a:latin typeface="Arial"/>
              </a:rPr>
              <a:t>масло-</a:t>
            </a:r>
            <a:r>
              <a:rPr lang="uk-UA" sz="1600" dirty="0">
                <a:solidFill>
                  <a:srgbClr val="000000"/>
                </a:solidFill>
                <a:latin typeface="Arial"/>
              </a:rPr>
              <a:t>, </a:t>
            </a:r>
            <a:r>
              <a:rPr lang="uk-UA" sz="1600" dirty="0" err="1">
                <a:solidFill>
                  <a:srgbClr val="000000"/>
                </a:solidFill>
                <a:latin typeface="Arial"/>
              </a:rPr>
              <a:t>бензо</a:t>
            </a:r>
            <a:r>
              <a:rPr lang="uk-UA" sz="1600" dirty="0">
                <a:solidFill>
                  <a:srgbClr val="000000"/>
                </a:solidFill>
                <a:latin typeface="Arial"/>
              </a:rPr>
              <a:t> - і водостійке, а також стійке до розведених лугів, кислот, солей, проте розчинне у вуглеводнях, набухає в спиртах і має недостатню термостійкість (до 80 °С</a:t>
            </a:r>
            <a:r>
              <a:rPr lang="uk-UA" sz="1600" dirty="0" smtClean="0">
                <a:solidFill>
                  <a:srgbClr val="000000"/>
                </a:solidFill>
                <a:latin typeface="Arial"/>
              </a:rPr>
              <a:t>). </a:t>
            </a:r>
            <a:r>
              <a:rPr lang="uk-UA" sz="1600" dirty="0">
                <a:solidFill>
                  <a:srgbClr val="000000"/>
                </a:solidFill>
                <a:latin typeface="Arial"/>
              </a:rPr>
              <a:t>Органічне скло використовують для скління вікон автомобілів і вагонів, в оптичній і годинниковій промисловості, у світлотехніці, для виготовлення прозорих трубок, посуду, підфарників, деталей приладів і апаратів та ін.</a:t>
            </a:r>
            <a:endParaRPr lang="uk-UA" sz="1600" dirty="0"/>
          </a:p>
        </p:txBody>
      </p:sp>
      <p:pic>
        <p:nvPicPr>
          <p:cNvPr id="15362" name="Picture 2" descr="http://ukrelektrokabel.com.ua/cms/wp-content/uploads/2010/05/acry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696" y="476672"/>
            <a:ext cx="339303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www.e-plastic.ru/upload/UserFiles/Image/articles/r1/pmm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626059"/>
            <a:ext cx="3168352" cy="210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29" y="2593472"/>
            <a:ext cx="3505572" cy="196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048" y="4295476"/>
            <a:ext cx="3180333" cy="238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628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C:\Users\Viktorr\Desktop\Картинки\Для презентаций\HimiaSlideMini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64808" y="14840"/>
            <a:ext cx="40324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"/>
              </a:rPr>
              <a:t>Капрон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 —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стійкий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матеріал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до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розведених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мінеральних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кислот,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лугів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досить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міцний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розрив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твердий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еластичний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. Плавиться за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температури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225 °С,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проте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за температур,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вищих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від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100 °С і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нижчих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ніж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0 °С,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його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механічна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міцність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знижується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. Капрон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застосовують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для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виготовлення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деталей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вузлів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тертя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Інколи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ним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замінюють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кольорові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метали і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сплави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при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виготовленні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вкладишів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підшипників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, втулок, манжет,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зубчастих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передач та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інших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деталей. Капрон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використовують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також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для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виготовлення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плівок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, волокон, корду, тканин,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сіток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канатів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тощо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.</a:t>
            </a:r>
            <a:endParaRPr lang="uk-UA" dirty="0"/>
          </a:p>
        </p:txBody>
      </p:sp>
      <p:pic>
        <p:nvPicPr>
          <p:cNvPr id="14338" name="Picture 2" descr="http://shtora-dizain.ru/wp-content/uploads/2012/07/2-e13421006058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0"/>
            <a:ext cx="348466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magok.ru/img/preview/big/6/649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382" y="2924944"/>
            <a:ext cx="345638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68" y="5102265"/>
            <a:ext cx="3896436" cy="14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608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 descr="C:\Users\Viktorr\Desktop\Картинки\Для презентаций\kartinki--dlya-prezentaytsiyy-powerpoint-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92" y="0"/>
            <a:ext cx="9190792" cy="688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465819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rgbClr val="FFFF00"/>
                </a:solidFill>
                <a:latin typeface="Impact" pitchFamily="34" charset="0"/>
              </a:rPr>
              <a:t>Два способи утворення полімерів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1469952"/>
            <a:ext cx="32403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Реакція полімеризації</a:t>
            </a:r>
          </a:p>
          <a:p>
            <a:pPr algn="ctr"/>
            <a:endParaRPr lang="uk-UA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реакція сполучення кількох молекул в одну без зміни елементарного складу вихідних речовин.</a:t>
            </a:r>
            <a:endParaRPr lang="uk-UA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9058" y="1469952"/>
            <a:ext cx="3096344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Реакція поліконденсації</a:t>
            </a:r>
          </a:p>
          <a:p>
            <a:pPr algn="ctr"/>
            <a:endParaRPr lang="uk-UA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процес синтезу полімерів, який зазвичай супроводжується виділенням низькомолекулярних побічних продуктів (води, спиртів і т. П.) при взаємодії функціональних груп.</a:t>
            </a:r>
            <a:endParaRPr lang="uk-UA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2159732" y="1081872"/>
            <a:ext cx="432048" cy="417216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11" y="1117310"/>
            <a:ext cx="5540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Viktorr\Desktop\Картинки\Для презентаций\Repetitor_po_Himii_Podgotovka_k_E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928" y="1117310"/>
            <a:ext cx="1269130" cy="179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7790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6"/>
            <a:ext cx="9123226" cy="6854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249" y="120067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err="1" smtClean="0">
                <a:latin typeface="Arial"/>
              </a:rPr>
              <a:t>Феноло-формальдегідні</a:t>
            </a:r>
            <a:r>
              <a:rPr lang="uk-UA" b="1" dirty="0" smtClean="0">
                <a:latin typeface="Arial"/>
              </a:rPr>
              <a:t> </a:t>
            </a:r>
            <a:r>
              <a:rPr lang="uk-UA" b="1" dirty="0">
                <a:latin typeface="Arial"/>
              </a:rPr>
              <a:t>смоли</a:t>
            </a:r>
            <a:r>
              <a:rPr lang="uk-UA" dirty="0">
                <a:latin typeface="Arial"/>
              </a:rPr>
              <a:t> </a:t>
            </a:r>
            <a:r>
              <a:rPr lang="en-US" dirty="0" smtClean="0">
                <a:latin typeface="Arial"/>
              </a:rPr>
              <a:t>- </a:t>
            </a:r>
            <a:r>
              <a:rPr lang="uk-UA" dirty="0">
                <a:latin typeface="Arial"/>
              </a:rPr>
              <a:t>різновид конденсаційних </a:t>
            </a:r>
            <a:r>
              <a:rPr lang="uk-UA" dirty="0" smtClean="0">
                <a:latin typeface="Arial"/>
              </a:rPr>
              <a:t>смол, продукти поліконденсації</a:t>
            </a:r>
            <a:r>
              <a:rPr lang="uk-UA" dirty="0">
                <a:latin typeface="Arial"/>
              </a:rPr>
              <a:t> фенолу </a:t>
            </a:r>
            <a:r>
              <a:rPr lang="en-US" dirty="0">
                <a:latin typeface="Arial"/>
              </a:rPr>
              <a:t>C </a:t>
            </a:r>
            <a:r>
              <a:rPr lang="en-US" baseline="-25000" dirty="0">
                <a:latin typeface="Arial"/>
              </a:rPr>
              <a:t>6</a:t>
            </a:r>
            <a:r>
              <a:rPr lang="en-US" dirty="0">
                <a:latin typeface="Arial"/>
              </a:rPr>
              <a:t> H </a:t>
            </a:r>
            <a:r>
              <a:rPr lang="en-US" baseline="-25000" dirty="0">
                <a:latin typeface="Arial"/>
              </a:rPr>
              <a:t>5</a:t>
            </a:r>
            <a:r>
              <a:rPr lang="en-US" dirty="0">
                <a:latin typeface="Arial"/>
              </a:rPr>
              <a:t> OH </a:t>
            </a:r>
            <a:r>
              <a:rPr lang="uk-UA" dirty="0">
                <a:latin typeface="Arial"/>
              </a:rPr>
              <a:t>з </a:t>
            </a:r>
            <a:r>
              <a:rPr lang="uk-UA" dirty="0" smtClean="0">
                <a:latin typeface="Arial"/>
              </a:rPr>
              <a:t>формальдегідом </a:t>
            </a:r>
            <a:r>
              <a:rPr lang="en-US" dirty="0" smtClean="0">
                <a:latin typeface="Arial"/>
              </a:rPr>
              <a:t>CH</a:t>
            </a:r>
            <a:r>
              <a:rPr lang="en-US" dirty="0">
                <a:latin typeface="Arial"/>
              </a:rPr>
              <a:t> </a:t>
            </a:r>
            <a:r>
              <a:rPr lang="en-US" baseline="-25000" dirty="0">
                <a:latin typeface="Arial"/>
              </a:rPr>
              <a:t>2</a:t>
            </a:r>
            <a:r>
              <a:rPr lang="en-US" dirty="0">
                <a:latin typeface="Arial"/>
              </a:rPr>
              <a:t> = O</a:t>
            </a:r>
            <a:r>
              <a:rPr lang="en-US" dirty="0" smtClean="0">
                <a:latin typeface="Arial"/>
              </a:rPr>
              <a:t>.</a:t>
            </a:r>
            <a:r>
              <a:rPr lang="uk-UA" dirty="0" smtClean="0">
                <a:latin typeface="Arial"/>
              </a:rPr>
              <a:t> </a:t>
            </a:r>
          </a:p>
          <a:p>
            <a:r>
              <a:rPr lang="uk-UA" dirty="0" err="1" smtClean="0">
                <a:latin typeface="Arial"/>
              </a:rPr>
              <a:t>Феноло–формальдегідні</a:t>
            </a:r>
            <a:r>
              <a:rPr lang="uk-UA" dirty="0" smtClean="0">
                <a:latin typeface="Arial"/>
              </a:rPr>
              <a:t> пластмаси виготовляють з різними наповнювачами: текстоліт наповнюють бавовняною тканиною, склопластики – скловолокном. Ці матеріали застосовують у </a:t>
            </a:r>
            <a:r>
              <a:rPr lang="uk-UA" dirty="0" err="1" smtClean="0">
                <a:latin typeface="Arial"/>
              </a:rPr>
              <a:t>ракето-</a:t>
            </a:r>
            <a:r>
              <a:rPr lang="uk-UA" dirty="0" smtClean="0">
                <a:latin typeface="Arial"/>
              </a:rPr>
              <a:t> й </a:t>
            </a:r>
            <a:r>
              <a:rPr lang="uk-UA" dirty="0" err="1" smtClean="0">
                <a:latin typeface="Arial"/>
              </a:rPr>
              <a:t>машинобудувані</a:t>
            </a:r>
            <a:r>
              <a:rPr lang="uk-UA" dirty="0" smtClean="0">
                <a:latin typeface="Arial"/>
              </a:rPr>
              <a:t>, будівництві. Відходи деревини, оброблені </a:t>
            </a:r>
            <a:r>
              <a:rPr lang="uk-UA" dirty="0" err="1" smtClean="0">
                <a:latin typeface="Arial"/>
              </a:rPr>
              <a:t>феноло-формальдегідною</a:t>
            </a:r>
            <a:r>
              <a:rPr lang="uk-UA" dirty="0" smtClean="0">
                <a:latin typeface="Arial"/>
              </a:rPr>
              <a:t> смолою, перетворюються на матеріал, придатний для </a:t>
            </a:r>
            <a:r>
              <a:rPr lang="uk-UA" dirty="0" err="1" smtClean="0">
                <a:latin typeface="Arial"/>
              </a:rPr>
              <a:t>виготовленя</a:t>
            </a:r>
            <a:r>
              <a:rPr lang="uk-UA" dirty="0" smtClean="0">
                <a:latin typeface="Arial"/>
              </a:rPr>
              <a:t> меблів.</a:t>
            </a:r>
            <a:endParaRPr lang="uk-U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434533"/>
            <a:ext cx="3329113" cy="142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http://ua-referat.com/dopb43914.z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364" y="4367384"/>
            <a:ext cx="3420831" cy="111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49" y="260647"/>
            <a:ext cx="2898983" cy="289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 descr="http://www.derevo.info/system/application/attachments/photo/osb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49" y="3356992"/>
            <a:ext cx="2898983" cy="339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87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9" name="Picture 3" descr="C:\Users\Viktorr\Desktop\Картинки\Для презентаций\7e175a8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9752" y="1556792"/>
            <a:ext cx="46085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dirty="0" smtClean="0">
                <a:solidFill>
                  <a:schemeClr val="accent2">
                    <a:lumMod val="75000"/>
                  </a:schemeClr>
                </a:solidFill>
                <a:latin typeface="Impact" pitchFamily="34" charset="0"/>
              </a:rPr>
              <a:t>Дякую за увагу!</a:t>
            </a:r>
            <a:endParaRPr lang="uk-UA" sz="8000" dirty="0">
              <a:solidFill>
                <a:schemeClr val="accent2">
                  <a:lumMod val="75000"/>
                </a:schemeClr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20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 descr="C:\Users\Viktorr\Desktop\Картинки\Для презентаций\aHR0cDovL3d3dy50dm95cmViZW5vay5ydS9pbWFnZXMvcHJlc2VudGF0aW9uL25pY2UvbS8wNi5qcGc=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0" y="0"/>
            <a:ext cx="9468544" cy="712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Viktorr\Desktop\Картинки\Для презентаций\Karandach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149080"/>
            <a:ext cx="1480369" cy="220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411760" y="357156"/>
                <a:ext cx="6192688" cy="6001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600" b="1" dirty="0" smtClean="0">
                    <a:solidFill>
                      <a:schemeClr val="accent3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Реакція полімеризації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uk-UA" sz="2400" dirty="0" smtClean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Властива, як правило, ненасиченим сполукам.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uk-UA" sz="2400" dirty="0" smtClean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Відбувається за радикальним механізмом.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24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uk-UA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Е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uk-UA" sz="2400" dirty="0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uk-UA" sz="2400" dirty="0" smtClean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Протікає за рахунок росту ланцюга.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uk-UA" sz="2400" dirty="0" smtClean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Протікає без утворення побічних продуктів.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ru-RU" sz="2400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Вихідну</a:t>
                </a:r>
                <a:r>
                  <a:rPr lang="ru-RU" sz="2400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400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речовину</a:t>
                </a:r>
                <a:r>
                  <a:rPr lang="ru-RU" sz="2400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, з </a:t>
                </a:r>
                <a:r>
                  <a:rPr lang="ru-RU" sz="2400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якої</a:t>
                </a:r>
                <a:r>
                  <a:rPr lang="ru-RU" sz="2400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400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одержують</a:t>
                </a:r>
                <a:r>
                  <a:rPr lang="ru-RU" sz="2400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400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полімер</a:t>
                </a:r>
                <a:r>
                  <a:rPr lang="ru-RU" sz="2400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ru-RU" sz="2400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називають</a:t>
                </a:r>
                <a:r>
                  <a:rPr lang="ru-RU" sz="2400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мономером</a:t>
                </a:r>
                <a:r>
                  <a:rPr lang="ru-RU" sz="2400" dirty="0" smtClean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uk-UA" sz="24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Ступінь полімеризації </a:t>
                </a:r>
                <a:r>
                  <a:rPr lang="uk-UA" sz="2400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– кількість елементарних ланок у макромолекулі полімеру. </a:t>
                </a:r>
                <a:r>
                  <a:rPr lang="uk-UA" sz="2400" dirty="0" smtClean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Позначається буквою </a:t>
                </a:r>
                <a:r>
                  <a:rPr lang="en-US" sz="2400" b="1" i="1" dirty="0" smtClean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uk-UA" sz="2400" dirty="0" smtClean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uk-UA" sz="24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285750" indent="-285750">
                  <a:buFont typeface="Wingdings" pitchFamily="2" charset="2"/>
                  <a:buChar char="§"/>
                </a:pPr>
                <a:endParaRPr lang="uk-UA" sz="2400" dirty="0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285750" indent="-285750">
                  <a:buFont typeface="Wingdings" pitchFamily="2" charset="2"/>
                  <a:buChar char="§"/>
                </a:pPr>
                <a:endParaRPr lang="uk-UA" dirty="0" smtClean="0"/>
              </a:p>
              <a:p>
                <a:pPr marL="285750" indent="-285750">
                  <a:buFont typeface="Wingdings" pitchFamily="2" charset="2"/>
                  <a:buChar char="§"/>
                </a:pPr>
                <a:endParaRPr lang="uk-UA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357156"/>
                <a:ext cx="6192688" cy="6001643"/>
              </a:xfrm>
              <a:prstGeom prst="rect">
                <a:avLst/>
              </a:prstGeom>
              <a:blipFill rotWithShape="1">
                <a:blip r:embed="rId4"/>
                <a:stretch>
                  <a:fillRect l="-1379" t="-162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1917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12"/>
            <a:ext cx="9633685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59832" y="680568"/>
                <a:ext cx="6046392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800" b="1" dirty="0" smtClean="0">
                    <a:solidFill>
                      <a:schemeClr val="accent3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Механізм радикального приєднання</a:t>
                </a:r>
              </a:p>
              <a:p>
                <a:r>
                  <a:rPr lang="uk-UA" b="1" dirty="0" smtClean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І етап: Ініціювання.</a:t>
                </a:r>
              </a:p>
              <a:p>
                <a:r>
                  <a:rPr lang="uk-UA" dirty="0" smtClean="0">
                    <a:latin typeface="Times New Roman" pitchFamily="18" charset="0"/>
                    <a:cs typeface="Times New Roman" pitchFamily="18" charset="0"/>
                  </a:rPr>
                  <a:t>Ініціювання – утворення вільних радикалів (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R</a:t>
                </a:r>
                <a:r>
                  <a:rPr lang="uk-UA" dirty="0" smtClean="0">
                    <a:latin typeface="Times New Roman" pitchFamily="18" charset="0"/>
                    <a:cs typeface="Times New Roman" pitchFamily="18" charset="0"/>
                  </a:rPr>
                  <a:t>• ) під дією </a:t>
                </a:r>
                <a:r>
                  <a:rPr lang="en-US" i="1" dirty="0" err="1" smtClean="0">
                    <a:latin typeface="Times New Roman" pitchFamily="18" charset="0"/>
                    <a:cs typeface="Times New Roman" pitchFamily="18" charset="0"/>
                  </a:rPr>
                  <a:t>hV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uk-UA" dirty="0" smtClean="0">
                    <a:latin typeface="Times New Roman" pitchFamily="18" charset="0"/>
                    <a:cs typeface="Times New Roman" pitchFamily="18" charset="0"/>
                  </a:rPr>
                  <a:t>або </a:t>
                </a:r>
                <a:r>
                  <a:rPr lang="en-US" i="1" dirty="0" smtClean="0"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uk-UA" dirty="0" smtClean="0"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  <a:p>
                <a:r>
                  <a:rPr lang="uk-UA" b="1" dirty="0" smtClean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ІІ етап: Наростання ланцюга.</a:t>
                </a:r>
              </a:p>
              <a:p>
                <a:r>
                  <a:rPr lang="uk-UA" dirty="0" smtClean="0">
                    <a:latin typeface="Times New Roman" pitchFamily="18" charset="0"/>
                    <a:cs typeface="Times New Roman" pitchFamily="18" charset="0"/>
                  </a:rPr>
                  <a:t>Розглянемо на прикладі </a:t>
                </a:r>
                <a:r>
                  <a:rPr lang="uk-UA" dirty="0" err="1" smtClean="0">
                    <a:latin typeface="Times New Roman" pitchFamily="18" charset="0"/>
                    <a:cs typeface="Times New Roman" pitchFamily="18" charset="0"/>
                  </a:rPr>
                  <a:t>етену</a:t>
                </a:r>
                <a:r>
                  <a:rPr lang="uk-UA" dirty="0" smtClean="0"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  <a:p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R•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/>
                          </a:rPr>
                          <m:t>𝐶𝐻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     R 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𝐶𝐻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𝐶𝐻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• </a:t>
                </a:r>
              </a:p>
              <a:p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R 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𝐶𝐻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𝐶𝐻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•</a:t>
                </a:r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  <m:t>𝐶𝐻</m:t>
                        </m:r>
                      </m:e>
                      <m:sub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      </a:t>
                </a:r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R 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𝐶𝐻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𝐶𝐻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𝐶𝐻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𝐶𝐻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• </a:t>
                </a:r>
                <a:endParaRPr lang="uk-UA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uk-UA" b="1" dirty="0" smtClean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ІІІ етап: Обрив ланцюга.</a:t>
                </a:r>
              </a:p>
              <a:p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R 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𝐶𝐻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)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• + •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𝐶𝐻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)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−</a:t>
                </a:r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lang="uk-UA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 </a:t>
                </a:r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R 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𝐶𝐻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)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− R</a:t>
                </a:r>
                <a:r>
                  <a:rPr lang="uk-UA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(«зустріч» двох однакових радикалів)</a:t>
                </a:r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uk-UA" dirty="0">
                    <a:latin typeface="Times New Roman" pitchFamily="18" charset="0"/>
                    <a:cs typeface="Times New Roman" pitchFamily="18" charset="0"/>
                  </a:rPr>
                  <a:t>а</a:t>
                </a:r>
                <a:r>
                  <a:rPr lang="uk-UA" dirty="0" smtClean="0">
                    <a:latin typeface="Times New Roman" pitchFamily="18" charset="0"/>
                    <a:cs typeface="Times New Roman" pitchFamily="18" charset="0"/>
                  </a:rPr>
                  <a:t>бо</a:t>
                </a:r>
              </a:p>
              <a:p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R 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𝐶𝐻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)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𝐶𝐻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•</a:t>
                </a:r>
                <a:r>
                  <a:rPr lang="uk-UA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+ </a:t>
                </a:r>
                <a:r>
                  <a:rPr lang="en-US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HBr</a:t>
                </a:r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    </a:t>
                </a:r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R 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𝐶𝐻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)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𝐶𝐻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+ Br• </a:t>
                </a:r>
                <a:r>
                  <a:rPr lang="uk-UA" dirty="0" smtClean="0">
                    <a:latin typeface="Times New Roman" pitchFamily="18" charset="0"/>
                    <a:cs typeface="Times New Roman" pitchFamily="18" charset="0"/>
                  </a:rPr>
                  <a:t>(рекомбінація вільних радикалів)</a:t>
                </a:r>
                <a:endParaRPr lang="uk-UA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680568"/>
                <a:ext cx="6046392" cy="4401205"/>
              </a:xfrm>
              <a:prstGeom prst="rect">
                <a:avLst/>
              </a:prstGeom>
              <a:blipFill rotWithShape="1">
                <a:blip r:embed="rId3"/>
                <a:stretch>
                  <a:fillRect l="-2117" t="-1385" r="-1411" b="-124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Прямая со стрелкой 5"/>
          <p:cNvCxnSpPr/>
          <p:nvPr/>
        </p:nvCxnSpPr>
        <p:spPr>
          <a:xfrm>
            <a:off x="5765690" y="3790168"/>
            <a:ext cx="21602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42" y="2563670"/>
            <a:ext cx="29845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803" y="2881170"/>
            <a:ext cx="29845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477" y="4509120"/>
            <a:ext cx="29845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Viktorr\Desktop\Картинки\Для презентаций\owl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2562534" cy="267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807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C:\Users\Viktorr\Desktop\Картинки\Для презентаций\green-swir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64" y="-8290"/>
            <a:ext cx="91645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260648"/>
            <a:ext cx="597666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Реакція поліконденсації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складу реагуючих молекул повинні входити функціональні групи (−СООН, −ОН та ін.), щоб у результаті утворювався побічний продукт і нове угрупування, яке пов'язує залишки реагуючих між собою молекул.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складу мономерів повинно входити не менше двох функціональних груп.</a:t>
            </a:r>
          </a:p>
          <a:p>
            <a:pPr marL="285750" indent="-285750">
              <a:buFont typeface="Wingdings" pitchFamily="2" charset="2"/>
              <a:buChar char="§"/>
            </a:pPr>
            <a:endParaRPr lang="uk-UA" dirty="0"/>
          </a:p>
        </p:txBody>
      </p:sp>
      <p:pic>
        <p:nvPicPr>
          <p:cNvPr id="3077" name="Picture 5" descr="http://upload.wikimedia.org/wikipedia/commons/thumb/6/6b/Peptid_bond_formation_uk.svg/300px-Peptid_bond_formation_uk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030394"/>
            <a:ext cx="5665812" cy="381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747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736465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C:\Users\Viktorr\Desktop\Картинки\Для презентаций\0015-015-Gabdulla-Tukaj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1052736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</a:t>
            </a:r>
          </a:p>
          <a:p>
            <a:endParaRPr lang="uk-UA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85953412"/>
              </p:ext>
            </p:extLst>
          </p:nvPr>
        </p:nvGraphicFramePr>
        <p:xfrm>
          <a:off x="107504" y="404664"/>
          <a:ext cx="8712968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219"/>
            <a:ext cx="3240360" cy="40358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131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 descr="C:\Users\Viktorr\Desktop\Картинки\Для презентаций\08113300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808" y="-8"/>
            <a:ext cx="10188624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476672"/>
            <a:ext cx="712879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Властивості полімерів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Еластичність – здатність до значних і тривалих оборотних деформацій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Здатність у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високоеластичному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стані набухати перед розчиненням (у відповідних розчинниках)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Висока в'язкість розчинів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Низька крихкість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Пружність, амортизаційна здатність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Здатність макромолекул до орієнтації у просторі (утворення анізотропних волокон і плівок)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Електроізоляційні та електропровідні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Стійкість до тертя, впливу світла, температур і вогню, радіації, різних хімічних речовин тощо.</a:t>
            </a:r>
          </a:p>
        </p:txBody>
      </p:sp>
    </p:spTree>
    <p:extLst>
      <p:ext uri="{BB962C8B-B14F-4D97-AF65-F5344CB8AC3E}">
        <p14:creationId xmlns:p14="http://schemas.microsoft.com/office/powerpoint/2010/main" val="319981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 descr="C:\Users\Viktorr\Desktop\Картинки\Для презентаций\allfons.ru-1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7542"/>
            <a:ext cx="9206776" cy="685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936" y="332656"/>
            <a:ext cx="49674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Пластмаси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Пластмаса – це матеріал, в якому сполучним компонентом слугує полімер, а інші складові частини - наповнювачі, пластифікатори, </a:t>
            </a:r>
            <a:r>
              <a:rPr lang="uk-UA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стабiлiзатори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барвники, антиоксиданти та інші речовини.</a:t>
            </a:r>
            <a:endParaRPr lang="uk-UA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56991"/>
            <a:ext cx="4823398" cy="336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 descr="http://upload.wikimedia.org/wikipedia/commons/thumb/7/73/Syndiotactic_polypropene.png/640px-Syndiotactic_polyprope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27" y="-12078"/>
            <a:ext cx="3827840" cy="64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578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 descr="C:\Users\Viktorr\Desktop\Картинки\Для презентаций\3d_1279-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5040560" cy="6336704"/>
          </a:xfrm>
        </p:spPr>
        <p:txBody>
          <a:bodyPr>
            <a:normAutofit fontScale="40000" lnSpcReduction="20000"/>
          </a:bodyPr>
          <a:lstStyle/>
          <a:p>
            <a:r>
              <a:rPr lang="uk-UA" sz="4500" b="1" dirty="0">
                <a:latin typeface="Times New Roman" pitchFamily="18" charset="0"/>
                <a:cs typeface="Times New Roman" pitchFamily="18" charset="0"/>
              </a:rPr>
              <a:t>Наповнювач</a:t>
            </a:r>
            <a:r>
              <a:rPr lang="en-US" sz="45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порошкопод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бн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i, 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волокнист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uk-UA" sz="4500" dirty="0">
                <a:latin typeface="Times New Roman" pitchFamily="18" charset="0"/>
                <a:cs typeface="Times New Roman" pitchFamily="18" charset="0"/>
              </a:rPr>
              <a:t>або </a:t>
            </a:r>
            <a:r>
              <a:rPr lang="uk-UA" sz="4500" dirty="0" err="1" smtClean="0">
                <a:latin typeface="Times New Roman" pitchFamily="18" charset="0"/>
                <a:cs typeface="Times New Roman" pitchFamily="18" charset="0"/>
              </a:rPr>
              <a:t>сло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ї</a:t>
            </a:r>
            <a:r>
              <a:rPr lang="uk-UA" sz="4500" dirty="0" err="1" smtClean="0">
                <a:latin typeface="Times New Roman" pitchFamily="18" charset="0"/>
                <a:cs typeface="Times New Roman" pitchFamily="18" charset="0"/>
              </a:rPr>
              <a:t>ст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неорган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чн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uk-UA" sz="4500" dirty="0">
                <a:latin typeface="Times New Roman" pitchFamily="18" charset="0"/>
                <a:cs typeface="Times New Roman" pitchFamily="18" charset="0"/>
              </a:rPr>
              <a:t>або орган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чн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матер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али</a:t>
            </a:r>
            <a:r>
              <a:rPr lang="uk-UA" sz="4500" dirty="0">
                <a:latin typeface="Times New Roman" pitchFamily="18" charset="0"/>
                <a:cs typeface="Times New Roman" pitchFamily="18" charset="0"/>
              </a:rPr>
              <a:t>, як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покращюють</a:t>
            </a:r>
            <a:r>
              <a:rPr lang="uk-UA" sz="4500" dirty="0">
                <a:latin typeface="Times New Roman" pitchFamily="18" charset="0"/>
                <a:cs typeface="Times New Roman" pitchFamily="18" charset="0"/>
              </a:rPr>
              <a:t> м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цн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сть</a:t>
            </a:r>
            <a:r>
              <a:rPr lang="uk-UA" sz="4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жостк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сть</a:t>
            </a:r>
            <a:r>
              <a:rPr lang="uk-UA" sz="4500" dirty="0">
                <a:latin typeface="Times New Roman" pitchFamily="18" charset="0"/>
                <a:cs typeface="Times New Roman" pitchFamily="18" charset="0"/>
              </a:rPr>
              <a:t> пластмас, 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тепло-</a:t>
            </a:r>
            <a:r>
              <a:rPr lang="uk-UA" sz="4500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водост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йк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сть</a:t>
            </a:r>
            <a:r>
              <a:rPr lang="uk-UA" sz="4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электро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золяц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йн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властивост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uk-UA" sz="4500" dirty="0">
                <a:latin typeface="Times New Roman" pitchFamily="18" charset="0"/>
                <a:cs typeface="Times New Roman" pitchFamily="18" charset="0"/>
              </a:rPr>
              <a:t>Це може бути крейда, тальк, 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каол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4500" dirty="0">
                <a:latin typeface="Times New Roman" pitchFamily="18" charset="0"/>
                <a:cs typeface="Times New Roman" pitchFamily="18" charset="0"/>
              </a:rPr>
              <a:t>н, 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кварцевий</a:t>
            </a:r>
            <a:r>
              <a:rPr lang="uk-UA" sz="4500" dirty="0">
                <a:latin typeface="Times New Roman" pitchFamily="18" charset="0"/>
                <a:cs typeface="Times New Roman" pitchFamily="18" charset="0"/>
              </a:rPr>
              <a:t> п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сок</a:t>
            </a:r>
            <a:r>
              <a:rPr lang="uk-UA" sz="4500" dirty="0">
                <a:latin typeface="Times New Roman" pitchFamily="18" charset="0"/>
                <a:cs typeface="Times New Roman" pitchFamily="18" charset="0"/>
              </a:rPr>
              <a:t>, волокна бавовни, </a:t>
            </a:r>
            <a:r>
              <a:rPr lang="uk-UA" sz="4500" dirty="0" smtClean="0">
                <a:latin typeface="Times New Roman" pitchFamily="18" charset="0"/>
                <a:cs typeface="Times New Roman" pitchFamily="18" charset="0"/>
              </a:rPr>
              <a:t>азбест, </a:t>
            </a:r>
            <a:r>
              <a:rPr lang="uk-UA" sz="4500" dirty="0">
                <a:latin typeface="Times New Roman" pitchFamily="18" charset="0"/>
                <a:cs typeface="Times New Roman" pitchFamily="18" charset="0"/>
              </a:rPr>
              <a:t>пап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4500" dirty="0">
                <a:latin typeface="Times New Roman" pitchFamily="18" charset="0"/>
                <a:cs typeface="Times New Roman" pitchFamily="18" charset="0"/>
              </a:rPr>
              <a:t>р, тканини</a:t>
            </a:r>
            <a:r>
              <a:rPr lang="uk-UA" sz="4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4500" b="1" dirty="0">
                <a:latin typeface="Times New Roman" pitchFamily="18" charset="0"/>
                <a:cs typeface="Times New Roman" pitchFamily="18" charset="0"/>
              </a:rPr>
              <a:t>Пластмаси </a:t>
            </a:r>
            <a:r>
              <a:rPr lang="uk-UA" sz="4500" b="1" dirty="0" err="1">
                <a:latin typeface="Times New Roman" pitchFamily="18" charset="0"/>
                <a:cs typeface="Times New Roman" pitchFamily="18" charset="0"/>
              </a:rPr>
              <a:t>Пластиф</a:t>
            </a:r>
            <a:r>
              <a:rPr lang="en-US" sz="45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4500" b="1" dirty="0" err="1">
                <a:latin typeface="Times New Roman" pitchFamily="18" charset="0"/>
                <a:cs typeface="Times New Roman" pitchFamily="18" charset="0"/>
              </a:rPr>
              <a:t>катори</a:t>
            </a:r>
            <a:r>
              <a:rPr lang="uk-UA" sz="45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4500" b="1" dirty="0" err="1">
                <a:latin typeface="Times New Roman" pitchFamily="18" charset="0"/>
                <a:cs typeface="Times New Roman" pitchFamily="18" charset="0"/>
              </a:rPr>
              <a:t>пом’якшувач</a:t>
            </a:r>
            <a:r>
              <a:rPr lang="en-US" sz="4500" b="1" dirty="0">
                <a:latin typeface="Times New Roman" pitchFamily="18" charset="0"/>
                <a:cs typeface="Times New Roman" pitchFamily="18" charset="0"/>
              </a:rPr>
              <a:t>i) 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маслопод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бн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uk-UA" sz="4500" dirty="0">
                <a:latin typeface="Times New Roman" pitchFamily="18" charset="0"/>
                <a:cs typeface="Times New Roman" pitchFamily="18" charset="0"/>
              </a:rPr>
              <a:t>орган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чн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uk-UA" sz="4500" dirty="0" smtClean="0">
                <a:latin typeface="Times New Roman" pitchFamily="18" charset="0"/>
                <a:cs typeface="Times New Roman" pitchFamily="18" charset="0"/>
              </a:rPr>
              <a:t>речовини, </a:t>
            </a:r>
            <a:r>
              <a:rPr lang="uk-UA" sz="4500" dirty="0">
                <a:latin typeface="Times New Roman" pitchFamily="18" charset="0"/>
                <a:cs typeface="Times New Roman" pitchFamily="18" charset="0"/>
              </a:rPr>
              <a:t>як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uk-UA" sz="4500" dirty="0">
                <a:latin typeface="Times New Roman" pitchFamily="18" charset="0"/>
                <a:cs typeface="Times New Roman" pitchFamily="18" charset="0"/>
              </a:rPr>
              <a:t>вводять в пластмаси для покращення 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4500" dirty="0">
                <a:latin typeface="Times New Roman" pitchFamily="18" charset="0"/>
                <a:cs typeface="Times New Roman" pitchFamily="18" charset="0"/>
              </a:rPr>
              <a:t>х 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еластичност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i, 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гнучкост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i, 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морозост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4500" dirty="0" err="1">
                <a:latin typeface="Times New Roman" pitchFamily="18" charset="0"/>
                <a:cs typeface="Times New Roman" pitchFamily="18" charset="0"/>
              </a:rPr>
              <a:t>йкост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5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4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500" b="1" dirty="0" err="1">
                <a:latin typeface="Times New Roman" pitchFamily="18" charset="0"/>
                <a:cs typeface="Times New Roman" pitchFamily="18" charset="0"/>
              </a:rPr>
              <a:t>Барвники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4500" dirty="0" err="1">
                <a:latin typeface="Times New Roman" pitchFamily="18" charset="0"/>
                <a:cs typeface="Times New Roman" pitchFamily="18" charset="0"/>
              </a:rPr>
              <a:t>інтенсивно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500" dirty="0" err="1">
                <a:latin typeface="Times New Roman" pitchFamily="18" charset="0"/>
                <a:cs typeface="Times New Roman" pitchFamily="18" charset="0"/>
              </a:rPr>
              <a:t>забарвлені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500" dirty="0" err="1">
                <a:latin typeface="Times New Roman" pitchFamily="18" charset="0"/>
                <a:cs typeface="Times New Roman" pitchFamily="18" charset="0"/>
              </a:rPr>
              <a:t>органічні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500" dirty="0" err="1">
                <a:latin typeface="Times New Roman" pitchFamily="18" charset="0"/>
                <a:cs typeface="Times New Roman" pitchFamily="18" charset="0"/>
              </a:rPr>
              <a:t>сполуки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500" dirty="0" err="1">
                <a:latin typeface="Times New Roman" pitchFamily="18" charset="0"/>
                <a:cs typeface="Times New Roman" pitchFamily="18" charset="0"/>
              </a:rPr>
              <a:t>придатні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4500" dirty="0" err="1">
                <a:latin typeface="Times New Roman" pitchFamily="18" charset="0"/>
                <a:cs typeface="Times New Roman" pitchFamily="18" charset="0"/>
              </a:rPr>
              <a:t>фарбування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500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500" dirty="0" err="1">
                <a:latin typeface="Times New Roman" pitchFamily="18" charset="0"/>
                <a:cs typeface="Times New Roman" pitchFamily="18" charset="0"/>
              </a:rPr>
              <a:t>матеріалів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4500" b="1" dirty="0" smtClean="0">
                <a:latin typeface="Times New Roman" pitchFamily="18" charset="0"/>
                <a:cs typeface="Times New Roman" pitchFamily="18" charset="0"/>
              </a:rPr>
              <a:t>Стабілізатори </a:t>
            </a:r>
            <a:r>
              <a:rPr lang="uk-UA" sz="4500" dirty="0" smtClean="0">
                <a:latin typeface="Times New Roman" pitchFamily="18" charset="0"/>
                <a:cs typeface="Times New Roman" pitchFamily="18" charset="0"/>
              </a:rPr>
              <a:t>– інгібітори старіння, які додають з метою </a:t>
            </a:r>
            <a:r>
              <a:rPr lang="uk-UA" sz="4500" dirty="0" err="1" smtClean="0">
                <a:latin typeface="Times New Roman" pitchFamily="18" charset="0"/>
                <a:cs typeface="Times New Roman" pitchFamily="18" charset="0"/>
              </a:rPr>
              <a:t>падвищення</a:t>
            </a:r>
            <a:r>
              <a:rPr lang="uk-UA" sz="4500" dirty="0" smtClean="0">
                <a:latin typeface="Times New Roman" pitchFamily="18" charset="0"/>
                <a:cs typeface="Times New Roman" pitchFamily="18" charset="0"/>
              </a:rPr>
              <a:t> термічної, світлової, хімічної стійкості: </a:t>
            </a:r>
            <a:r>
              <a:rPr lang="uk-UA" sz="4500" i="1" dirty="0" smtClean="0">
                <a:latin typeface="Times New Roman" pitchFamily="18" charset="0"/>
                <a:cs typeface="Times New Roman" pitchFamily="18" charset="0"/>
              </a:rPr>
              <a:t>антиоксиданти, </a:t>
            </a:r>
            <a:r>
              <a:rPr lang="uk-UA" sz="4500" i="1" dirty="0" err="1" smtClean="0">
                <a:latin typeface="Times New Roman" pitchFamily="18" charset="0"/>
                <a:cs typeface="Times New Roman" pitchFamily="18" charset="0"/>
              </a:rPr>
              <a:t>антиозонанти</a:t>
            </a:r>
            <a:r>
              <a:rPr lang="uk-UA" sz="45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4500" i="1" dirty="0" err="1" smtClean="0">
                <a:latin typeface="Times New Roman" pitchFamily="18" charset="0"/>
                <a:cs typeface="Times New Roman" pitchFamily="18" charset="0"/>
              </a:rPr>
              <a:t>антиради</a:t>
            </a:r>
            <a:r>
              <a:rPr lang="uk-UA" sz="45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4500" i="1" dirty="0" err="1" smtClean="0">
                <a:latin typeface="Times New Roman" pitchFamily="18" charset="0"/>
                <a:cs typeface="Times New Roman" pitchFamily="18" charset="0"/>
              </a:rPr>
              <a:t>термо-</a:t>
            </a:r>
            <a:r>
              <a:rPr lang="uk-UA" sz="4500" i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uk-UA" sz="4500" i="1" dirty="0" err="1" smtClean="0">
                <a:latin typeface="Times New Roman" pitchFamily="18" charset="0"/>
                <a:cs typeface="Times New Roman" pitchFamily="18" charset="0"/>
              </a:rPr>
              <a:t>фотостабілізатори</a:t>
            </a:r>
            <a:r>
              <a:rPr lang="uk-UA" sz="45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4500" b="1" dirty="0">
                <a:latin typeface="Times New Roman" pitchFamily="18" charset="0"/>
                <a:cs typeface="Times New Roman" pitchFamily="18" charset="0"/>
              </a:rPr>
              <a:t>Піноутворювачі </a:t>
            </a:r>
            <a:r>
              <a:rPr lang="uk-UA" sz="4500" dirty="0">
                <a:latin typeface="Times New Roman" pitchFamily="18" charset="0"/>
                <a:cs typeface="Times New Roman" pitchFamily="18" charset="0"/>
              </a:rPr>
              <a:t>- речовини, що беруть участь в процесі спінювання. Існують натуральні і синтетичні піноутворювачі</a:t>
            </a:r>
            <a:r>
              <a:rPr lang="uk-UA" sz="4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uk-UA" sz="45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4500" dirty="0" smtClean="0">
                <a:latin typeface="Times New Roman" pitchFamily="18" charset="0"/>
                <a:cs typeface="Times New Roman" pitchFamily="18" charset="0"/>
              </a:rPr>
              <a:t>сі ці та інші речовини беруть участь в утворенні пластмас.</a:t>
            </a:r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1628800"/>
            <a:ext cx="275188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http://wplast.com.ua/upload/images/%D1%82%D0%B5%D0%BF%D0%BB%D0%B0%20%D0%BF%D1%96%D0%B4%D0%BB%D0%BE%D0%B3%D0%B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6" y="3212976"/>
            <a:ext cx="2751885" cy="186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://talan.net.ua/media/categories/217e61c36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5097763"/>
            <a:ext cx="275188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116632"/>
            <a:ext cx="2751884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07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938</Words>
  <Application>Microsoft Office PowerPoint</Application>
  <PresentationFormat>Экран (4:3)</PresentationFormat>
  <Paragraphs>81</Paragraphs>
  <Slides>21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Viktorr</dc:creator>
  <cp:lastModifiedBy>Viktorr</cp:lastModifiedBy>
  <cp:revision>33</cp:revision>
  <dcterms:created xsi:type="dcterms:W3CDTF">2015-02-15T09:35:45Z</dcterms:created>
  <dcterms:modified xsi:type="dcterms:W3CDTF">2015-02-16T16:16:59Z</dcterms:modified>
</cp:coreProperties>
</file>