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59" r:id="rId4"/>
    <p:sldId id="262" r:id="rId5"/>
    <p:sldId id="263" r:id="rId6"/>
    <p:sldId id="276" r:id="rId7"/>
    <p:sldId id="277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/>
          <a:lstStyle/>
          <a:p>
            <a:r>
              <a:rPr lang="uk-UA" dirty="0" smtClean="0"/>
              <a:t>Терміни та дати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endParaRPr lang="uk-UA" u="sng" dirty="0" smtClean="0">
              <a:solidFill>
                <a:srgbClr val="FF0000"/>
              </a:solidFill>
            </a:endParaRPr>
          </a:p>
          <a:p>
            <a:r>
              <a:rPr lang="uk-UA" sz="2400" u="sng" dirty="0" smtClean="0">
                <a:solidFill>
                  <a:srgbClr val="FF0000"/>
                </a:solidFill>
              </a:rPr>
              <a:t>Авторитарна диктатура </a:t>
            </a:r>
            <a:r>
              <a:rPr lang="uk-UA" sz="2400" dirty="0" smtClean="0"/>
              <a:t>- антидемократичний режим, за я кого існують виборчі і представницькі органи влади, що мають певний вплив у суспільстві</a:t>
            </a:r>
          </a:p>
          <a:p>
            <a:r>
              <a:rPr lang="ru-RU" sz="2400" dirty="0">
                <a:solidFill>
                  <a:srgbClr val="FF0000"/>
                </a:solidFill>
              </a:rPr>
              <a:t>16 листопада 1918 </a:t>
            </a:r>
            <a:r>
              <a:rPr lang="ru-RU" sz="2400" dirty="0" smtClean="0"/>
              <a:t>–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Угорської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республіки</a:t>
            </a:r>
            <a:endParaRPr lang="ru-RU" sz="2400" dirty="0" smtClean="0"/>
          </a:p>
          <a:p>
            <a:r>
              <a:rPr lang="uk-UA" sz="2400" dirty="0" smtClean="0">
                <a:solidFill>
                  <a:srgbClr val="FF0000"/>
                </a:solidFill>
              </a:rPr>
              <a:t>21.03-1.08 1919 </a:t>
            </a:r>
            <a:r>
              <a:rPr lang="uk-UA" sz="2400" dirty="0" smtClean="0"/>
              <a:t>– </a:t>
            </a:r>
            <a:r>
              <a:rPr lang="uk-UA" sz="2400" dirty="0" err="1" smtClean="0"/>
              <a:t>Угорсько</a:t>
            </a:r>
            <a:r>
              <a:rPr lang="uk-UA" sz="2400" dirty="0" smtClean="0"/>
              <a:t> Радянська  республіка(УРР)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1.03.1920</a:t>
            </a:r>
            <a:r>
              <a:rPr lang="uk-UA" sz="2400" dirty="0" smtClean="0"/>
              <a:t> – М.Хорті </a:t>
            </a:r>
            <a:r>
              <a:rPr lang="uk-UA" sz="2400" dirty="0" err="1" smtClean="0"/>
              <a:t>регедент</a:t>
            </a:r>
            <a:endParaRPr lang="uk-UA" sz="2400" dirty="0" smtClean="0"/>
          </a:p>
          <a:p>
            <a:r>
              <a:rPr lang="uk-UA" sz="2400" dirty="0" err="1" smtClean="0">
                <a:solidFill>
                  <a:srgbClr val="FF0000"/>
                </a:solidFill>
              </a:rPr>
              <a:t>Регедент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-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правитель з широкими</a:t>
            </a:r>
          </a:p>
          <a:p>
            <a:r>
              <a:rPr lang="uk-UA" sz="2400" dirty="0" smtClean="0"/>
              <a:t> повноваженнями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1028" name="Picture 4" descr="C:\Users\Администратор\AppData\Local\Microsoft\Windows\Temporary Internet Files\Content.IE5\3M1YASSY\MC900295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288624"/>
            <a:ext cx="3051795" cy="2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0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5791200" cy="1371600"/>
          </a:xfrm>
        </p:spPr>
        <p:txBody>
          <a:bodyPr>
            <a:normAutofit/>
          </a:bodyPr>
          <a:lstStyle/>
          <a:p>
            <a:r>
              <a:rPr lang="ru-RU" dirty="0"/>
              <a:t>Режим М. </a:t>
            </a:r>
            <a:r>
              <a:rPr lang="ru-RU" dirty="0" smtClean="0"/>
              <a:t>Хорти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Черты </a:t>
            </a:r>
            <a:r>
              <a:rPr lang="ru-RU" dirty="0"/>
              <a:t>режима</a:t>
            </a:r>
          </a:p>
          <a:p>
            <a:r>
              <a:rPr lang="ru-RU" dirty="0"/>
              <a:t>• Неограниченная власть М. Хорти</a:t>
            </a:r>
          </a:p>
          <a:p>
            <a:r>
              <a:rPr lang="ru-RU" dirty="0"/>
              <a:t>• Консерватизм. Ограничение демократических прав и свобод</a:t>
            </a:r>
          </a:p>
          <a:p>
            <a:r>
              <a:rPr lang="ru-RU" dirty="0"/>
              <a:t>• Сохранение представительских, демократических институтов власти</a:t>
            </a:r>
          </a:p>
          <a:p>
            <a:r>
              <a:rPr lang="ru-RU" dirty="0"/>
              <a:t>• Легальное существование оппозиции. Ограничение деятельности левых сил</a:t>
            </a:r>
          </a:p>
          <a:p>
            <a:r>
              <a:rPr lang="ru-RU" dirty="0"/>
              <a:t>• Господствующее положение традиционной элиты (земельной аристократии)</a:t>
            </a:r>
          </a:p>
          <a:p>
            <a:r>
              <a:rPr lang="ru-RU" dirty="0"/>
              <a:t>• Отсутствие массовой партии — опоры правящего режима</a:t>
            </a:r>
          </a:p>
          <a:p>
            <a:r>
              <a:rPr lang="ru-RU" dirty="0"/>
              <a:t>• Монархическая, националистическая демагогия</a:t>
            </a:r>
          </a:p>
        </p:txBody>
      </p:sp>
    </p:spTree>
    <p:extLst>
      <p:ext uri="{BB962C8B-B14F-4D97-AF65-F5344CB8AC3E}">
        <p14:creationId xmlns:p14="http://schemas.microsoft.com/office/powerpoint/2010/main" val="320658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i="1" dirty="0" err="1" smtClean="0"/>
              <a:t>Війна</a:t>
            </a:r>
            <a:r>
              <a:rPr lang="ru-RU" i="1" dirty="0" smtClean="0"/>
              <a:t> </a:t>
            </a:r>
            <a:r>
              <a:rPr lang="ru-RU" i="1" dirty="0"/>
              <a:t>людей </a:t>
            </a:r>
            <a:r>
              <a:rPr lang="ru-RU" i="1" dirty="0" err="1"/>
              <a:t>їсть</a:t>
            </a:r>
            <a:r>
              <a:rPr lang="ru-RU" i="1" dirty="0"/>
              <a:t>, </a:t>
            </a:r>
            <a:r>
              <a:rPr lang="ru-RU" i="1" dirty="0" err="1"/>
              <a:t>кров'ю</a:t>
            </a:r>
            <a:r>
              <a:rPr lang="ru-RU" i="1" dirty="0"/>
              <a:t> </a:t>
            </a:r>
            <a:r>
              <a:rPr lang="ru-RU" i="1" dirty="0" err="1" smtClean="0"/>
              <a:t>запиває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8"/>
          <a:stretch/>
        </p:blipFill>
        <p:spPr>
          <a:xfrm>
            <a:off x="899592" y="1412776"/>
            <a:ext cx="7355975" cy="5021657"/>
          </a:xfrm>
        </p:spPr>
      </p:pic>
    </p:spTree>
    <p:extLst>
      <p:ext uri="{BB962C8B-B14F-4D97-AF65-F5344CB8AC3E}">
        <p14:creationId xmlns:p14="http://schemas.microsoft.com/office/powerpoint/2010/main" val="321203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6" y="260648"/>
            <a:ext cx="8802487" cy="6480720"/>
          </a:xfrm>
        </p:spPr>
      </p:pic>
    </p:spTree>
    <p:extLst>
      <p:ext uri="{BB962C8B-B14F-4D97-AF65-F5344CB8AC3E}">
        <p14:creationId xmlns:p14="http://schemas.microsoft.com/office/powerpoint/2010/main" val="104702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Book Antiqua" panose="02040602050305030304" pitchFamily="18" charset="0"/>
              </a:rPr>
              <a:t>30-31 </a:t>
            </a:r>
            <a:r>
              <a:rPr lang="ru-RU" sz="4000" b="1" i="1" dirty="0" err="1">
                <a:latin typeface="Book Antiqua" panose="02040602050305030304" pitchFamily="18" charset="0"/>
              </a:rPr>
              <a:t>жовтня</a:t>
            </a:r>
            <a:r>
              <a:rPr lang="ru-RU" sz="4000" b="1" i="1" dirty="0">
                <a:latin typeface="Book Antiqua" panose="02040602050305030304" pitchFamily="18" charset="0"/>
              </a:rPr>
              <a:t> 1918 </a:t>
            </a:r>
            <a:r>
              <a:rPr lang="ru-RU" sz="4000" b="1" i="1" dirty="0" err="1">
                <a:latin typeface="Book Antiqua" panose="02040602050305030304" pitchFamily="18" charset="0"/>
              </a:rPr>
              <a:t>відбулася</a:t>
            </a:r>
            <a:r>
              <a:rPr lang="ru-RU" sz="4000" b="1" i="1" dirty="0">
                <a:latin typeface="Book Antiqua" panose="02040602050305030304" pitchFamily="18" charset="0"/>
              </a:rPr>
              <a:t> демократична </a:t>
            </a:r>
            <a:r>
              <a:rPr lang="ru-RU" sz="4000" b="1" i="1" dirty="0" err="1">
                <a:latin typeface="Book Antiqua" panose="02040602050305030304" pitchFamily="18" charset="0"/>
              </a:rPr>
              <a:t>революція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69494"/>
              </p:ext>
            </p:extLst>
          </p:nvPr>
        </p:nvGraphicFramePr>
        <p:xfrm>
          <a:off x="251520" y="1412776"/>
          <a:ext cx="8472264" cy="346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7248128"/>
              </a:tblGrid>
              <a:tr h="1800200">
                <a:tc>
                  <a:txBody>
                    <a:bodyPr/>
                    <a:lstStyle/>
                    <a:p>
                      <a:r>
                        <a:rPr lang="uk-UA" dirty="0" smtClean="0"/>
                        <a:t>Причини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Поразка</a:t>
                      </a:r>
                      <a:r>
                        <a:rPr lang="ru-RU" dirty="0" smtClean="0"/>
                        <a:t> Австро-</a:t>
                      </a:r>
                      <a:r>
                        <a:rPr lang="ru-RU" dirty="0" err="1" smtClean="0"/>
                        <a:t>Угорщини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Пешій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Світовій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війні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Національно</a:t>
                      </a:r>
                      <a:r>
                        <a:rPr lang="ru-RU" dirty="0" smtClean="0"/>
                        <a:t>- </a:t>
                      </a:r>
                      <a:r>
                        <a:rPr lang="ru-RU" dirty="0" err="1" smtClean="0"/>
                        <a:t>визвольний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народів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імперії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Розпад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Австро-</a:t>
                      </a:r>
                      <a:r>
                        <a:rPr lang="ru-RU" dirty="0" err="1" smtClean="0"/>
                        <a:t>Угорщини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Важке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соціально-економічне</a:t>
                      </a:r>
                      <a:r>
                        <a:rPr lang="ru-RU" dirty="0" smtClean="0"/>
                        <a:t> становище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країни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uk-UA" dirty="0" smtClean="0"/>
                        <a:t>Завдання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Вихід з Першої Світової війни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• </a:t>
                      </a:r>
                      <a:r>
                        <a:rPr lang="ru-RU" dirty="0" err="1" smtClean="0"/>
                        <a:t>Вирішення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соціально-економічних</a:t>
                      </a:r>
                      <a:r>
                        <a:rPr lang="ru-RU" dirty="0" smtClean="0"/>
                        <a:t> проблем</a:t>
                      </a:r>
                      <a:endParaRPr lang="ru-RU" dirty="0"/>
                    </a:p>
                  </a:txBody>
                  <a:tcPr/>
                </a:tc>
              </a:tr>
              <a:tr h="876349">
                <a:tc>
                  <a:txBody>
                    <a:bodyPr/>
                    <a:lstStyle/>
                    <a:p>
                      <a:r>
                        <a:rPr lang="uk-UA" dirty="0" smtClean="0"/>
                        <a:t>Наслідки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Повалення Династії </a:t>
                      </a:r>
                      <a:r>
                        <a:rPr lang="uk-UA" dirty="0" err="1" smtClean="0"/>
                        <a:t>Гасбургів</a:t>
                      </a:r>
                      <a:endParaRPr lang="uk-UA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dirty="0" smtClean="0"/>
                        <a:t>Розпад країни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79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656184"/>
          </a:xfrm>
        </p:spPr>
        <p:txBody>
          <a:bodyPr>
            <a:noAutofit/>
          </a:bodyPr>
          <a:lstStyle/>
          <a:p>
            <a:r>
              <a:rPr lang="uk-UA" sz="3600" dirty="0" smtClean="0"/>
              <a:t>16 листопада 1918 Національна Угорська рада проголосила Угорську Республіку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6408712" cy="39604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i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правительства </a:t>
            </a:r>
            <a:r>
              <a:rPr lang="ru-RU" i="1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Карои</a:t>
            </a:r>
            <a:endParaRPr lang="ru-RU" i="1" u="sng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•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виборчого</a:t>
            </a:r>
            <a:r>
              <a:rPr lang="ru-RU" dirty="0"/>
              <a:t> права</a:t>
            </a:r>
          </a:p>
          <a:p>
            <a:r>
              <a:rPr lang="ru-RU" dirty="0"/>
              <a:t>• </a:t>
            </a:r>
            <a:r>
              <a:rPr lang="ru-RU" dirty="0" err="1"/>
              <a:t>Введення</a:t>
            </a:r>
            <a:r>
              <a:rPr lang="ru-RU" dirty="0"/>
              <a:t> 8-год </a:t>
            </a:r>
            <a:r>
              <a:rPr lang="ru-RU" dirty="0" err="1"/>
              <a:t>робочего</a:t>
            </a:r>
            <a:r>
              <a:rPr lang="ru-RU" dirty="0"/>
              <a:t> дня</a:t>
            </a:r>
          </a:p>
          <a:p>
            <a:r>
              <a:rPr lang="ru-RU" dirty="0"/>
              <a:t>• Заявление про </a:t>
            </a:r>
            <a:r>
              <a:rPr lang="ru-RU" dirty="0" err="1"/>
              <a:t>надання</a:t>
            </a:r>
            <a:r>
              <a:rPr lang="ru-RU" dirty="0"/>
              <a:t>  автономии </a:t>
            </a:r>
            <a:r>
              <a:rPr lang="ru-RU" dirty="0" err="1"/>
              <a:t>нац.меншинам</a:t>
            </a:r>
            <a:r>
              <a:rPr lang="ru-RU" dirty="0"/>
              <a:t>, ала не </a:t>
            </a:r>
            <a:r>
              <a:rPr lang="ru-RU" dirty="0" err="1"/>
              <a:t>реалізовано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Розоробка</a:t>
            </a:r>
            <a:r>
              <a:rPr lang="ru-RU" dirty="0"/>
              <a:t> закона про </a:t>
            </a:r>
            <a:r>
              <a:rPr lang="ru-RU" dirty="0" err="1"/>
              <a:t>земельну</a:t>
            </a:r>
            <a:r>
              <a:rPr lang="ru-RU" dirty="0"/>
              <a:t> реформу, на </a:t>
            </a:r>
            <a:r>
              <a:rPr lang="ru-RU" dirty="0" err="1" smtClean="0"/>
              <a:t>осно</a:t>
            </a:r>
            <a:r>
              <a:rPr lang="en-US" dirty="0" smtClean="0"/>
              <a:t>-</a:t>
            </a:r>
            <a:r>
              <a:rPr lang="ru-RU" dirty="0" err="1" smtClean="0"/>
              <a:t>вании</a:t>
            </a:r>
            <a:r>
              <a:rPr lang="ru-RU" dirty="0" smtClean="0"/>
              <a:t> </a:t>
            </a:r>
            <a:r>
              <a:rPr lang="ru-RU" dirty="0"/>
              <a:t>которого государство могло экспроприировать помещичьи имения. Эти земли предполагалось разделить между крестьянами на участки, которые передавались на условиях вечной аренды или выкупа в течение 50 лет. Закон не был принят</a:t>
            </a:r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12" y="1124744"/>
            <a:ext cx="3239244" cy="4382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727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04403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Зовнішнє, внутрішнє становище було важким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9" y="1052736"/>
            <a:ext cx="8314569" cy="5666606"/>
          </a:xfrm>
        </p:spPr>
      </p:pic>
    </p:spTree>
    <p:extLst>
      <p:ext uri="{BB962C8B-B14F-4D97-AF65-F5344CB8AC3E}">
        <p14:creationId xmlns:p14="http://schemas.microsoft.com/office/powerpoint/2010/main" val="428054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06" y="332655"/>
            <a:ext cx="4694650" cy="31336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4460782" cy="2955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8884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104456" cy="3672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 smtClean="0">
                <a:solidFill>
                  <a:srgbClr val="FF0000"/>
                </a:solidFill>
              </a:rPr>
              <a:t>Перетворення нового уряду</a:t>
            </a:r>
            <a:r>
              <a:rPr lang="uk-UA" sz="1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err="1" smtClean="0"/>
              <a:t>Націоналіз</a:t>
            </a:r>
            <a:r>
              <a:rPr lang="uk-UA" sz="1400" dirty="0" smtClean="0"/>
              <a:t>. Фінансів, транспорту, промисловості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err="1" smtClean="0"/>
              <a:t>Скас.поміщницьке</a:t>
            </a:r>
            <a:r>
              <a:rPr lang="uk-UA" sz="1400" dirty="0" smtClean="0"/>
              <a:t> землеволодіння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err="1" smtClean="0"/>
              <a:t>Встановленно</a:t>
            </a:r>
            <a:r>
              <a:rPr lang="uk-UA" sz="1400" dirty="0" smtClean="0"/>
              <a:t> восьмигодинний </a:t>
            </a:r>
            <a:r>
              <a:rPr lang="uk-UA" sz="1400" dirty="0" err="1" smtClean="0"/>
              <a:t>роб.день</a:t>
            </a:r>
            <a:endParaRPr lang="uk-UA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Підвищення </a:t>
            </a:r>
            <a:r>
              <a:rPr lang="uk-UA" sz="1400" dirty="0" err="1" smtClean="0"/>
              <a:t>заробітньої</a:t>
            </a:r>
            <a:r>
              <a:rPr lang="uk-UA" sz="1400" dirty="0" smtClean="0"/>
              <a:t> плати робітникам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Реквізиція майна багатіїв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Репресії поти опозиції </a:t>
            </a:r>
          </a:p>
          <a:p>
            <a:r>
              <a:rPr lang="uk-UA" sz="1400" dirty="0" smtClean="0"/>
              <a:t/>
            </a:r>
            <a:br>
              <a:rPr lang="uk-UA" sz="1400" dirty="0" smtClean="0"/>
            </a:b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19" y="404664"/>
            <a:ext cx="4352528" cy="61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5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/>
              <a:t>14 листопада 1919 року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48969"/>
            <a:ext cx="3744416" cy="3101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10" y="1412776"/>
            <a:ext cx="3181223" cy="42484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196752"/>
            <a:ext cx="523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Профашистська</a:t>
            </a:r>
            <a:r>
              <a:rPr lang="ru-RU" sz="2400" dirty="0"/>
              <a:t> диктатура: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/>
              <a:t>Панував</a:t>
            </a:r>
            <a:r>
              <a:rPr lang="ru-RU" sz="2400" dirty="0"/>
              <a:t> </a:t>
            </a:r>
            <a:r>
              <a:rPr lang="ru-RU" sz="2400" dirty="0" err="1"/>
              <a:t>терор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err="1"/>
              <a:t>Придушував</a:t>
            </a:r>
            <a:r>
              <a:rPr lang="ru-RU" sz="2400" dirty="0"/>
              <a:t> </a:t>
            </a:r>
            <a:r>
              <a:rPr lang="ru-RU" sz="2400" dirty="0" err="1"/>
              <a:t>виступи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endParaRPr lang="ru-RU" sz="2400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err="1"/>
              <a:t>Антидемократ.закони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обмежували</a:t>
            </a:r>
            <a:r>
              <a:rPr lang="ru-RU" sz="2400" dirty="0"/>
              <a:t> </a:t>
            </a:r>
            <a:r>
              <a:rPr lang="ru-RU" sz="2400" dirty="0" err="1"/>
              <a:t>виборче</a:t>
            </a:r>
            <a:r>
              <a:rPr lang="ru-RU" sz="2400" dirty="0"/>
              <a:t> право</a:t>
            </a:r>
          </a:p>
        </p:txBody>
      </p:sp>
    </p:spTree>
    <p:extLst>
      <p:ext uri="{BB962C8B-B14F-4D97-AF65-F5344CB8AC3E}">
        <p14:creationId xmlns:p14="http://schemas.microsoft.com/office/powerpoint/2010/main" val="1234307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148</TotalTime>
  <Words>284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Терміни та дати</vt:lpstr>
      <vt:lpstr>Війна людей їсть, кров'ю запиває</vt:lpstr>
      <vt:lpstr>Презентация PowerPoint</vt:lpstr>
      <vt:lpstr>30-31 жовтня 1918 відбулася демократична революція </vt:lpstr>
      <vt:lpstr>16 листопада 1918 Національна Угорська рада проголосила Угорську Республіку</vt:lpstr>
      <vt:lpstr>Зовнішнє, внутрішнє становище було важким</vt:lpstr>
      <vt:lpstr>Презентация PowerPoint</vt:lpstr>
      <vt:lpstr>Презентация PowerPoint</vt:lpstr>
      <vt:lpstr>14 листопада 1919 року</vt:lpstr>
      <vt:lpstr>Режим М. Хорти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семья</cp:lastModifiedBy>
  <cp:revision>16</cp:revision>
  <dcterms:created xsi:type="dcterms:W3CDTF">2014-03-30T11:35:35Z</dcterms:created>
  <dcterms:modified xsi:type="dcterms:W3CDTF">2015-04-21T12:08:29Z</dcterms:modified>
</cp:coreProperties>
</file>