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6" r:id="rId2"/>
    <p:sldId id="312" r:id="rId3"/>
    <p:sldId id="262" r:id="rId4"/>
    <p:sldId id="310" r:id="rId5"/>
    <p:sldId id="315" r:id="rId6"/>
    <p:sldId id="311" r:id="rId7"/>
    <p:sldId id="313" r:id="rId8"/>
    <p:sldId id="314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500"/>
    <a:srgbClr val="F25F29"/>
    <a:srgbClr val="91BED4"/>
    <a:srgbClr val="F0F0F0"/>
    <a:srgbClr val="304269"/>
    <a:srgbClr val="D9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4" autoAdjust="0"/>
    <p:restoredTop sz="87368" autoAdjust="0"/>
  </p:normalViewPr>
  <p:slideViewPr>
    <p:cSldViewPr>
      <p:cViewPr varScale="1">
        <p:scale>
          <a:sx n="64" d="100"/>
          <a:sy n="64" d="100"/>
        </p:scale>
        <p:origin x="-1674" y="-102"/>
      </p:cViewPr>
      <p:guideLst>
        <p:guide orient="horz" pos="316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744D7EC3-CD50-4DA5-B722-330229C0073D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A9712E5A-FBEB-4329-9E4A-5F20B492F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3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85BE0011-04E0-4F3F-BFCE-633C944A425A}" type="datetimeFigureOut"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DD7D2AD7-BD31-48B9-8C8A-7D4EAE7F64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7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фотоальбома.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D2AD7-BD31-48B9-8C8A-7D4EAE7F6485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950957" y="1191150"/>
            <a:ext cx="4937760" cy="983431"/>
          </a:xfrm>
          <a:solidFill>
            <a:schemeClr val="tx1">
              <a:lumMod val="95000"/>
              <a:lumOff val="5000"/>
              <a:alpha val="64000"/>
            </a:schemeClr>
          </a:solidFill>
          <a:ln w="38100" cmpd="dbl">
            <a:noFill/>
          </a:ln>
        </p:spPr>
        <p:txBody>
          <a:bodyPr tIns="137160" anchor="ctr" anchorCtr="0">
            <a:normAutofit/>
          </a:bodyPr>
          <a:lstStyle>
            <a:lvl1pPr algn="ctr" eaLnBrk="1" latinLnBrk="0" hangingPunct="1">
              <a:buNone/>
              <a:defRPr kumimoji="0" lang="ru-RU"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Образец заголовка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906973" y="1143000"/>
            <a:ext cx="5029200" cy="10668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сверху, альбом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8006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914400"/>
            <a:ext cx="3962400" cy="29718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114800"/>
            <a:ext cx="3962400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599" y="4114800"/>
            <a:ext cx="3990975" cy="1214887"/>
          </a:xfrm>
        </p:spPr>
        <p:txBody>
          <a:bodyPr vert="horz" lIns="91440" tIns="45720" rIns="9144" bIns="45720" rtlCol="0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lvl="0" indent="0" algn="l" defTabSz="914400" eaLnBrk="1" latinLnBrk="0" hangingPunct="1">
              <a:spcBef>
                <a:spcPct val="20000"/>
              </a:spcBef>
              <a:buFontTx/>
              <a:buNone/>
            </a:pPr>
            <a:r>
              <a:rPr kumimoji="0" lang="ru-RU"/>
              <a:t>Надпись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2" name="Straight Connector 11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сним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223811">
            <a:off x="4598124" y="530555"/>
            <a:ext cx="2282441" cy="246750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 rot="1223811">
            <a:off x="4794084" y="657037"/>
            <a:ext cx="2035690" cy="1912315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943600"/>
            <a:ext cx="82042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33400" y="1172146"/>
            <a:ext cx="3810000" cy="414866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80535" y="1439693"/>
            <a:ext cx="3346622" cy="3175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2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81050" y="4754393"/>
            <a:ext cx="3333750" cy="317500"/>
          </a:xfrm>
        </p:spPr>
        <p:txBody>
          <a:bodyPr>
            <a:noAutofit/>
          </a:bodyPr>
          <a:lstStyle>
            <a:lvl1pPr algn="ctr" eaLnBrk="1" latinLnBrk="0" hangingPunct="1">
              <a:buNone/>
              <a:defRPr kumimoji="0" lang="ru-RU"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краткую надпись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5985608" y="2877171"/>
            <a:ext cx="2624992" cy="283782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6000">
                <a:schemeClr val="bg1"/>
              </a:gs>
            </a:gsLst>
            <a:lin ang="14400000" scaled="0"/>
          </a:gradFill>
          <a:ln w="9525">
            <a:solidFill>
              <a:schemeClr val="bg1">
                <a:lumMod val="85000"/>
              </a:schemeClr>
            </a:solidFill>
          </a:ln>
          <a:effectLst>
            <a:outerShdw blurRad="25400" dist="12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137438" y="3013976"/>
            <a:ext cx="2341209" cy="2199318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6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верху, диафиль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99" y="1371600"/>
            <a:ext cx="4026757" cy="403860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1592249" y="2370152"/>
            <a:ext cx="2804822" cy="17883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4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685801"/>
            <a:ext cx="2507224" cy="2514599"/>
          </a:xfrm>
          <a:prstGeom prst="rect">
            <a:avLst/>
          </a:prstGeom>
        </p:spPr>
      </p:pic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706474" y="13716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5176" y="3429001"/>
            <a:ext cx="2507224" cy="2514599"/>
          </a:xfrm>
          <a:prstGeom prst="rect">
            <a:avLst/>
          </a:prstGeom>
        </p:spPr>
      </p:pic>
      <p:sp>
        <p:nvSpPr>
          <p:cNvPr id="17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706474" y="4114800"/>
            <a:ext cx="1600200" cy="1002547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100" baseline="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2286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32004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8"/>
          <p:cNvSpPr>
            <a:spLocks noGrp="1" noChangeAspect="1"/>
          </p:cNvSpPr>
          <p:nvPr>
            <p:ph type="pic" sz="quarter" idx="15"/>
          </p:nvPr>
        </p:nvSpPr>
        <p:spPr>
          <a:xfrm>
            <a:off x="6172200" y="533400"/>
            <a:ext cx="2743200" cy="36576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6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44196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741631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558800" y="34800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5"/>
          </p:nvPr>
        </p:nvSpPr>
        <p:spPr>
          <a:xfrm>
            <a:off x="4741631" y="355823"/>
            <a:ext cx="3792769" cy="284457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355823"/>
            <a:ext cx="3792769" cy="2844577"/>
          </a:xfrm>
        </p:spPr>
        <p:txBody>
          <a:bodyPr anchor="b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а, смешанная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92392" y="592392"/>
            <a:ext cx="73914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9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76600" y="3352800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5791200" y="3352800"/>
            <a:ext cx="2286000" cy="3810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91200" y="3886200"/>
            <a:ext cx="2286000" cy="17526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дополнительный текст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цветными подписями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098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098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527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482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  <a:solidFill>
            <a:srgbClr val="91BED4"/>
          </a:solidFill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  <a:solidFill>
            <a:srgbClr val="FC7500"/>
          </a:solidFill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  <a:solidFill>
            <a:srgbClr val="FC7500"/>
          </a:solidFill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  <a:solidFill>
            <a:srgbClr val="91BED4"/>
          </a:solidFill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47900" y="2411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26"/>
          </p:nvPr>
        </p:nvSpPr>
        <p:spPr>
          <a:xfrm>
            <a:off x="22479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5"/>
          </p:nvPr>
        </p:nvSpPr>
        <p:spPr>
          <a:xfrm>
            <a:off x="4690820" y="241192"/>
            <a:ext cx="2217698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27"/>
          </p:nvPr>
        </p:nvSpPr>
        <p:spPr>
          <a:xfrm>
            <a:off x="4686300" y="3365392"/>
            <a:ext cx="2216936" cy="288300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57300"/>
            <a:ext cx="1676400" cy="1905000"/>
          </a:xfrm>
          <a:noFill/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342900" y="3352800"/>
            <a:ext cx="1676400" cy="1905000"/>
          </a:xfrm>
          <a:noFill/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124700" y="3352800"/>
            <a:ext cx="1676400" cy="1905000"/>
          </a:xfrm>
          <a:noFill/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31" hasCustomPrompt="1"/>
          </p:nvPr>
        </p:nvSpPr>
        <p:spPr>
          <a:xfrm>
            <a:off x="7124700" y="12573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книжная с заголовком и большой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2286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1"/>
          </p:nvPr>
        </p:nvSpPr>
        <p:spPr>
          <a:xfrm>
            <a:off x="462280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2425260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/>
          </p:cNvSpPr>
          <p:nvPr>
            <p:ph type="pic" sz="quarter" idx="32"/>
          </p:nvPr>
        </p:nvSpPr>
        <p:spPr>
          <a:xfrm>
            <a:off x="6816366" y="838200"/>
            <a:ext cx="2000252" cy="266700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733799"/>
            <a:ext cx="8610600" cy="4572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600" b="1" baseline="0">
                <a:solidFill>
                  <a:srgbClr val="FC7500"/>
                </a:solidFill>
              </a:defRPr>
            </a:lvl1pPr>
            <a:extLst/>
          </a:lstStyle>
          <a:p>
            <a:pPr lvl="0"/>
            <a:r>
              <a:rPr kumimoji="0" lang="ru-RU"/>
              <a:t>Щелкните, чтобы добавить стиль заголовка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28600" y="4343399"/>
            <a:ext cx="8610600" cy="1600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надписи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762000" y="257665"/>
            <a:ext cx="4481957" cy="5990735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655438" y="257665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22"/>
          </p:nvPr>
        </p:nvSpPr>
        <p:spPr>
          <a:xfrm>
            <a:off x="5655438" y="23622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655438" y="4495800"/>
            <a:ext cx="2366713" cy="1775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альбом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46839"/>
            <a:ext cx="7772400" cy="1362075"/>
          </a:xfrm>
        </p:spPr>
        <p:txBody>
          <a:bodyPr anchor="t"/>
          <a:lstStyle>
            <a:lvl1pPr algn="l" eaLnBrk="1" latinLnBrk="0" hangingPunct="1">
              <a:defRPr kumimoji="0" lang="ru-RU"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6652"/>
            <a:ext cx="7772400" cy="1500187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сверху: 3 альбомных и 2 книж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80498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17"/>
          </p:nvPr>
        </p:nvSpPr>
        <p:spPr>
          <a:xfrm>
            <a:off x="2881448" y="228600"/>
            <a:ext cx="5259410" cy="3944558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609600" y="228601"/>
            <a:ext cx="1920956" cy="275762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799895" y="4563306"/>
            <a:ext cx="2429706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2895600" y="4563306"/>
            <a:ext cx="2512020" cy="1707737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сверху: 3 книжных и 2 альбомных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0" name="Rectangle 7"/>
          <p:cNvSpPr>
            <a:spLocks noGrp="1"/>
          </p:cNvSpPr>
          <p:nvPr>
            <p:ph type="pic" sz="quarter" idx="26"/>
          </p:nvPr>
        </p:nvSpPr>
        <p:spPr>
          <a:xfrm>
            <a:off x="5291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pic" sz="quarter" idx="29"/>
          </p:nvPr>
        </p:nvSpPr>
        <p:spPr>
          <a:xfrm>
            <a:off x="511374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0"/>
          </p:nvPr>
        </p:nvSpPr>
        <p:spPr>
          <a:xfrm>
            <a:off x="4780700" y="228601"/>
            <a:ext cx="3829900" cy="2651469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7"/>
          </p:nvPr>
        </p:nvSpPr>
        <p:spPr>
          <a:xfrm>
            <a:off x="33104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28"/>
          </p:nvPr>
        </p:nvSpPr>
        <p:spPr>
          <a:xfrm>
            <a:off x="6091705" y="3124200"/>
            <a:ext cx="2518895" cy="3167033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подпися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6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CLICK TO ADD TITLE</a:t>
            </a:r>
          </a:p>
        </p:txBody>
      </p:sp>
      <p:sp>
        <p:nvSpPr>
          <p:cNvPr id="67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84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8000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52" name="Rectangle 51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3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4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5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6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1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59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5542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3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64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8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3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3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графии в табличном формате с цветными подпися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>
            <a:off x="4648200" y="45582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52" name="Text Placeholder 25"/>
          <p:cNvSpPr>
            <a:spLocks noGrp="1"/>
          </p:cNvSpPr>
          <p:nvPr>
            <p:ph type="body" sz="quarter" idx="31" hasCustomPrompt="1"/>
          </p:nvPr>
        </p:nvSpPr>
        <p:spPr>
          <a:xfrm>
            <a:off x="47244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3" name="Text Placehold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47244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4648200" y="2910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7" name="Text Placehold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228600" y="291010"/>
            <a:ext cx="2057400" cy="199499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435942" y="295275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855542" y="2910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4434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34" name="Text Placeholder 28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9006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2440857" y="2424610"/>
            <a:ext cx="2057400" cy="199499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228600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4650657" y="24246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23" hasCustomPrompt="1"/>
          </p:nvPr>
        </p:nvSpPr>
        <p:spPr>
          <a:xfrm>
            <a:off x="25170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2" name="Text Placeholder 28"/>
          <p:cNvSpPr>
            <a:spLocks noGrp="1"/>
          </p:cNvSpPr>
          <p:nvPr>
            <p:ph type="body" sz="quarter" idx="24" hasCustomPrompt="1"/>
          </p:nvPr>
        </p:nvSpPr>
        <p:spPr>
          <a:xfrm>
            <a:off x="25170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6860457" y="2424610"/>
            <a:ext cx="2057400" cy="199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4" name="Text Placeholder 25"/>
          <p:cNvSpPr>
            <a:spLocks noGrp="1"/>
          </p:cNvSpPr>
          <p:nvPr>
            <p:ph type="body" sz="quarter" idx="25" hasCustomPrompt="1"/>
          </p:nvPr>
        </p:nvSpPr>
        <p:spPr>
          <a:xfrm>
            <a:off x="6936657" y="25770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45" name="Text Placehold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6936657" y="30342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слева</a:t>
            </a:r>
          </a:p>
        </p:txBody>
      </p:sp>
      <p:sp>
        <p:nvSpPr>
          <p:cNvPr id="46" name="Rectangle 45"/>
          <p:cNvSpPr/>
          <p:nvPr userDrawn="1"/>
        </p:nvSpPr>
        <p:spPr>
          <a:xfrm>
            <a:off x="228600" y="4558210"/>
            <a:ext cx="2057400" cy="1994990"/>
          </a:xfrm>
          <a:prstGeom prst="rect">
            <a:avLst/>
          </a:prstGeom>
          <a:solidFill>
            <a:srgbClr val="D9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47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24384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8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6858000" y="4558210"/>
            <a:ext cx="2059858" cy="1981200"/>
          </a:xfrm>
          <a:solidFill>
            <a:srgbClr val="F0F0F0"/>
          </a:solidFill>
        </p:spPr>
        <p:txBody>
          <a:bodyPr>
            <a:normAutofit/>
          </a:bodyPr>
          <a:lstStyle>
            <a:lvl1pPr algn="ctr" eaLnBrk="1" latinLnBrk="0" hangingPunct="1"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9" hasCustomPrompt="1"/>
          </p:nvPr>
        </p:nvSpPr>
        <p:spPr>
          <a:xfrm>
            <a:off x="304800" y="4710610"/>
            <a:ext cx="1905000" cy="366889"/>
          </a:xfrm>
        </p:spPr>
        <p:txBody>
          <a:bodyPr>
            <a:normAutofit/>
          </a:bodyPr>
          <a:lstStyle>
            <a:lvl1pPr algn="l" eaLnBrk="1" latinLnBrk="0" hangingPunct="1">
              <a:buNone/>
              <a:defRPr kumimoji="0" lang="ru-RU" sz="16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30" hasCustomPrompt="1"/>
          </p:nvPr>
        </p:nvSpPr>
        <p:spPr>
          <a:xfrm>
            <a:off x="304800" y="5167810"/>
            <a:ext cx="1905000" cy="1247422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текст для рисунка справа</a:t>
            </a:r>
          </a:p>
        </p:txBody>
      </p:sp>
      <p:sp>
        <p:nvSpPr>
          <p:cNvPr id="29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5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анорам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7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66724" y="1371599"/>
            <a:ext cx="8191501" cy="2771776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W¥ل云玗İαЂÕØÚáÛ丫:Téxt Plàçèhòlðêr 表¥鷗字㌍_W 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343400"/>
            <a:ext cx="8229600" cy="1447800"/>
          </a:xfrm>
          <a:solidFill>
            <a:schemeClr val="bg1"/>
          </a:solidFill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9" name="Group 8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ru-RU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301613" y="1966451"/>
            <a:ext cx="540774" cy="9144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0" y="6858000"/>
            <a:ext cx="9144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  <p:sp>
        <p:nvSpPr>
          <p:cNvPr id="6" name="W¥ل云玗İαЂôÁûÂÚ丫:Pïçtúrê Plå¢éhõlðér 表¥鷗字㌍ 表_W 3"/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974073" y="609600"/>
            <a:ext cx="3198127" cy="3200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71800" y="4038600"/>
            <a:ext cx="3200400" cy="1600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нижная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/>
          </p:cNvSpPr>
          <p:nvPr>
            <p:ph type="pic" sz="quarter" idx="13"/>
          </p:nvPr>
        </p:nvSpPr>
        <p:spPr>
          <a:xfrm>
            <a:off x="645701" y="290540"/>
            <a:ext cx="4307299" cy="572926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5343525" y="2859716"/>
            <a:ext cx="3181350" cy="318135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 rot="5400000">
            <a:off x="4277032" y="1991032"/>
            <a:ext cx="589936" cy="9144000"/>
            <a:chOff x="8524568" y="0"/>
            <a:chExt cx="589936" cy="6858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8524568" y="0"/>
              <a:ext cx="540774" cy="6858000"/>
            </a:xfrm>
            <a:prstGeom prst="rect">
              <a:avLst/>
            </a:prstGeom>
            <a:solidFill>
              <a:srgbClr val="FC75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0" lang="ru-RU">
                <a:solidFill>
                  <a:srgbClr val="FC75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rot="5400000">
              <a:off x="5685504" y="3429000"/>
              <a:ext cx="6858000" cy="0"/>
            </a:xfrm>
            <a:prstGeom prst="line">
              <a:avLst/>
            </a:prstGeom>
            <a:ln w="50800">
              <a:solidFill>
                <a:srgbClr val="FC7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ru-RU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96000"/>
            <a:ext cx="8534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534400" cy="6096000"/>
          </a:xfrm>
        </p:spPr>
        <p:txBody>
          <a:bodyPr/>
          <a:lstStyle>
            <a:lvl1pPr algn="ctr" eaLnBrk="1" latinLnBrk="0" hangingPunct="1">
              <a:buNone/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72200"/>
            <a:ext cx="8229600" cy="571500"/>
          </a:xfrm>
        </p:spPr>
        <p:txBody>
          <a:bodyPr>
            <a:noAutofit/>
          </a:bodyPr>
          <a:lstStyle>
            <a:lvl1pPr algn="l" eaLnBrk="1" latinLnBrk="0" hangingPunct="1">
              <a:defRPr kumimoji="0" lang="ru-RU" sz="3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ностраничная фотограф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8" name="Rectangle 6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 цве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 альбома с 3 фотографи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title" hasCustomPrompt="1"/>
          </p:nvPr>
        </p:nvSpPr>
        <p:spPr>
          <a:xfrm>
            <a:off x="457200" y="3390900"/>
            <a:ext cx="7781730" cy="990600"/>
          </a:xfrm>
        </p:spPr>
        <p:txBody>
          <a:bodyPr vert="horz" bIns="0" anchor="b" anchorCtr="0">
            <a:normAutofit/>
          </a:bodyPr>
          <a:lstStyle>
            <a:lvl1pPr eaLnBrk="1" latinLnBrk="0" hangingPunct="1">
              <a:defRPr kumimoji="0" lang="ru-RU" sz="4400" b="1" baseline="0">
                <a:solidFill>
                  <a:srgbClr val="FC7500"/>
                </a:solidFill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9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0"/>
            <a:ext cx="7772400" cy="838200"/>
          </a:xfrm>
        </p:spPr>
        <p:txBody>
          <a:bodyPr vert="horz" tIns="0"/>
          <a:lstStyle>
            <a:lvl1pPr algn="ctr" eaLnBrk="1" latinLnBrk="0" hangingPunct="1">
              <a:buFontTx/>
              <a:buNone/>
              <a:defRPr kumimoji="0" lang="ru-RU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0" name="Rectangle 6"/>
          <p:cNvSpPr>
            <a:spLocks noGrp="1"/>
          </p:cNvSpPr>
          <p:nvPr>
            <p:ph type="pic" sz="quarter" idx="11"/>
          </p:nvPr>
        </p:nvSpPr>
        <p:spPr>
          <a:xfrm>
            <a:off x="490868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6"/>
          <p:cNvSpPr>
            <a:spLocks noGrp="1"/>
          </p:cNvSpPr>
          <p:nvPr>
            <p:ph type="pic" sz="quarter" idx="15"/>
          </p:nvPr>
        </p:nvSpPr>
        <p:spPr>
          <a:xfrm>
            <a:off x="3179134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2" name="Rectangle 6"/>
          <p:cNvSpPr>
            <a:spLocks noGrp="1"/>
          </p:cNvSpPr>
          <p:nvPr>
            <p:ph type="pic" sz="quarter" idx="16"/>
          </p:nvPr>
        </p:nvSpPr>
        <p:spPr>
          <a:xfrm>
            <a:off x="5867400" y="807195"/>
            <a:ext cx="2286000" cy="2286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0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21" name="Rectangle 20"/>
          <p:cNvSpPr/>
          <p:nvPr userDrawn="1"/>
        </p:nvSpPr>
        <p:spPr>
          <a:xfrm>
            <a:off x="8524568" y="0"/>
            <a:ext cx="540774" cy="6858000"/>
          </a:xfrm>
          <a:prstGeom prst="rect">
            <a:avLst/>
          </a:prstGeom>
          <a:solidFill>
            <a:srgbClr val="91B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rot="5400000">
            <a:off x="5693734" y="3429000"/>
            <a:ext cx="6858000" cy="0"/>
          </a:xfrm>
          <a:prstGeom prst="line">
            <a:avLst/>
          </a:prstGeom>
          <a:ln w="50800">
            <a:solidFill>
              <a:srgbClr val="91BE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розрачн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762000"/>
            <a:ext cx="6299200" cy="47244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2" name="Rectangle 11"/>
          <p:cNvSpPr/>
          <p:nvPr userDrawn="1"/>
        </p:nvSpPr>
        <p:spPr>
          <a:xfrm>
            <a:off x="1170166" y="5669280"/>
            <a:ext cx="6297434" cy="73152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219199" y="5715000"/>
            <a:ext cx="6191693" cy="632637"/>
          </a:xfrm>
          <a:solidFill>
            <a:schemeClr val="tx1">
              <a:alpha val="3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ru-RU" sz="30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800600"/>
            <a:ext cx="5486400" cy="566738"/>
          </a:xfrm>
          <a:solidFill>
            <a:srgbClr val="FC7500"/>
          </a:solidFill>
        </p:spPr>
        <p:txBody>
          <a:bodyPr anchor="b"/>
          <a:lstStyle>
            <a:lvl1pPr algn="l" eaLnBrk="1" latinLnBrk="0" hangingPunct="1">
              <a:defRPr kumimoji="0" lang="ru-RU" sz="2000" b="1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612775"/>
            <a:ext cx="5486400" cy="41148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 eaLnBrk="1" latinLnBrk="0" hangingPunct="1">
              <a:buNone/>
              <a:defRPr kumimoji="0" lang="ru-RU"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5443538"/>
            <a:ext cx="5486400" cy="804862"/>
          </a:xfrm>
        </p:spPr>
        <p:txBody>
          <a:bodyPr>
            <a:normAutofit/>
          </a:bodyPr>
          <a:lstStyle>
            <a:lvl1pPr marL="0" indent="0" eaLnBrk="1" latinLnBrk="0" hangingPunct="1">
              <a:buNone/>
              <a:defRPr kumimoji="0" lang="ru-RU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12" name="Rectangle 9"/>
          <p:cNvSpPr>
            <a:spLocks noGrp="1" noChangeAspect="1"/>
          </p:cNvSpPr>
          <p:nvPr>
            <p:ph type="pic" sz="quarter" idx="14"/>
          </p:nvPr>
        </p:nvSpPr>
        <p:spPr>
          <a:xfrm>
            <a:off x="1244600" y="304800"/>
            <a:ext cx="6299200" cy="4724400"/>
          </a:xfrm>
          <a:solidFill>
            <a:schemeClr val="bg1">
              <a:lumMod val="95000"/>
            </a:schemeClr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80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181600"/>
            <a:ext cx="7848600" cy="457200"/>
          </a:xfrm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400" b="1" baseline="0">
                <a:solidFill>
                  <a:srgbClr val="FC7500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5715000"/>
            <a:ext cx="7848600" cy="685800"/>
          </a:xfrm>
        </p:spPr>
        <p:txBody>
          <a:bodyPr>
            <a:noAutofit/>
          </a:bodyPr>
          <a:lstStyle>
            <a:lvl1pPr eaLnBrk="1" latinLnBrk="0" hangingPunct="1"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kumimoji="0" lang="ru-RU"/>
              <a:t>Текст слайда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7079" y="228600"/>
            <a:ext cx="8189844" cy="6172200"/>
          </a:xfrm>
          <a:prstGeom prst="rect">
            <a:avLst/>
          </a:prstGeom>
          <a:noFill/>
          <a:ln w="117475" cmpd="thinThick">
            <a:solidFill>
              <a:srgbClr val="FC75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51994" y="299695"/>
            <a:ext cx="8040013" cy="6030010"/>
          </a:xfrm>
          <a:solidFill>
            <a:schemeClr val="bg1"/>
          </a:solidFill>
          <a:ln w="57150"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Альбомная с заголовком">
    <p:bg>
      <p:bgPr>
        <a:solidFill>
          <a:srgbClr val="91BE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804047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EFEED2B4-868F-4681-9E70-FF7ECCDC67D4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80F88FF4-1BD9-4AA8-B980-C7776087ABAF}" type="slidenum">
              <a:pPr/>
              <a:t>‹#›</a:t>
            </a:fld>
            <a:endParaRPr kumimoji="0" lang="ru-RU"/>
          </a:p>
        </p:txBody>
      </p:sp>
      <p:sp>
        <p:nvSpPr>
          <p:cNvPr id="6" name="Rectangle 9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370790"/>
            <a:ext cx="8040013" cy="603001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marR="0" indent="-342900" algn="ctr" defTabSz="914400" rtl="0" eaLnBrk="1" latinLnBrk="0" hangingPunct="1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  <a:defRPr kumimoji="0" lang="ru-RU" sz="2400" i="0" kern="1200">
                <a:solidFill>
                  <a:srgbClr val="FC7500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105400" y="5257800"/>
            <a:ext cx="4038600" cy="505047"/>
          </a:xfrm>
          <a:solidFill>
            <a:schemeClr val="tx1">
              <a:alpha val="46000"/>
            </a:schemeClr>
          </a:solidFill>
        </p:spPr>
        <p:txBody>
          <a:bodyPr>
            <a:normAutofit/>
          </a:bodyPr>
          <a:lstStyle>
            <a:lvl1pPr eaLnBrk="1" latinLnBrk="0" hangingPunct="1">
              <a:buNone/>
              <a:defRPr kumimoji="0" lang="ru-RU"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ru-RU"/>
              <a:t>Заголовок слайда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сверху, книжная с подписями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spect="1"/>
          </p:cNvSpPr>
          <p:nvPr>
            <p:ph type="pic" sz="quarter" idx="13"/>
          </p:nvPr>
        </p:nvSpPr>
        <p:spPr>
          <a:xfrm>
            <a:off x="4512497" y="381000"/>
            <a:ext cx="3431353" cy="4575141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1588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8"/>
          <p:cNvSpPr>
            <a:spLocks noGrp="1" noChangeAspect="1"/>
          </p:cNvSpPr>
          <p:nvPr>
            <p:ph type="pic" sz="quarter" idx="14"/>
          </p:nvPr>
        </p:nvSpPr>
        <p:spPr>
          <a:xfrm>
            <a:off x="857250" y="381000"/>
            <a:ext cx="3429000" cy="4572000"/>
          </a:xfrm>
          <a:solidFill>
            <a:srgbClr val="F0F0F0"/>
          </a:solidFill>
          <a:ln w="57150">
            <a:solidFill>
              <a:schemeClr val="bg1"/>
            </a:solidFill>
          </a:ln>
          <a:effectLst>
            <a:outerShdw dist="38100" dir="2700000" algn="tl" rotWithShape="0">
              <a:prstClr val="black">
                <a:alpha val="17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latinLnBrk="0" hangingPunct="1">
              <a:spcBef>
                <a:spcPct val="20000"/>
              </a:spcBef>
              <a:buFontTx/>
              <a:buNone/>
              <a:defRPr kumimoji="0" lang="ru-RU"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181600"/>
            <a:ext cx="3476626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05324" y="5181600"/>
            <a:ext cx="3476625" cy="1066800"/>
          </a:xfrm>
        </p:spPr>
        <p:txBody>
          <a:bodyPr lIns="91440" rIns="9144" anchor="t" anchorCtr="0">
            <a:noAutofit/>
          </a:bodyPr>
          <a:lstStyle>
            <a:lvl1pPr marL="0" marR="0" indent="0" algn="ctr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304800"/>
          </a:xfrm>
        </p:spPr>
        <p:txBody>
          <a:bodyPr/>
          <a:lstStyle/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2895600" cy="304800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48400" y="6553200"/>
            <a:ext cx="2057400" cy="304800"/>
          </a:xfrm>
        </p:spPr>
        <p:txBody>
          <a:bodyPr/>
          <a:lstStyle/>
          <a:p>
            <a:fld id="{80F88FF4-1BD9-4AA8-B980-C7776087ABAF}" type="slidenum"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ED2B4-868F-4681-9E70-FF7ECCDC67D4}" type="datetimeFigureOut"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88FF4-1BD9-4AA8-B980-C7776087ABAF}" type="slidenum">
              <a:t>‹#›</a:t>
            </a:fld>
            <a:endParaRPr kumimoji="0" lang="ru-RU"/>
          </a:p>
        </p:txBody>
      </p:sp>
      <p:sp>
        <p:nvSpPr>
          <p:cNvPr id="7" name="Rectangle 6"/>
          <p:cNvSpPr/>
          <p:nvPr/>
        </p:nvSpPr>
        <p:spPr>
          <a:xfrm>
            <a:off x="8532519" y="0"/>
            <a:ext cx="540774" cy="6858000"/>
          </a:xfrm>
          <a:prstGeom prst="rect">
            <a:avLst/>
          </a:prstGeom>
          <a:solidFill>
            <a:srgbClr val="FC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C75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693455" y="3429000"/>
            <a:ext cx="6858000" cy="0"/>
          </a:xfrm>
          <a:prstGeom prst="line">
            <a:avLst/>
          </a:prstGeom>
          <a:ln w="50800">
            <a:solidFill>
              <a:srgbClr val="FC7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76" r:id="rId4"/>
    <p:sldLayoutId id="2147483657" r:id="rId5"/>
    <p:sldLayoutId id="2147483655" r:id="rId6"/>
    <p:sldLayoutId id="2147483674" r:id="rId7"/>
    <p:sldLayoutId id="2147483675" r:id="rId8"/>
    <p:sldLayoutId id="2147483670" r:id="rId9"/>
    <p:sldLayoutId id="2147483671" r:id="rId10"/>
    <p:sldLayoutId id="2147483679" r:id="rId11"/>
    <p:sldLayoutId id="2147483680" r:id="rId12"/>
    <p:sldLayoutId id="2147483672" r:id="rId13"/>
    <p:sldLayoutId id="2147483673" r:id="rId14"/>
    <p:sldLayoutId id="2147483650" r:id="rId15"/>
    <p:sldLayoutId id="2147483667" r:id="rId16"/>
    <p:sldLayoutId id="2147483668" r:id="rId17"/>
    <p:sldLayoutId id="2147483666" r:id="rId18"/>
    <p:sldLayoutId id="2147483664" r:id="rId19"/>
    <p:sldLayoutId id="2147483663" r:id="rId20"/>
    <p:sldLayoutId id="2147483653" r:id="rId21"/>
    <p:sldLayoutId id="2147483652" r:id="rId22"/>
    <p:sldLayoutId id="2147483660" r:id="rId23"/>
    <p:sldLayoutId id="2147483658" r:id="rId24"/>
    <p:sldLayoutId id="2147483665" r:id="rId25"/>
    <p:sldLayoutId id="2147483669" r:id="rId26"/>
    <p:sldLayoutId id="2147483654" r:id="rId27"/>
    <p:sldLayoutId id="2147483656" r:id="rId28"/>
    <p:sldLayoutId id="2147483684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C7500"/>
                </a:solidFill>
              </a:rPr>
              <a:t>Стрес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r="8325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211960" y="4653136"/>
            <a:ext cx="4392488" cy="172819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dirty="0"/>
              <a:t>Стан </a:t>
            </a:r>
            <a:r>
              <a:rPr lang="ru-RU" dirty="0" err="1" smtClean="0"/>
              <a:t>афекту</a:t>
            </a:r>
            <a:endParaRPr lang="ru-RU" dirty="0" smtClean="0"/>
          </a:p>
          <a:p>
            <a:pPr algn="ctr"/>
            <a:r>
              <a:rPr lang="ru-RU" dirty="0" smtClean="0"/>
              <a:t>При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надто</a:t>
            </a:r>
            <a:r>
              <a:rPr lang="ru-RU" dirty="0"/>
              <a:t> сильного та </a:t>
            </a:r>
            <a:r>
              <a:rPr lang="ru-RU" dirty="0" err="1"/>
              <a:t>довготривалого</a:t>
            </a:r>
            <a:r>
              <a:rPr lang="ru-RU" dirty="0"/>
              <a:t> </a:t>
            </a:r>
            <a:r>
              <a:rPr lang="ru-RU" dirty="0" err="1"/>
              <a:t>подразника</a:t>
            </a:r>
            <a:r>
              <a:rPr lang="ru-RU" dirty="0"/>
              <a:t> на </a:t>
            </a:r>
            <a:endParaRPr lang="ru-RU" dirty="0" smtClean="0"/>
          </a:p>
          <a:p>
            <a:pPr algn="ctr"/>
            <a:r>
              <a:rPr lang="ru-RU" dirty="0" err="1" smtClean="0"/>
              <a:t>нервову</a:t>
            </a:r>
            <a:r>
              <a:rPr lang="ru-RU" dirty="0" smtClean="0"/>
              <a:t> </a:t>
            </a:r>
            <a:r>
              <a:rPr lang="ru-RU" dirty="0"/>
              <a:t>систему,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збудження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охопити</a:t>
            </a:r>
            <a:r>
              <a:rPr lang="ru-RU" dirty="0"/>
              <a:t> </a:t>
            </a:r>
            <a:r>
              <a:rPr lang="ru-RU" dirty="0" err="1"/>
              <a:t>нервові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/>
              <a:t>головного </a:t>
            </a:r>
            <a:r>
              <a:rPr lang="ru-RU" dirty="0" err="1"/>
              <a:t>мозку</a:t>
            </a:r>
            <a:r>
              <a:rPr lang="ru-RU" dirty="0"/>
              <a:t>. В такому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гальмівні</a:t>
            </a:r>
            <a:r>
              <a:rPr lang="ru-RU" dirty="0"/>
              <a:t> </a:t>
            </a:r>
            <a:r>
              <a:rPr lang="ru-RU" dirty="0" err="1" smtClean="0"/>
              <a:t>рефлекси</a:t>
            </a:r>
            <a:endParaRPr lang="ru-RU" dirty="0" smtClean="0"/>
          </a:p>
          <a:p>
            <a:pPr algn="ctr"/>
            <a:r>
              <a:rPr lang="ru-RU" dirty="0" smtClean="0"/>
              <a:t>не </a:t>
            </a:r>
            <a:r>
              <a:rPr lang="ru-RU" dirty="0" err="1"/>
              <a:t>спрацьовують</a:t>
            </a:r>
            <a:r>
              <a:rPr lang="ru-RU" dirty="0"/>
              <a:t> і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втрачає</a:t>
            </a:r>
            <a:r>
              <a:rPr lang="ru-RU" dirty="0"/>
              <a:t> контроль </a:t>
            </a:r>
            <a:r>
              <a:rPr lang="ru-RU" dirty="0" smtClean="0"/>
              <a:t>над</a:t>
            </a:r>
          </a:p>
          <a:p>
            <a:pPr algn="ctr"/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/>
              <a:t>діями</a:t>
            </a:r>
            <a:r>
              <a:rPr lang="ru-RU" dirty="0"/>
              <a:t>. </a:t>
            </a:r>
            <a:r>
              <a:rPr lang="ru-RU" dirty="0" err="1"/>
              <a:t>Такий</a:t>
            </a:r>
            <a:r>
              <a:rPr lang="ru-RU" dirty="0"/>
              <a:t> стан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— </a:t>
            </a:r>
            <a:r>
              <a:rPr lang="ru-RU" dirty="0" smtClean="0"/>
              <a:t>стан</a:t>
            </a:r>
          </a:p>
          <a:p>
            <a:pPr algn="ctr"/>
            <a:r>
              <a:rPr lang="ru-RU" dirty="0" err="1" smtClean="0"/>
              <a:t>афекту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кримінальних</a:t>
            </a:r>
            <a:r>
              <a:rPr lang="ru-RU" dirty="0"/>
              <a:t> </a:t>
            </a:r>
            <a:r>
              <a:rPr lang="ru-RU" dirty="0" err="1"/>
              <a:t>злочинів</a:t>
            </a:r>
            <a:r>
              <a:rPr lang="ru-RU" dirty="0"/>
              <a:t> </a:t>
            </a:r>
            <a:r>
              <a:rPr lang="ru-RU" dirty="0" err="1"/>
              <a:t>скоюється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smtClean="0"/>
              <a:t>в</a:t>
            </a:r>
          </a:p>
          <a:p>
            <a:pPr algn="ctr"/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/>
              <a:t>афекту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4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8750"/>
          <a:stretch>
            <a:fillRect/>
          </a:stretch>
        </p:blipFill>
        <p:spPr>
          <a:xfrm>
            <a:off x="107504" y="116632"/>
            <a:ext cx="31683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3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r="6101"/>
          <a:stretch>
            <a:fillRect/>
          </a:stretch>
        </p:blipFill>
        <p:spPr>
          <a:xfrm>
            <a:off x="251520" y="3851600"/>
            <a:ext cx="3096344" cy="220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3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2" r="10342"/>
          <a:stretch>
            <a:fillRect/>
          </a:stretch>
        </p:blipFill>
        <p:spPr>
          <a:xfrm>
            <a:off x="6084168" y="188640"/>
            <a:ext cx="283282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3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2320"/>
          <a:stretch>
            <a:fillRect/>
          </a:stretch>
        </p:blipFill>
        <p:spPr>
          <a:xfrm>
            <a:off x="5796136" y="3912704"/>
            <a:ext cx="3152602" cy="225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quarter" idx="29"/>
          </p:nvPr>
        </p:nvSpPr>
        <p:spPr>
          <a:xfrm>
            <a:off x="3203848" y="188640"/>
            <a:ext cx="2952328" cy="2088232"/>
          </a:xfrm>
        </p:spPr>
        <p:txBody>
          <a:bodyPr/>
          <a:lstStyle/>
          <a:p>
            <a:pPr algn="ctr"/>
            <a:r>
              <a:rPr lang="ru-RU" dirty="0" err="1"/>
              <a:t>Способи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</a:p>
          <a:p>
            <a:pPr algn="ctr"/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/>
              <a:t>стресом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3"/>
          </p:nvPr>
        </p:nvSpPr>
        <p:spPr>
          <a:xfrm>
            <a:off x="228600" y="2276873"/>
            <a:ext cx="8610600" cy="1656184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algn="ctr"/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нас уже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звикла</a:t>
            </a:r>
            <a:r>
              <a:rPr lang="ru-RU" dirty="0"/>
              <a:t> до </a:t>
            </a:r>
            <a:r>
              <a:rPr lang="ru-RU" dirty="0" err="1"/>
              <a:t>психічної</a:t>
            </a:r>
            <a:r>
              <a:rPr lang="ru-RU" dirty="0"/>
              <a:t> і </a:t>
            </a:r>
            <a:r>
              <a:rPr lang="ru-RU" dirty="0" err="1"/>
              <a:t>м'язової</a:t>
            </a:r>
            <a:r>
              <a:rPr lang="ru-RU" dirty="0"/>
              <a:t> </a:t>
            </a:r>
            <a:r>
              <a:rPr lang="ru-RU" dirty="0" err="1"/>
              <a:t>перенапруги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сприймає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як </a:t>
            </a:r>
            <a:r>
              <a:rPr lang="ru-RU" dirty="0" err="1"/>
              <a:t>природний</a:t>
            </a:r>
            <a:r>
              <a:rPr lang="ru-RU" dirty="0"/>
              <a:t> стан, </a:t>
            </a:r>
            <a:r>
              <a:rPr lang="ru-RU" dirty="0" err="1"/>
              <a:t>навіть</a:t>
            </a:r>
            <a:r>
              <a:rPr lang="ru-RU" dirty="0"/>
              <a:t> не </a:t>
            </a:r>
            <a:r>
              <a:rPr lang="ru-RU" dirty="0" err="1"/>
              <a:t>усвідомлюючи</a:t>
            </a:r>
            <a:r>
              <a:rPr lang="ru-RU" dirty="0"/>
              <a:t>,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шкідливо</a:t>
            </a:r>
            <a:r>
              <a:rPr lang="ru-RU" dirty="0"/>
              <a:t>. </a:t>
            </a:r>
            <a:r>
              <a:rPr lang="ru-RU" dirty="0" err="1"/>
              <a:t>Стреси</a:t>
            </a:r>
            <a:r>
              <a:rPr lang="ru-RU" dirty="0"/>
              <a:t> є </a:t>
            </a:r>
            <a:r>
              <a:rPr lang="ru-RU" dirty="0" err="1"/>
              <a:t>невід'ємною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нашого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тому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обминути</a:t>
            </a:r>
            <a:r>
              <a:rPr lang="ru-RU" dirty="0"/>
              <a:t> просто </a:t>
            </a:r>
            <a:r>
              <a:rPr lang="ru-RU" dirty="0" err="1"/>
              <a:t>неможливо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4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7" b="3667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457200" y="5013176"/>
            <a:ext cx="7643192" cy="6256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57200" y="5013176"/>
            <a:ext cx="7848600" cy="1656184"/>
          </a:xfrm>
        </p:spPr>
        <p:txBody>
          <a:bodyPr/>
          <a:lstStyle/>
          <a:p>
            <a:pPr algn="ctr"/>
            <a:r>
              <a:rPr lang="ru-RU" dirty="0" err="1"/>
              <a:t>Важливо</a:t>
            </a:r>
            <a:r>
              <a:rPr lang="ru-RU" dirty="0"/>
              <a:t> знати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і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є </a:t>
            </a:r>
            <a:r>
              <a:rPr lang="ru-RU" dirty="0" err="1"/>
              <a:t>стресогенними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для вас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пом'якшити</a:t>
            </a:r>
            <a:r>
              <a:rPr lang="ru-RU" dirty="0"/>
              <a:t>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навчитись</a:t>
            </a:r>
            <a:r>
              <a:rPr lang="ru-RU" dirty="0"/>
              <a:t> </a:t>
            </a:r>
            <a:r>
              <a:rPr lang="ru-RU" dirty="0" err="1"/>
              <a:t>виявляти</a:t>
            </a:r>
            <a:r>
              <a:rPr lang="ru-RU" dirty="0"/>
              <a:t> у себе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стресової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 та </a:t>
            </a:r>
            <a:r>
              <a:rPr lang="ru-RU" dirty="0" err="1"/>
              <a:t>переводити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сигнали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 (</a:t>
            </a:r>
            <a:r>
              <a:rPr lang="ru-RU" dirty="0" err="1"/>
              <a:t>емоційної</a:t>
            </a:r>
            <a:r>
              <a:rPr lang="ru-RU" dirty="0"/>
              <a:t>) у сферу </a:t>
            </a:r>
            <a:r>
              <a:rPr lang="ru-RU" dirty="0" err="1"/>
              <a:t>розуму</a:t>
            </a:r>
            <a:r>
              <a:rPr lang="ru-RU" dirty="0"/>
              <a:t> (</a:t>
            </a:r>
            <a:r>
              <a:rPr lang="ru-RU" dirty="0" err="1"/>
              <a:t>раціональну</a:t>
            </a:r>
            <a:r>
              <a:rPr lang="ru-RU" dirty="0"/>
              <a:t>) і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ліквідувати</a:t>
            </a:r>
            <a:r>
              <a:rPr lang="ru-RU" dirty="0"/>
              <a:t> </a:t>
            </a:r>
            <a:r>
              <a:rPr lang="ru-RU" dirty="0" err="1"/>
              <a:t>небажаний</a:t>
            </a:r>
            <a:r>
              <a:rPr lang="ru-RU" dirty="0"/>
              <a:t> стан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0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>
          <a:xfrm>
            <a:off x="3059832" y="0"/>
            <a:ext cx="5486400" cy="4114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6" y="0"/>
            <a:ext cx="3128803" cy="6858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/>
              <a:t>Ознаки</a:t>
            </a:r>
            <a:r>
              <a:rPr lang="ru-RU" sz="3600" dirty="0"/>
              <a:t> </a:t>
            </a:r>
            <a:r>
              <a:rPr lang="ru-RU" sz="3600" dirty="0" err="1"/>
              <a:t>стресової</a:t>
            </a:r>
            <a:r>
              <a:rPr lang="ru-RU" sz="3600" dirty="0"/>
              <a:t> </a:t>
            </a:r>
            <a:r>
              <a:rPr lang="ru-RU" sz="3600" dirty="0" err="1"/>
              <a:t>напруги</a:t>
            </a:r>
            <a:r>
              <a:rPr lang="ru-RU" sz="3600" dirty="0"/>
              <a:t>: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59832" y="4149080"/>
            <a:ext cx="6084168" cy="270892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err="1" smtClean="0"/>
              <a:t>Неможливість</a:t>
            </a:r>
            <a:r>
              <a:rPr lang="ru-RU" dirty="0" smtClean="0"/>
              <a:t> </a:t>
            </a:r>
            <a:r>
              <a:rPr lang="ru-RU" dirty="0" err="1"/>
              <a:t>зосередитись</a:t>
            </a:r>
            <a:r>
              <a:rPr lang="ru-RU" dirty="0"/>
              <a:t> на будь-</a:t>
            </a:r>
            <a:r>
              <a:rPr lang="ru-RU" dirty="0" err="1"/>
              <a:t>чому</a:t>
            </a:r>
            <a:r>
              <a:rPr lang="ru-RU" dirty="0"/>
              <a:t>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часті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 в </a:t>
            </a:r>
            <a:r>
              <a:rPr lang="ru-RU" dirty="0" err="1"/>
              <a:t>роботі</a:t>
            </a:r>
            <a:r>
              <a:rPr lang="ru-RU" dirty="0"/>
              <a:t>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пам'яті</a:t>
            </a:r>
            <a:r>
              <a:rPr lang="ru-RU" dirty="0"/>
              <a:t>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втоми</a:t>
            </a:r>
            <a:r>
              <a:rPr lang="ru-RU" dirty="0"/>
              <a:t>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швидке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Думки </a:t>
            </a:r>
            <a:r>
              <a:rPr lang="ru-RU" dirty="0" err="1"/>
              <a:t>зникають</a:t>
            </a:r>
            <a:r>
              <a:rPr lang="ru-RU" dirty="0"/>
              <a:t>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err="1"/>
              <a:t>Безпричинні</a:t>
            </a:r>
            <a:r>
              <a:rPr lang="ru-RU" dirty="0"/>
              <a:t> </a:t>
            </a:r>
            <a:r>
              <a:rPr lang="ru-RU" dirty="0" err="1"/>
              <a:t>болі</a:t>
            </a:r>
            <a:r>
              <a:rPr lang="ru-RU" dirty="0"/>
              <a:t> у </a:t>
            </a:r>
            <a:r>
              <a:rPr lang="ru-RU" dirty="0" err="1"/>
              <a:t>голові</a:t>
            </a:r>
            <a:r>
              <a:rPr lang="ru-RU" dirty="0"/>
              <a:t>, </a:t>
            </a:r>
            <a:r>
              <a:rPr lang="ru-RU" dirty="0" err="1"/>
              <a:t>спині</a:t>
            </a:r>
            <a:r>
              <a:rPr lang="ru-RU" dirty="0"/>
              <a:t>, </a:t>
            </a:r>
            <a:r>
              <a:rPr lang="ru-RU" dirty="0" err="1"/>
              <a:t>шлунку</a:t>
            </a:r>
            <a:r>
              <a:rPr lang="ru-RU" dirty="0"/>
              <a:t>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Робота не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колишнього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почуття</a:t>
            </a:r>
            <a:r>
              <a:rPr lang="ru-RU" dirty="0"/>
              <a:t> </a:t>
            </a:r>
            <a:r>
              <a:rPr lang="ru-RU" dirty="0" err="1"/>
              <a:t>гумору</a:t>
            </a:r>
            <a:r>
              <a:rPr lang="ru-RU" dirty="0"/>
              <a:t>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err="1"/>
              <a:t>Різко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викурених</a:t>
            </a:r>
            <a:r>
              <a:rPr lang="ru-RU" dirty="0"/>
              <a:t> цигарок;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err="1"/>
              <a:t>Пристрасть</a:t>
            </a:r>
            <a:r>
              <a:rPr lang="ru-RU" dirty="0"/>
              <a:t> до </a:t>
            </a:r>
            <a:r>
              <a:rPr lang="ru-RU" dirty="0" err="1"/>
              <a:t>алкогольних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голоду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навпаки</a:t>
            </a:r>
            <a:r>
              <a:rPr lang="ru-RU" dirty="0"/>
              <a:t>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апетиту</a:t>
            </a:r>
            <a:r>
              <a:rPr lang="ru-RU" dirty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3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4536504" cy="566738"/>
          </a:xfrm>
        </p:spPr>
        <p:txBody>
          <a:bodyPr>
            <a:normAutofit/>
          </a:bodyPr>
          <a:lstStyle/>
          <a:p>
            <a:r>
              <a:rPr lang="ru-RU" dirty="0" smtClean="0"/>
              <a:t>Причини </a:t>
            </a:r>
            <a:r>
              <a:rPr lang="ru-RU" dirty="0" err="1"/>
              <a:t>стресового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: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340768"/>
            <a:ext cx="4523052" cy="33922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0"/>
            <a:ext cx="3816424" cy="6858000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/>
              <a:t>частіше</a:t>
            </a:r>
            <a:r>
              <a:rPr lang="ru-RU" dirty="0"/>
              <a:t> вам доводиться </a:t>
            </a:r>
            <a:r>
              <a:rPr lang="ru-RU" dirty="0" err="1"/>
              <a:t>робити</a:t>
            </a:r>
            <a:r>
              <a:rPr lang="ru-RU" dirty="0"/>
              <a:t> не те, </a:t>
            </a:r>
            <a:r>
              <a:rPr lang="ru-RU" dirty="0" err="1"/>
              <a:t>що</a:t>
            </a:r>
            <a:r>
              <a:rPr lang="ru-RU" dirty="0"/>
              <a:t> б </a:t>
            </a:r>
            <a:r>
              <a:rPr lang="ru-RU" dirty="0" err="1"/>
              <a:t>хотілося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Вам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бракує</a:t>
            </a:r>
            <a:r>
              <a:rPr lang="ru-RU" dirty="0"/>
              <a:t> часу — не </a:t>
            </a:r>
            <a:r>
              <a:rPr lang="ru-RU" dirty="0" err="1"/>
              <a:t>встигаєте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Ви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спати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Ви </a:t>
            </a:r>
            <a:r>
              <a:rPr lang="ru-RU" dirty="0" err="1"/>
              <a:t>бачите</a:t>
            </a:r>
            <a:r>
              <a:rPr lang="ru-RU" dirty="0"/>
              <a:t>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кольорових</a:t>
            </a:r>
            <a:r>
              <a:rPr lang="ru-RU" dirty="0"/>
              <a:t> </a:t>
            </a:r>
            <a:r>
              <a:rPr lang="ru-RU" dirty="0" err="1"/>
              <a:t>снів</a:t>
            </a:r>
            <a:r>
              <a:rPr lang="ru-RU" dirty="0"/>
              <a:t>, особливо коли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втомилися</a:t>
            </a:r>
            <a:r>
              <a:rPr lang="ru-RU" dirty="0"/>
              <a:t> за день;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Ви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палите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споживаєте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алкогольних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Вам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подобається</a:t>
            </a:r>
            <a:r>
              <a:rPr lang="ru-RU" dirty="0"/>
              <a:t>; 7) У вас </a:t>
            </a:r>
            <a:r>
              <a:rPr lang="ru-RU" dirty="0" err="1"/>
              <a:t>постійні</a:t>
            </a:r>
            <a:r>
              <a:rPr lang="ru-RU" dirty="0"/>
              <a:t> </a:t>
            </a:r>
            <a:r>
              <a:rPr lang="ru-RU" dirty="0" err="1"/>
              <a:t>конфлікти</a:t>
            </a:r>
            <a:r>
              <a:rPr lang="ru-RU" dirty="0"/>
              <a:t>, як дома, так і на </a:t>
            </a:r>
            <a:r>
              <a:rPr lang="ru-RU" dirty="0" err="1"/>
              <a:t>роботі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err="1" smtClean="0"/>
              <a:t>Відчуваєте</a:t>
            </a:r>
            <a:r>
              <a:rPr lang="ru-RU" dirty="0" smtClean="0"/>
              <a:t> </a:t>
            </a:r>
            <a:r>
              <a:rPr lang="ru-RU" dirty="0" err="1"/>
              <a:t>незадоволеність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 і </a:t>
            </a:r>
            <a:r>
              <a:rPr lang="ru-RU" dirty="0" err="1"/>
              <a:t>жити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не </a:t>
            </a:r>
            <a:r>
              <a:rPr lang="ru-RU" dirty="0" err="1"/>
              <a:t>хочеться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/>
              <a:t>комплекс </a:t>
            </a:r>
            <a:r>
              <a:rPr lang="ru-RU" dirty="0" err="1"/>
              <a:t>неповноцінності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Вам </a:t>
            </a:r>
            <a:r>
              <a:rPr lang="ru-RU" dirty="0" err="1"/>
              <a:t>немає</a:t>
            </a:r>
            <a:r>
              <a:rPr lang="ru-RU" dirty="0"/>
              <a:t> з ким </a:t>
            </a:r>
            <a:r>
              <a:rPr lang="ru-RU" dirty="0" err="1"/>
              <a:t>поговорити</a:t>
            </a:r>
            <a:r>
              <a:rPr lang="ru-RU" dirty="0"/>
              <a:t> про свою проблему, </a:t>
            </a:r>
            <a:r>
              <a:rPr lang="ru-RU" dirty="0" err="1"/>
              <a:t>ніхто</a:t>
            </a:r>
            <a:r>
              <a:rPr lang="ru-RU" dirty="0"/>
              <a:t> вас не </a:t>
            </a:r>
            <a:r>
              <a:rPr lang="ru-RU" dirty="0" err="1"/>
              <a:t>розуміє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Ви </a:t>
            </a:r>
            <a:r>
              <a:rPr lang="ru-RU" dirty="0"/>
              <a:t>не </a:t>
            </a:r>
            <a:r>
              <a:rPr lang="ru-RU" dirty="0" err="1"/>
              <a:t>відчуваєте</a:t>
            </a:r>
            <a:r>
              <a:rPr lang="ru-RU" dirty="0"/>
              <a:t> </a:t>
            </a:r>
            <a:r>
              <a:rPr lang="ru-RU" dirty="0" err="1"/>
              <a:t>поваги</a:t>
            </a:r>
            <a:r>
              <a:rPr lang="ru-RU" dirty="0"/>
              <a:t> до себе.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У </a:t>
            </a:r>
            <a:r>
              <a:rPr lang="ru-RU" dirty="0"/>
              <a:t>вас є </a:t>
            </a:r>
            <a:r>
              <a:rPr lang="ru-RU" dirty="0" err="1"/>
              <a:t>якесь</a:t>
            </a:r>
            <a:r>
              <a:rPr lang="ru-RU" dirty="0"/>
              <a:t> </a:t>
            </a:r>
            <a:r>
              <a:rPr lang="ru-RU" dirty="0" err="1"/>
              <a:t>хронічне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турбує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Ви </a:t>
            </a:r>
            <a:r>
              <a:rPr lang="ru-RU" dirty="0"/>
              <a:t>не </a:t>
            </a:r>
            <a:r>
              <a:rPr lang="ru-RU" dirty="0" err="1"/>
              <a:t>задоволені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особистим</a:t>
            </a:r>
            <a:r>
              <a:rPr lang="ru-RU" dirty="0"/>
              <a:t> та </a:t>
            </a:r>
            <a:r>
              <a:rPr lang="ru-RU" dirty="0" err="1"/>
              <a:t>сексуальним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94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4" b="12434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uk-UA" dirty="0" smtClean="0"/>
              <a:t>Методи самодопомоги при стресі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2" b="12412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r="153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81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5" b="24485"/>
          <a:stretch>
            <a:fillRect/>
          </a:stretch>
        </p:blipFill>
        <p:spPr>
          <a:xfrm>
            <a:off x="467544" y="116632"/>
            <a:ext cx="8191501" cy="2771776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31"/>
          </p:nvPr>
        </p:nvSpPr>
        <p:spPr>
          <a:xfrm>
            <a:off x="0" y="2924944"/>
            <a:ext cx="9144000" cy="33123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/>
              <a:t>Обов'язковим</a:t>
            </a:r>
            <a:r>
              <a:rPr lang="ru-RU" dirty="0" smtClean="0"/>
              <a:t> </a:t>
            </a:r>
            <a:r>
              <a:rPr lang="ru-RU" dirty="0"/>
              <a:t>є </a:t>
            </a:r>
            <a:r>
              <a:rPr lang="ru-RU" dirty="0" err="1"/>
              <a:t>налагодження</a:t>
            </a:r>
            <a:r>
              <a:rPr lang="ru-RU" dirty="0"/>
              <a:t> режиму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відпочинку</a:t>
            </a:r>
            <a:r>
              <a:rPr lang="ru-RU" dirty="0"/>
              <a:t>. </a:t>
            </a:r>
            <a:r>
              <a:rPr lang="ru-RU" dirty="0" err="1"/>
              <a:t>Відпочивати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активно, </a:t>
            </a:r>
            <a:r>
              <a:rPr lang="ru-RU" dirty="0" err="1"/>
              <a:t>займаючись</a:t>
            </a:r>
            <a:r>
              <a:rPr lang="ru-RU" dirty="0"/>
              <a:t> </a:t>
            </a:r>
            <a:r>
              <a:rPr lang="ru-RU" dirty="0" err="1"/>
              <a:t>улюбленою</a:t>
            </a:r>
            <a:r>
              <a:rPr lang="ru-RU" dirty="0"/>
              <a:t> справою.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риболовля</a:t>
            </a:r>
            <a:r>
              <a:rPr lang="ru-RU" dirty="0"/>
              <a:t>, </a:t>
            </a:r>
            <a:r>
              <a:rPr lang="ru-RU" dirty="0" err="1"/>
              <a:t>туристичний</a:t>
            </a:r>
            <a:r>
              <a:rPr lang="ru-RU" dirty="0"/>
              <a:t> </a:t>
            </a:r>
            <a:r>
              <a:rPr lang="ru-RU" dirty="0" err="1"/>
              <a:t>похід</a:t>
            </a:r>
            <a:r>
              <a:rPr lang="ru-RU" dirty="0"/>
              <a:t>, </a:t>
            </a:r>
            <a:r>
              <a:rPr lang="ru-RU" dirty="0" err="1"/>
              <a:t>плавання</a:t>
            </a:r>
            <a:r>
              <a:rPr lang="ru-RU" dirty="0"/>
              <a:t>, робота на </a:t>
            </a:r>
            <a:r>
              <a:rPr lang="ru-RU" dirty="0" err="1"/>
              <a:t>дачній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. Сон повинен </a:t>
            </a:r>
            <a:r>
              <a:rPr lang="ru-RU" dirty="0" err="1"/>
              <a:t>тривати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smtClean="0"/>
              <a:t>восьми </a:t>
            </a:r>
            <a:r>
              <a:rPr lang="ru-RU" dirty="0"/>
              <a:t>- </a:t>
            </a:r>
            <a:r>
              <a:rPr lang="ru-RU" dirty="0" err="1"/>
              <a:t>дев'яти</a:t>
            </a:r>
            <a:r>
              <a:rPr lang="ru-RU" dirty="0"/>
              <a:t> годин. </a:t>
            </a:r>
            <a:r>
              <a:rPr lang="ru-RU" dirty="0" err="1"/>
              <a:t>Корисно</a:t>
            </a:r>
            <a:r>
              <a:rPr lang="ru-RU" dirty="0"/>
              <a:t> </a:t>
            </a:r>
            <a:r>
              <a:rPr lang="ru-RU" dirty="0" err="1"/>
              <a:t>дотримуватись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дієти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віком</a:t>
            </a:r>
            <a:r>
              <a:rPr lang="ru-RU" dirty="0"/>
              <a:t>, </a:t>
            </a:r>
            <a:r>
              <a:rPr lang="ru-RU" dirty="0" err="1"/>
              <a:t>статтю</a:t>
            </a:r>
            <a:r>
              <a:rPr lang="ru-RU" dirty="0"/>
              <a:t>, </a:t>
            </a:r>
            <a:r>
              <a:rPr lang="ru-RU" dirty="0" err="1"/>
              <a:t>наявними</a:t>
            </a:r>
            <a:r>
              <a:rPr lang="ru-RU" dirty="0"/>
              <a:t> хворобами разом з </a:t>
            </a:r>
            <a:r>
              <a:rPr lang="ru-RU" dirty="0" err="1"/>
              <a:t>тим</a:t>
            </a:r>
            <a:r>
              <a:rPr lang="ru-RU" dirty="0"/>
              <a:t> з </a:t>
            </a:r>
            <a:r>
              <a:rPr lang="ru-RU" dirty="0" err="1"/>
              <a:t>підвищеним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 та </a:t>
            </a:r>
            <a:r>
              <a:rPr lang="ru-RU" dirty="0" err="1"/>
              <a:t>мікроелементів</a:t>
            </a:r>
            <a:r>
              <a:rPr lang="ru-RU" dirty="0"/>
              <a:t>. До </a:t>
            </a:r>
            <a:r>
              <a:rPr lang="ru-RU" dirty="0" err="1"/>
              <a:t>специфічних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: </a:t>
            </a:r>
            <a:r>
              <a:rPr lang="ru-RU" dirty="0" err="1"/>
              <a:t>Релаксацію</a:t>
            </a:r>
            <a:r>
              <a:rPr lang="ru-RU" dirty="0"/>
              <a:t> — метод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позбутися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та </a:t>
            </a:r>
            <a:r>
              <a:rPr lang="ru-RU" dirty="0" err="1"/>
              <a:t>психічної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. </a:t>
            </a:r>
            <a:r>
              <a:rPr lang="ru-RU" dirty="0" err="1"/>
              <a:t>Релаксація</a:t>
            </a:r>
            <a:r>
              <a:rPr lang="ru-RU" dirty="0"/>
              <a:t> 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корисним</a:t>
            </a:r>
            <a:r>
              <a:rPr lang="ru-RU" dirty="0"/>
              <a:t> методом,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опанувати</a:t>
            </a:r>
            <a:r>
              <a:rPr lang="ru-RU" dirty="0"/>
              <a:t> нею </a:t>
            </a:r>
            <a:r>
              <a:rPr lang="ru-RU" dirty="0" err="1"/>
              <a:t>досить</a:t>
            </a:r>
            <a:r>
              <a:rPr lang="ru-RU" dirty="0"/>
              <a:t> легко. Але є одна </a:t>
            </a:r>
            <a:r>
              <a:rPr lang="ru-RU" dirty="0" err="1"/>
              <a:t>неодмінна</a:t>
            </a:r>
            <a:r>
              <a:rPr lang="ru-RU" dirty="0"/>
              <a:t> </a:t>
            </a:r>
            <a:r>
              <a:rPr lang="ru-RU" dirty="0" err="1"/>
              <a:t>умова</a:t>
            </a:r>
            <a:r>
              <a:rPr lang="ru-RU" dirty="0"/>
              <a:t> — </a:t>
            </a:r>
            <a:r>
              <a:rPr lang="ru-RU" dirty="0" err="1"/>
              <a:t>мотивація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повинна </a:t>
            </a:r>
            <a:r>
              <a:rPr lang="ru-RU" dirty="0" err="1"/>
              <a:t>чітко</a:t>
            </a:r>
            <a:r>
              <a:rPr lang="ru-RU" dirty="0"/>
              <a:t> знати для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треба. </a:t>
            </a:r>
            <a:r>
              <a:rPr lang="ru-RU" dirty="0" err="1"/>
              <a:t>Концентрація</a:t>
            </a:r>
            <a:r>
              <a:rPr lang="ru-RU" dirty="0"/>
              <a:t> —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 на </a:t>
            </a:r>
            <a:r>
              <a:rPr lang="ru-RU" dirty="0" err="1"/>
              <a:t>зосередження</a:t>
            </a:r>
            <a:r>
              <a:rPr lang="ru-RU" dirty="0"/>
              <a:t>, </a:t>
            </a:r>
            <a:r>
              <a:rPr lang="ru-RU" dirty="0" err="1"/>
              <a:t>уваги</a:t>
            </a:r>
            <a:r>
              <a:rPr lang="ru-RU" dirty="0"/>
              <a:t>. </a:t>
            </a:r>
            <a:r>
              <a:rPr lang="ru-RU" dirty="0" err="1"/>
              <a:t>Ауторегуляція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— </a:t>
            </a:r>
            <a:r>
              <a:rPr lang="ru-RU" dirty="0" err="1"/>
              <a:t>свідомо</a:t>
            </a:r>
            <a:r>
              <a:rPr lang="ru-RU" dirty="0"/>
              <a:t> </a:t>
            </a:r>
            <a:r>
              <a:rPr lang="ru-RU" dirty="0" err="1"/>
              <a:t>керуючи</a:t>
            </a:r>
            <a:r>
              <a:rPr lang="ru-RU" dirty="0"/>
              <a:t> </a:t>
            </a:r>
            <a:r>
              <a:rPr lang="ru-RU" dirty="0" err="1"/>
              <a:t>подихом</a:t>
            </a:r>
            <a:r>
              <a:rPr lang="ru-RU" dirty="0"/>
              <a:t>,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для </a:t>
            </a:r>
            <a:r>
              <a:rPr lang="ru-RU" dirty="0" err="1"/>
              <a:t>заспокоєння</a:t>
            </a:r>
            <a:r>
              <a:rPr lang="ru-RU" dirty="0"/>
              <a:t>, </a:t>
            </a:r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, як </a:t>
            </a:r>
            <a:r>
              <a:rPr lang="ru-RU" dirty="0" err="1"/>
              <a:t>м'язової</a:t>
            </a:r>
            <a:r>
              <a:rPr lang="ru-RU" dirty="0"/>
              <a:t>, так і </a:t>
            </a:r>
            <a:r>
              <a:rPr lang="ru-RU" dirty="0" err="1"/>
              <a:t>психічної</a:t>
            </a:r>
            <a:r>
              <a:rPr lang="ru-RU" dirty="0"/>
              <a:t>. </a:t>
            </a:r>
            <a:r>
              <a:rPr lang="ru-RU" dirty="0" err="1"/>
              <a:t>Аутогенне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визначених</a:t>
            </a:r>
            <a:r>
              <a:rPr lang="ru-RU" dirty="0"/>
              <a:t> </a:t>
            </a:r>
            <a:r>
              <a:rPr lang="ru-RU" dirty="0" err="1"/>
              <a:t>розумових</a:t>
            </a:r>
            <a:r>
              <a:rPr lang="ru-RU" dirty="0"/>
              <a:t> установок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, </a:t>
            </a:r>
            <a:r>
              <a:rPr lang="ru-RU" dirty="0" err="1"/>
              <a:t>переживань</a:t>
            </a:r>
            <a:r>
              <a:rPr lang="ru-RU" dirty="0"/>
              <a:t>, </a:t>
            </a:r>
            <a:r>
              <a:rPr lang="ru-RU" dirty="0" err="1"/>
              <a:t>відчуттів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психічних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на стан </a:t>
            </a:r>
            <a:r>
              <a:rPr lang="ru-RU" dirty="0" err="1"/>
              <a:t>окремих</a:t>
            </a:r>
            <a:r>
              <a:rPr lang="ru-RU" dirty="0"/>
              <a:t> систем </a:t>
            </a:r>
            <a:r>
              <a:rPr lang="ru-RU" dirty="0" err="1"/>
              <a:t>організму</a:t>
            </a:r>
            <a:r>
              <a:rPr lang="ru-RU" dirty="0"/>
              <a:t> з конкретною метою. </a:t>
            </a:r>
            <a:r>
              <a:rPr lang="ru-RU" dirty="0" err="1"/>
              <a:t>Тобто</a:t>
            </a:r>
            <a:r>
              <a:rPr lang="ru-RU" dirty="0"/>
              <a:t>, </a:t>
            </a:r>
            <a:r>
              <a:rPr lang="ru-RU" dirty="0" err="1"/>
              <a:t>іншими</a:t>
            </a:r>
            <a:r>
              <a:rPr lang="ru-RU" dirty="0"/>
              <a:t> словами, </a:t>
            </a:r>
            <a:r>
              <a:rPr lang="ru-RU" dirty="0" err="1"/>
              <a:t>аутогенне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психофізіологічна</a:t>
            </a:r>
            <a:r>
              <a:rPr lang="ru-RU" dirty="0"/>
              <a:t> </a:t>
            </a:r>
            <a:r>
              <a:rPr lang="ru-RU" dirty="0" err="1"/>
              <a:t>саморегуляція</a:t>
            </a:r>
            <a:r>
              <a:rPr lang="ru-RU" dirty="0"/>
              <a:t> без </a:t>
            </a:r>
            <a:r>
              <a:rPr lang="ru-RU" dirty="0" err="1"/>
              <a:t>лікаря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7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4" r="13074"/>
          <a:stretch>
            <a:fillRect/>
          </a:stretch>
        </p:blipFill>
        <p:spPr>
          <a:xfrm>
            <a:off x="645701" y="290540"/>
            <a:ext cx="4574371" cy="5729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343525" y="188640"/>
            <a:ext cx="3181350" cy="5852426"/>
          </a:xfrm>
        </p:spPr>
        <p:txBody>
          <a:bodyPr/>
          <a:lstStyle/>
          <a:p>
            <a:pPr algn="ctr"/>
            <a:r>
              <a:rPr lang="ru-RU" sz="4000" b="1" dirty="0" err="1"/>
              <a:t>Професійна</a:t>
            </a:r>
            <a:r>
              <a:rPr lang="ru-RU" sz="4000" b="1" dirty="0"/>
              <a:t> </a:t>
            </a:r>
            <a:r>
              <a:rPr lang="ru-RU" sz="4000" b="1" dirty="0" err="1" smtClean="0"/>
              <a:t>допомога</a:t>
            </a:r>
            <a:endParaRPr lang="ru-RU" sz="4000" b="1" dirty="0" smtClean="0"/>
          </a:p>
          <a:p>
            <a:pPr algn="ctr"/>
            <a:endParaRPr lang="uk-UA" sz="4000" b="1" dirty="0"/>
          </a:p>
          <a:p>
            <a:pPr algn="ctr"/>
            <a:endParaRPr lang="uk-UA" sz="4000" b="1" dirty="0" smtClean="0"/>
          </a:p>
          <a:p>
            <a:pPr algn="ctr"/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4894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3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3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 r="22698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3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r="10313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3"/>
          </p:nvPr>
        </p:nvSpPr>
        <p:spPr>
          <a:xfrm>
            <a:off x="228600" y="3717032"/>
            <a:ext cx="8610600" cy="2226567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при </a:t>
            </a:r>
            <a:r>
              <a:rPr lang="ru-RU" dirty="0" err="1"/>
              <a:t>стресі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наслідках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психолог, психотерапевт, а у </a:t>
            </a:r>
            <a:r>
              <a:rPr lang="ru-RU" dirty="0" err="1"/>
              <a:t>важких</a:t>
            </a:r>
            <a:r>
              <a:rPr lang="ru-RU" dirty="0"/>
              <a:t> </a:t>
            </a:r>
            <a:r>
              <a:rPr lang="ru-RU" dirty="0" err="1"/>
              <a:t>запущених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— </a:t>
            </a:r>
            <a:r>
              <a:rPr lang="ru-RU" dirty="0" err="1"/>
              <a:t>психіатр</a:t>
            </a:r>
            <a:r>
              <a:rPr lang="ru-RU" dirty="0"/>
              <a:t>. При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лікар</a:t>
            </a:r>
            <a:r>
              <a:rPr lang="ru-RU" dirty="0"/>
              <a:t> </a:t>
            </a:r>
            <a:r>
              <a:rPr lang="ru-RU" dirty="0" err="1"/>
              <a:t>призначить</a:t>
            </a:r>
            <a:r>
              <a:rPr lang="ru-RU" dirty="0"/>
              <a:t> </a:t>
            </a:r>
            <a:r>
              <a:rPr lang="ru-RU" dirty="0" err="1"/>
              <a:t>антидипресанти</a:t>
            </a:r>
            <a:r>
              <a:rPr lang="ru-RU" dirty="0"/>
              <a:t>, </a:t>
            </a:r>
            <a:r>
              <a:rPr lang="ru-RU" dirty="0" err="1"/>
              <a:t>зоспокійливі</a:t>
            </a:r>
            <a:r>
              <a:rPr lang="ru-RU" dirty="0"/>
              <a:t> </a:t>
            </a:r>
            <a:r>
              <a:rPr lang="ru-RU" dirty="0" err="1"/>
              <a:t>препарати</a:t>
            </a:r>
            <a:r>
              <a:rPr lang="ru-RU" dirty="0"/>
              <a:t>, </a:t>
            </a:r>
            <a:r>
              <a:rPr lang="ru-RU" dirty="0" err="1"/>
              <a:t>снодійні</a:t>
            </a:r>
            <a:r>
              <a:rPr lang="ru-RU" dirty="0"/>
              <a:t>, </a:t>
            </a:r>
            <a:r>
              <a:rPr lang="ru-RU" dirty="0" err="1"/>
              <a:t>адаптогени</a:t>
            </a:r>
            <a:r>
              <a:rPr lang="ru-RU" dirty="0"/>
              <a:t>, </a:t>
            </a:r>
            <a:r>
              <a:rPr lang="ru-RU" dirty="0" err="1"/>
              <a:t>коректори</a:t>
            </a:r>
            <a:r>
              <a:rPr lang="ru-RU" dirty="0"/>
              <a:t> </a:t>
            </a:r>
            <a:r>
              <a:rPr lang="ru-RU" dirty="0" err="1"/>
              <a:t>імуної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ліки</a:t>
            </a:r>
            <a:r>
              <a:rPr lang="ru-RU" dirty="0"/>
              <a:t> для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апетиту</a:t>
            </a:r>
            <a:r>
              <a:rPr lang="ru-RU" dirty="0"/>
              <a:t>. </a:t>
            </a:r>
            <a:r>
              <a:rPr lang="ru-RU" dirty="0" err="1"/>
              <a:t>Ефективними</a:t>
            </a:r>
            <a:r>
              <a:rPr lang="ru-RU" dirty="0"/>
              <a:t> є </a:t>
            </a:r>
            <a:r>
              <a:rPr lang="ru-RU" dirty="0" err="1"/>
              <a:t>гіпноз</a:t>
            </a:r>
            <a:r>
              <a:rPr lang="ru-RU" dirty="0"/>
              <a:t>, </a:t>
            </a:r>
            <a:r>
              <a:rPr lang="ru-RU" dirty="0" err="1"/>
              <a:t>фізіотерапевтичні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— </a:t>
            </a:r>
            <a:r>
              <a:rPr lang="ru-RU" dirty="0" err="1"/>
              <a:t>гімнастика</a:t>
            </a:r>
            <a:r>
              <a:rPr lang="ru-RU" dirty="0"/>
              <a:t>, </a:t>
            </a:r>
            <a:r>
              <a:rPr lang="ru-RU" dirty="0" err="1"/>
              <a:t>ванни</a:t>
            </a:r>
            <a:r>
              <a:rPr lang="ru-RU" dirty="0"/>
              <a:t>, </a:t>
            </a:r>
            <a:r>
              <a:rPr lang="ru-RU" dirty="0" err="1"/>
              <a:t>електросон</a:t>
            </a:r>
            <a:r>
              <a:rPr lang="ru-RU" dirty="0"/>
              <a:t>, </a:t>
            </a:r>
            <a:r>
              <a:rPr lang="ru-RU" dirty="0" err="1"/>
              <a:t>фітотерапія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4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221088"/>
            <a:ext cx="8064896" cy="566738"/>
          </a:xfrm>
        </p:spPr>
        <p:txBody>
          <a:bodyPr/>
          <a:lstStyle/>
          <a:p>
            <a:pPr algn="ctr"/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r="3704"/>
          <a:stretch>
            <a:fillRect/>
          </a:stretch>
        </p:blipFill>
        <p:spPr>
          <a:xfrm>
            <a:off x="1691680" y="116632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797152"/>
            <a:ext cx="8064896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повсякденне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з </a:t>
            </a:r>
            <a:r>
              <a:rPr lang="ru-RU" dirty="0" err="1"/>
              <a:t>раннього</a:t>
            </a:r>
            <a:r>
              <a:rPr lang="ru-RU" dirty="0"/>
              <a:t> ранку до </a:t>
            </a:r>
            <a:r>
              <a:rPr lang="ru-RU" dirty="0" err="1"/>
              <a:t>пізнього</a:t>
            </a:r>
            <a:r>
              <a:rPr lang="ru-RU" dirty="0"/>
              <a:t> </a:t>
            </a:r>
            <a:r>
              <a:rPr lang="ru-RU" dirty="0" err="1"/>
              <a:t>вечора</a:t>
            </a:r>
            <a:r>
              <a:rPr lang="ru-RU" dirty="0"/>
              <a:t>, </a:t>
            </a:r>
            <a:r>
              <a:rPr lang="ru-RU" dirty="0" err="1"/>
              <a:t>щотижня</a:t>
            </a:r>
            <a:r>
              <a:rPr lang="ru-RU" dirty="0"/>
              <a:t>, </a:t>
            </a:r>
            <a:r>
              <a:rPr lang="ru-RU" dirty="0" err="1"/>
              <a:t>щомісяця</a:t>
            </a:r>
            <a:r>
              <a:rPr lang="ru-RU" dirty="0"/>
              <a:t>, </a:t>
            </a:r>
            <a:r>
              <a:rPr lang="ru-RU" dirty="0" err="1"/>
              <a:t>щороку</a:t>
            </a:r>
            <a:r>
              <a:rPr lang="ru-RU" dirty="0"/>
              <a:t>. </a:t>
            </a:r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активного і </a:t>
            </a:r>
            <a:r>
              <a:rPr lang="ru-RU" dirty="0" err="1"/>
              <a:t>релаксаційного</a:t>
            </a:r>
            <a:r>
              <a:rPr lang="ru-RU" dirty="0"/>
              <a:t> способу </a:t>
            </a:r>
            <a:r>
              <a:rPr lang="ru-RU" dirty="0" err="1"/>
              <a:t>життя</a:t>
            </a:r>
            <a:r>
              <a:rPr lang="ru-RU" dirty="0"/>
              <a:t> є і початок трудового дня, і режим </a:t>
            </a:r>
            <a:r>
              <a:rPr lang="ru-RU" dirty="0" err="1"/>
              <a:t>харчування</a:t>
            </a:r>
            <a:r>
              <a:rPr lang="ru-RU" dirty="0"/>
              <a:t>, і </a:t>
            </a:r>
            <a:r>
              <a:rPr lang="ru-RU" dirty="0" err="1"/>
              <a:t>рухова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, і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, і </a:t>
            </a:r>
            <a:r>
              <a:rPr lang="ru-RU" dirty="0" err="1"/>
              <a:t>взаємовідносини</a:t>
            </a:r>
            <a:r>
              <a:rPr lang="ru-RU" dirty="0"/>
              <a:t> з </a:t>
            </a:r>
            <a:r>
              <a:rPr lang="ru-RU" dirty="0" err="1"/>
              <a:t>навколишнім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та людьми,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оточують</a:t>
            </a:r>
            <a:r>
              <a:rPr lang="ru-RU" dirty="0"/>
              <a:t>, і </a:t>
            </a:r>
            <a:r>
              <a:rPr lang="ru-RU" dirty="0" err="1"/>
              <a:t>реакція</a:t>
            </a:r>
            <a:r>
              <a:rPr lang="ru-RU" dirty="0"/>
              <a:t> на </a:t>
            </a:r>
            <a:r>
              <a:rPr lang="ru-RU" dirty="0" err="1"/>
              <a:t>стрес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буде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— </a:t>
            </a:r>
            <a:r>
              <a:rPr lang="ru-RU" dirty="0" err="1"/>
              <a:t>активним</a:t>
            </a:r>
            <a:r>
              <a:rPr lang="ru-RU" dirty="0"/>
              <a:t>, </a:t>
            </a:r>
            <a:r>
              <a:rPr lang="ru-RU" dirty="0" err="1"/>
              <a:t>продуктивним</a:t>
            </a:r>
            <a:r>
              <a:rPr lang="ru-RU" dirty="0"/>
              <a:t>, </a:t>
            </a:r>
            <a:r>
              <a:rPr lang="ru-RU" dirty="0" err="1"/>
              <a:t>здоровим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пасивним</a:t>
            </a:r>
            <a:r>
              <a:rPr lang="ru-RU" dirty="0"/>
              <a:t> і </a:t>
            </a:r>
            <a:r>
              <a:rPr lang="ru-RU" dirty="0" err="1"/>
              <a:t>безглуздим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7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004048" y="0"/>
            <a:ext cx="4139952" cy="6237312"/>
          </a:xfrm>
        </p:spPr>
        <p:txBody>
          <a:bodyPr/>
          <a:lstStyle/>
          <a:p>
            <a:r>
              <a:rPr lang="ru-RU" sz="1600" dirty="0" err="1"/>
              <a:t>Види</a:t>
            </a:r>
            <a:r>
              <a:rPr lang="ru-RU" sz="1600" dirty="0"/>
              <a:t> </a:t>
            </a:r>
            <a:r>
              <a:rPr lang="ru-RU" sz="1600" dirty="0" err="1"/>
              <a:t>стресу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 err="1"/>
              <a:t>Фізіологічний</a:t>
            </a:r>
            <a:r>
              <a:rPr lang="ru-RU" sz="1600" dirty="0"/>
              <a:t> </a:t>
            </a:r>
            <a:r>
              <a:rPr lang="ru-RU" sz="1600" dirty="0" err="1"/>
              <a:t>стрес</a:t>
            </a:r>
            <a:r>
              <a:rPr lang="ru-RU" sz="1600" dirty="0"/>
              <a:t> </a:t>
            </a:r>
            <a:r>
              <a:rPr lang="ru-RU" sz="1600" dirty="0" err="1"/>
              <a:t>пов'язаний</a:t>
            </a:r>
            <a:r>
              <a:rPr lang="ru-RU" sz="1600" dirty="0"/>
              <a:t> з </a:t>
            </a:r>
            <a:r>
              <a:rPr lang="ru-RU" sz="1600" dirty="0" err="1"/>
              <a:t>об'єктивними</a:t>
            </a:r>
            <a:r>
              <a:rPr lang="ru-RU" sz="1600" dirty="0"/>
              <a:t> </a:t>
            </a:r>
            <a:r>
              <a:rPr lang="ru-RU" sz="1600" dirty="0" err="1"/>
              <a:t>змінами</a:t>
            </a:r>
            <a:r>
              <a:rPr lang="ru-RU" sz="1600" dirty="0"/>
              <a:t> умов </a:t>
            </a:r>
            <a:r>
              <a:rPr lang="ru-RU" sz="1600" dirty="0" err="1"/>
              <a:t>життєдіяльності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. </a:t>
            </a:r>
            <a:r>
              <a:rPr lang="ru-RU" sz="1600" dirty="0" err="1"/>
              <a:t>Стресорами</a:t>
            </a:r>
            <a:r>
              <a:rPr lang="ru-RU" sz="1600" dirty="0"/>
              <a:t> 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бути </a:t>
            </a:r>
            <a:r>
              <a:rPr lang="ru-RU" sz="1600" dirty="0" err="1"/>
              <a:t>мікроклімат</a:t>
            </a:r>
            <a:r>
              <a:rPr lang="ru-RU" sz="1600" dirty="0"/>
              <a:t>, </a:t>
            </a:r>
            <a:r>
              <a:rPr lang="ru-RU" sz="1600" dirty="0" err="1"/>
              <a:t>радіація</a:t>
            </a:r>
            <a:r>
              <a:rPr lang="ru-RU" sz="1600" dirty="0"/>
              <a:t>, шум, </a:t>
            </a:r>
            <a:r>
              <a:rPr lang="ru-RU" sz="1600" dirty="0" err="1"/>
              <a:t>вібрація</a:t>
            </a:r>
            <a:r>
              <a:rPr lang="ru-RU" sz="1600" dirty="0"/>
              <a:t>, </a:t>
            </a:r>
            <a:r>
              <a:rPr lang="ru-RU" sz="1600" dirty="0" err="1"/>
              <a:t>природні</a:t>
            </a:r>
            <a:r>
              <a:rPr lang="ru-RU" sz="1600" dirty="0"/>
              <a:t> </a:t>
            </a:r>
            <a:r>
              <a:rPr lang="ru-RU" sz="1600" dirty="0" err="1"/>
              <a:t>стихійні</a:t>
            </a:r>
            <a:r>
              <a:rPr lang="ru-RU" sz="1600" dirty="0"/>
              <a:t> лиха (</a:t>
            </a:r>
            <a:r>
              <a:rPr lang="ru-RU" sz="1600" dirty="0" err="1"/>
              <a:t>землетрус</a:t>
            </a:r>
            <a:r>
              <a:rPr lang="ru-RU" sz="1600" dirty="0"/>
              <a:t>, паводок, </a:t>
            </a:r>
            <a:r>
              <a:rPr lang="ru-RU" sz="1600" dirty="0" err="1"/>
              <a:t>виверження</a:t>
            </a:r>
            <a:r>
              <a:rPr lang="ru-RU" sz="1600" dirty="0"/>
              <a:t> вулкану) та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затоплення</a:t>
            </a:r>
            <a:r>
              <a:rPr lang="ru-RU" sz="1600" dirty="0"/>
              <a:t> </a:t>
            </a:r>
            <a:r>
              <a:rPr lang="ru-RU" sz="1600" dirty="0" err="1"/>
              <a:t>вашої</a:t>
            </a:r>
            <a:r>
              <a:rPr lang="ru-RU" sz="1600" dirty="0"/>
              <a:t> </a:t>
            </a:r>
            <a:r>
              <a:rPr lang="ru-RU" sz="1600" dirty="0" err="1"/>
              <a:t>квартири</a:t>
            </a:r>
            <a:r>
              <a:rPr lang="ru-RU" sz="1600" dirty="0"/>
              <a:t> </a:t>
            </a:r>
            <a:r>
              <a:rPr lang="ru-RU" sz="1600" dirty="0" err="1"/>
              <a:t>сусідами</a:t>
            </a:r>
            <a:r>
              <a:rPr lang="ru-RU" sz="1600" dirty="0"/>
              <a:t>. </a:t>
            </a:r>
            <a:r>
              <a:rPr lang="ru-RU" sz="1600" dirty="0" err="1"/>
              <a:t>Психоемоційний</a:t>
            </a:r>
            <a:r>
              <a:rPr lang="ru-RU" sz="1600" dirty="0"/>
              <a:t> </a:t>
            </a:r>
            <a:r>
              <a:rPr lang="ru-RU" sz="1600" dirty="0" err="1"/>
              <a:t>стрес</a:t>
            </a:r>
            <a:r>
              <a:rPr lang="ru-RU" sz="1600" dirty="0"/>
              <a:t> </a:t>
            </a:r>
            <a:r>
              <a:rPr lang="ru-RU" sz="1600" dirty="0" err="1"/>
              <a:t>виникає</a:t>
            </a:r>
            <a:r>
              <a:rPr lang="ru-RU" sz="1600" dirty="0"/>
              <a:t> з </a:t>
            </a:r>
            <a:r>
              <a:rPr lang="ru-RU" sz="1600" dirty="0" err="1"/>
              <a:t>особистої</a:t>
            </a:r>
            <a:r>
              <a:rPr lang="ru-RU" sz="1600" dirty="0"/>
              <a:t> </a:t>
            </a:r>
            <a:r>
              <a:rPr lang="ru-RU" sz="1600" dirty="0" err="1"/>
              <a:t>позиції</a:t>
            </a:r>
            <a:r>
              <a:rPr lang="ru-RU" sz="1600" dirty="0"/>
              <a:t> </a:t>
            </a:r>
            <a:r>
              <a:rPr lang="ru-RU" sz="1600" dirty="0" err="1"/>
              <a:t>індивіда</a:t>
            </a:r>
            <a:r>
              <a:rPr lang="ru-RU" sz="1600" dirty="0"/>
              <a:t>. Людина </a:t>
            </a:r>
            <a:r>
              <a:rPr lang="ru-RU" sz="1600" dirty="0" err="1"/>
              <a:t>реагує</a:t>
            </a:r>
            <a:r>
              <a:rPr lang="ru-RU" sz="1600" dirty="0"/>
              <a:t> на те,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оточує</a:t>
            </a:r>
            <a:r>
              <a:rPr lang="ru-RU" sz="1600" dirty="0"/>
              <a:t> </a:t>
            </a:r>
            <a:r>
              <a:rPr lang="ru-RU" sz="1600" dirty="0" err="1"/>
              <a:t>згідно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своєю</a:t>
            </a:r>
            <a:r>
              <a:rPr lang="ru-RU" sz="1600" dirty="0"/>
              <a:t> </a:t>
            </a:r>
            <a:r>
              <a:rPr lang="ru-RU" sz="1600" dirty="0" err="1"/>
              <a:t>інтерпретацією</a:t>
            </a:r>
            <a:r>
              <a:rPr lang="ru-RU" sz="1600" dirty="0"/>
              <a:t> </a:t>
            </a:r>
            <a:r>
              <a:rPr lang="ru-RU" sz="1600" dirty="0" err="1"/>
              <a:t>зовнішніх</a:t>
            </a:r>
            <a:r>
              <a:rPr lang="ru-RU" sz="1600" dirty="0"/>
              <a:t> </a:t>
            </a:r>
            <a:r>
              <a:rPr lang="ru-RU" sz="1600" dirty="0" err="1"/>
              <a:t>стимулів</a:t>
            </a:r>
            <a:r>
              <a:rPr lang="ru-RU" sz="1600" dirty="0"/>
              <a:t>, яка </a:t>
            </a:r>
            <a:r>
              <a:rPr lang="ru-RU" sz="1600" dirty="0" err="1"/>
              <a:t>залежить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особистих</a:t>
            </a:r>
            <a:r>
              <a:rPr lang="ru-RU" sz="1600" dirty="0"/>
              <a:t> характеристик, </a:t>
            </a:r>
            <a:r>
              <a:rPr lang="ru-RU" sz="1600" dirty="0" err="1"/>
              <a:t>соціального</a:t>
            </a:r>
            <a:r>
              <a:rPr lang="ru-RU" sz="1600" dirty="0"/>
              <a:t> статусу, </a:t>
            </a:r>
            <a:r>
              <a:rPr lang="ru-RU" sz="1600" dirty="0" err="1"/>
              <a:t>ролевої</a:t>
            </a:r>
            <a:r>
              <a:rPr lang="ru-RU" sz="1600" dirty="0"/>
              <a:t> </a:t>
            </a:r>
            <a:r>
              <a:rPr lang="ru-RU" sz="1600" dirty="0" err="1"/>
              <a:t>поведінки</a:t>
            </a:r>
            <a:r>
              <a:rPr lang="ru-RU" sz="1600" dirty="0"/>
              <a:t>, </a:t>
            </a:r>
            <a:r>
              <a:rPr lang="ru-RU" sz="1600" dirty="0" err="1"/>
              <a:t>віку</a:t>
            </a:r>
            <a:r>
              <a:rPr lang="ru-RU" sz="1600" dirty="0"/>
              <a:t>, </a:t>
            </a:r>
            <a:r>
              <a:rPr lang="ru-RU" sz="1600" dirty="0" err="1"/>
              <a:t>вихованості</a:t>
            </a:r>
            <a:r>
              <a:rPr lang="ru-RU" sz="1600" dirty="0"/>
              <a:t>, </a:t>
            </a:r>
            <a:r>
              <a:rPr lang="ru-RU" sz="1600" dirty="0" err="1"/>
              <a:t>життєвого</a:t>
            </a:r>
            <a:r>
              <a:rPr lang="ru-RU" sz="1600" dirty="0"/>
              <a:t> </a:t>
            </a:r>
            <a:r>
              <a:rPr lang="ru-RU" sz="1600" dirty="0" err="1"/>
              <a:t>досвіду</a:t>
            </a:r>
            <a:r>
              <a:rPr lang="ru-RU" sz="1600" dirty="0"/>
              <a:t>. </a:t>
            </a:r>
            <a:r>
              <a:rPr lang="ru-RU" sz="1600" dirty="0" err="1"/>
              <a:t>Скажімо</a:t>
            </a:r>
            <a:r>
              <a:rPr lang="ru-RU" sz="1600" dirty="0"/>
              <a:t>, </a:t>
            </a:r>
            <a:r>
              <a:rPr lang="ru-RU" sz="1600" dirty="0" err="1"/>
              <a:t>крадіжка</a:t>
            </a:r>
            <a:r>
              <a:rPr lang="ru-RU" sz="1600" dirty="0"/>
              <a:t> </a:t>
            </a:r>
            <a:r>
              <a:rPr lang="ru-RU" sz="1600" dirty="0" err="1"/>
              <a:t>гаманця</a:t>
            </a:r>
            <a:r>
              <a:rPr lang="ru-RU" sz="1600" dirty="0"/>
              <a:t>, для одного стане стимулом бути </a:t>
            </a:r>
            <a:r>
              <a:rPr lang="ru-RU" sz="1600" dirty="0" err="1"/>
              <a:t>уважнішим</a:t>
            </a:r>
            <a:r>
              <a:rPr lang="ru-RU" sz="1600" dirty="0"/>
              <a:t>, </a:t>
            </a:r>
            <a:r>
              <a:rPr lang="ru-RU" sz="1600" dirty="0" err="1"/>
              <a:t>сконцентрованим</a:t>
            </a:r>
            <a:r>
              <a:rPr lang="ru-RU" sz="1600" dirty="0"/>
              <a:t>,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попрацювати</a:t>
            </a:r>
            <a:r>
              <a:rPr lang="ru-RU" sz="1600" dirty="0"/>
              <a:t>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повернути</a:t>
            </a:r>
            <a:r>
              <a:rPr lang="ru-RU" sz="1600" dirty="0"/>
              <a:t> </a:t>
            </a:r>
            <a:r>
              <a:rPr lang="ru-RU" sz="1600" dirty="0" err="1"/>
              <a:t>втрачене</a:t>
            </a:r>
            <a:r>
              <a:rPr lang="ru-RU" sz="1600" dirty="0"/>
              <a:t>. А </a:t>
            </a:r>
            <a:r>
              <a:rPr lang="ru-RU" sz="1600" dirty="0" err="1"/>
              <a:t>іншого</a:t>
            </a:r>
            <a:r>
              <a:rPr lang="ru-RU" sz="1600" dirty="0"/>
              <a:t> </a:t>
            </a:r>
            <a:r>
              <a:rPr lang="ru-RU" sz="1600" dirty="0" err="1"/>
              <a:t>навпаки</a:t>
            </a:r>
            <a:r>
              <a:rPr lang="ru-RU" sz="1600" dirty="0"/>
              <a:t> </a:t>
            </a:r>
            <a:r>
              <a:rPr lang="ru-RU" sz="1600" dirty="0" err="1"/>
              <a:t>охопить</a:t>
            </a:r>
            <a:r>
              <a:rPr lang="ru-RU" sz="1600" dirty="0"/>
              <a:t> </a:t>
            </a:r>
            <a:r>
              <a:rPr lang="ru-RU" sz="1600" dirty="0" err="1"/>
              <a:t>апатія</a:t>
            </a:r>
            <a:r>
              <a:rPr lang="ru-RU" sz="1600" dirty="0"/>
              <a:t>, </a:t>
            </a:r>
            <a:r>
              <a:rPr lang="ru-RU" sz="1600" dirty="0" err="1"/>
              <a:t>відчуття</a:t>
            </a:r>
            <a:r>
              <a:rPr lang="ru-RU" sz="1600" dirty="0"/>
              <a:t> </a:t>
            </a:r>
            <a:r>
              <a:rPr lang="ru-RU" sz="1600" dirty="0" err="1"/>
              <a:t>своєї</a:t>
            </a:r>
            <a:r>
              <a:rPr lang="ru-RU" sz="1600" dirty="0"/>
              <a:t> </a:t>
            </a:r>
            <a:r>
              <a:rPr lang="ru-RU" sz="1600" dirty="0" err="1"/>
              <a:t>нікчемності</a:t>
            </a:r>
            <a:r>
              <a:rPr lang="ru-RU" sz="1600" dirty="0"/>
              <a:t> та </a:t>
            </a:r>
            <a:r>
              <a:rPr lang="ru-RU" sz="1600" dirty="0" err="1"/>
              <a:t>постійного</a:t>
            </a:r>
            <a:r>
              <a:rPr lang="ru-RU" sz="1600" dirty="0"/>
              <a:t> </a:t>
            </a:r>
            <a:r>
              <a:rPr lang="ru-RU" sz="1600" dirty="0" err="1"/>
              <a:t>невезіння</a:t>
            </a:r>
            <a:r>
              <a:rPr lang="ru-RU" sz="1600" dirty="0"/>
              <a:t>. </a:t>
            </a:r>
            <a:r>
              <a:rPr lang="ru-RU" sz="1600" dirty="0" err="1"/>
              <a:t>Повна</a:t>
            </a:r>
            <a:r>
              <a:rPr lang="ru-RU" sz="1600" dirty="0"/>
              <a:t> </a:t>
            </a:r>
            <a:r>
              <a:rPr lang="ru-RU" sz="1600" dirty="0" err="1"/>
              <a:t>відсутність</a:t>
            </a:r>
            <a:r>
              <a:rPr lang="ru-RU" sz="1600" dirty="0"/>
              <a:t> стану </a:t>
            </a:r>
            <a:r>
              <a:rPr lang="ru-RU" sz="1600" dirty="0" err="1"/>
              <a:t>стресу</a:t>
            </a:r>
            <a:r>
              <a:rPr lang="ru-RU" sz="1600" dirty="0"/>
              <a:t> при </a:t>
            </a:r>
            <a:r>
              <a:rPr lang="ru-RU" sz="1600" dirty="0" err="1"/>
              <a:t>впливі</a:t>
            </a:r>
            <a:r>
              <a:rPr lang="ru-RU" sz="1600" dirty="0"/>
              <a:t> </a:t>
            </a:r>
            <a:r>
              <a:rPr lang="ru-RU" sz="1600" dirty="0" err="1"/>
              <a:t>збуджуючих</a:t>
            </a:r>
            <a:r>
              <a:rPr lang="ru-RU" sz="1600" dirty="0"/>
              <a:t> </a:t>
            </a:r>
            <a:r>
              <a:rPr lang="ru-RU" sz="1600" dirty="0" err="1"/>
              <a:t>факторів</a:t>
            </a:r>
            <a:r>
              <a:rPr lang="ru-RU" sz="1600" dirty="0"/>
              <a:t> </a:t>
            </a:r>
            <a:r>
              <a:rPr lang="ru-RU" sz="1600" dirty="0" err="1"/>
              <a:t>означає</a:t>
            </a:r>
            <a:r>
              <a:rPr lang="ru-RU" sz="1600" dirty="0"/>
              <a:t> смерть. </a:t>
            </a:r>
            <a:r>
              <a:rPr lang="ru-RU" sz="1600" dirty="0" err="1"/>
              <a:t>Здатність</a:t>
            </a:r>
            <a:r>
              <a:rPr lang="ru-RU" sz="1600" dirty="0"/>
              <a:t> </a:t>
            </a:r>
            <a:r>
              <a:rPr lang="ru-RU" sz="1600" dirty="0" err="1"/>
              <a:t>організму</a:t>
            </a:r>
            <a:r>
              <a:rPr lang="ru-RU" sz="1600" dirty="0"/>
              <a:t> до </a:t>
            </a:r>
            <a:r>
              <a:rPr lang="ru-RU" sz="1600" dirty="0" err="1"/>
              <a:t>адаптації</a:t>
            </a:r>
            <a:r>
              <a:rPr lang="ru-RU" sz="1600" dirty="0"/>
              <a:t> </a:t>
            </a:r>
            <a:r>
              <a:rPr lang="ru-RU" sz="1600" dirty="0" err="1"/>
              <a:t>поступово</a:t>
            </a:r>
            <a:r>
              <a:rPr lang="ru-RU" sz="1600" dirty="0"/>
              <a:t> </a:t>
            </a:r>
            <a:r>
              <a:rPr lang="ru-RU" sz="1600" dirty="0" err="1"/>
              <a:t>втрачається</a:t>
            </a:r>
            <a:r>
              <a:rPr lang="ru-RU" sz="1600" dirty="0"/>
              <a:t>.</a:t>
            </a:r>
          </a:p>
        </p:txBody>
      </p:sp>
      <p:pic>
        <p:nvPicPr>
          <p:cNvPr id="5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0"/>
          <a:stretch/>
        </p:blipFill>
        <p:spPr>
          <a:xfrm>
            <a:off x="251520" y="1340768"/>
            <a:ext cx="4680520" cy="3342880"/>
          </a:xfrm>
          <a:prstGeom prst="rect">
            <a:avLst/>
          </a:prstGeom>
          <a:solidFill>
            <a:srgbClr val="F0F0F0"/>
          </a:solidFill>
          <a:ln w="5715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04657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r="9017"/>
          <a:stretch>
            <a:fillRect/>
          </a:stretch>
        </p:blipFill>
        <p:spPr>
          <a:xfrm>
            <a:off x="209796" y="1628800"/>
            <a:ext cx="4306887" cy="3498850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716016" y="980728"/>
            <a:ext cx="4427983" cy="5256584"/>
          </a:xfrm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ru-RU" sz="1200" dirty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err="1" smtClean="0"/>
              <a:t>Відстоювання</a:t>
            </a:r>
            <a:r>
              <a:rPr lang="ru-RU" sz="1200" dirty="0" smtClean="0"/>
              <a:t> </a:t>
            </a:r>
            <a:r>
              <a:rPr lang="ru-RU" sz="1200" dirty="0" err="1"/>
              <a:t>власних</a:t>
            </a:r>
            <a:r>
              <a:rPr lang="ru-RU" sz="1200" dirty="0"/>
              <a:t> прав і потреб; </a:t>
            </a:r>
            <a:r>
              <a:rPr lang="ru-RU" sz="1200" dirty="0" err="1"/>
              <a:t>встановлення</a:t>
            </a:r>
            <a:r>
              <a:rPr lang="ru-RU" sz="1200" dirty="0"/>
              <a:t> </a:t>
            </a:r>
            <a:r>
              <a:rPr lang="ru-RU" sz="1200" dirty="0" err="1"/>
              <a:t>низкостресових</a:t>
            </a:r>
            <a:r>
              <a:rPr lang="ru-RU" sz="1200" dirty="0"/>
              <a:t> </a:t>
            </a:r>
            <a:r>
              <a:rPr lang="ru-RU" sz="1200" dirty="0" err="1"/>
              <a:t>відносин</a:t>
            </a:r>
            <a:r>
              <a:rPr lang="ru-RU" sz="1200" dirty="0"/>
              <a:t> </a:t>
            </a:r>
            <a:r>
              <a:rPr lang="ru-RU" sz="1200" dirty="0" err="1"/>
              <a:t>взаємної</a:t>
            </a:r>
            <a:r>
              <a:rPr lang="ru-RU" sz="1200" dirty="0"/>
              <a:t> </a:t>
            </a:r>
            <a:r>
              <a:rPr lang="ru-RU" sz="1200" dirty="0" err="1"/>
              <a:t>поваги</a:t>
            </a:r>
            <a:r>
              <a:rPr lang="ru-RU" sz="1200" dirty="0"/>
              <a:t>; </a:t>
            </a:r>
            <a:r>
              <a:rPr lang="ru-RU" sz="1200" dirty="0" err="1"/>
              <a:t>ретельне</a:t>
            </a:r>
            <a:r>
              <a:rPr lang="ru-RU" sz="1200" dirty="0"/>
              <a:t> </a:t>
            </a:r>
            <a:r>
              <a:rPr lang="ru-RU" sz="1200" dirty="0" err="1"/>
              <a:t>відбирання</a:t>
            </a:r>
            <a:r>
              <a:rPr lang="ru-RU" sz="1200" dirty="0"/>
              <a:t> </a:t>
            </a:r>
            <a:r>
              <a:rPr lang="ru-RU" sz="1200" dirty="0" err="1"/>
              <a:t>друзів</a:t>
            </a:r>
            <a:r>
              <a:rPr lang="ru-RU" sz="1200" dirty="0"/>
              <a:t> і </a:t>
            </a:r>
            <a:r>
              <a:rPr lang="ru-RU" sz="1200" dirty="0" err="1"/>
              <a:t>зав'язування</a:t>
            </a:r>
            <a:r>
              <a:rPr lang="ru-RU" sz="1200" dirty="0"/>
              <a:t> </a:t>
            </a:r>
            <a:r>
              <a:rPr lang="ru-RU" sz="1200" dirty="0" err="1"/>
              <a:t>відновин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є </a:t>
            </a:r>
            <a:r>
              <a:rPr lang="ru-RU" sz="1200" dirty="0" err="1"/>
              <a:t>підбадьорливими</a:t>
            </a:r>
            <a:r>
              <a:rPr lang="ru-RU" sz="1200" dirty="0"/>
              <a:t> і </a:t>
            </a:r>
            <a:r>
              <a:rPr lang="ru-RU" sz="1200" dirty="0" err="1"/>
              <a:t>спокійними</a:t>
            </a:r>
            <a:r>
              <a:rPr lang="ru-RU" sz="1200" dirty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Участь </a:t>
            </a:r>
            <a:r>
              <a:rPr lang="ru-RU" sz="1200" dirty="0"/>
              <a:t>у </a:t>
            </a:r>
            <a:r>
              <a:rPr lang="ru-RU" sz="1200" dirty="0" err="1"/>
              <a:t>цікавій</a:t>
            </a:r>
            <a:r>
              <a:rPr lang="ru-RU" sz="1200" dirty="0"/>
              <a:t>, </a:t>
            </a:r>
            <a:r>
              <a:rPr lang="ru-RU" sz="1200" dirty="0" err="1"/>
              <a:t>вдячній</a:t>
            </a:r>
            <a:r>
              <a:rPr lang="ru-RU" sz="1200" dirty="0"/>
              <a:t> </a:t>
            </a:r>
            <a:r>
              <a:rPr lang="ru-RU" sz="1200" dirty="0" err="1"/>
              <a:t>роботі</a:t>
            </a:r>
            <a:r>
              <a:rPr lang="ru-RU" sz="1200" dirty="0"/>
              <a:t>, яка </a:t>
            </a:r>
            <a:r>
              <a:rPr lang="ru-RU" sz="1200" dirty="0" err="1"/>
              <a:t>приречена</a:t>
            </a:r>
            <a:r>
              <a:rPr lang="ru-RU" sz="1200" dirty="0"/>
              <a:t> на </a:t>
            </a:r>
            <a:r>
              <a:rPr lang="ru-RU" sz="1200" dirty="0" err="1"/>
              <a:t>справжню</a:t>
            </a:r>
            <a:r>
              <a:rPr lang="ru-RU" sz="1200" dirty="0"/>
              <a:t> </a:t>
            </a:r>
            <a:r>
              <a:rPr lang="ru-RU" sz="1200" dirty="0" err="1"/>
              <a:t>винагороду</a:t>
            </a:r>
            <a:r>
              <a:rPr lang="ru-RU" sz="1200" dirty="0"/>
              <a:t>. </a:t>
            </a:r>
            <a:r>
              <a:rPr lang="ru-RU" sz="1200" dirty="0" err="1"/>
              <a:t>Збереження</a:t>
            </a:r>
            <a:r>
              <a:rPr lang="ru-RU" sz="1200" dirty="0"/>
              <a:t> </a:t>
            </a:r>
            <a:r>
              <a:rPr lang="ru-RU" sz="1200" dirty="0" err="1"/>
              <a:t>стимулюючого</a:t>
            </a:r>
            <a:r>
              <a:rPr lang="ru-RU" sz="1200" dirty="0"/>
              <a:t> </a:t>
            </a:r>
            <a:r>
              <a:rPr lang="ru-RU" sz="1200" dirty="0" err="1"/>
              <a:t>робочого</a:t>
            </a:r>
            <a:r>
              <a:rPr lang="ru-RU" sz="1200" dirty="0"/>
              <a:t> </a:t>
            </a:r>
            <a:r>
              <a:rPr lang="ru-RU" sz="1200" dirty="0" err="1"/>
              <a:t>навантаження</a:t>
            </a:r>
            <a:r>
              <a:rPr lang="ru-RU" sz="1200" dirty="0"/>
              <a:t>, де </a:t>
            </a:r>
            <a:r>
              <a:rPr lang="ru-RU" sz="1200" dirty="0" err="1"/>
              <a:t>періоди</a:t>
            </a:r>
            <a:r>
              <a:rPr lang="ru-RU" sz="1200" dirty="0"/>
              <a:t> </a:t>
            </a:r>
            <a:r>
              <a:rPr lang="ru-RU" sz="1200" dirty="0" err="1"/>
              <a:t>перевантаження</a:t>
            </a:r>
            <a:r>
              <a:rPr lang="ru-RU" sz="1200" dirty="0"/>
              <a:t> і криз </a:t>
            </a:r>
            <a:r>
              <a:rPr lang="ru-RU" sz="1200" dirty="0" err="1"/>
              <a:t>врівноважуються</a:t>
            </a:r>
            <a:r>
              <a:rPr lang="ru-RU" sz="1200" dirty="0"/>
              <a:t> </a:t>
            </a:r>
            <a:r>
              <a:rPr lang="ru-RU" sz="1200" dirty="0" err="1"/>
              <a:t>періодами</a:t>
            </a:r>
            <a:r>
              <a:rPr lang="ru-RU" sz="1200" dirty="0"/>
              <a:t> </a:t>
            </a:r>
            <a:r>
              <a:rPr lang="ru-RU" sz="1200" dirty="0" err="1"/>
              <a:t>перепочинку</a:t>
            </a:r>
            <a:r>
              <a:rPr lang="ru-RU" sz="1200" dirty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err="1" smtClean="0"/>
              <a:t>Врівноваження</a:t>
            </a:r>
            <a:r>
              <a:rPr lang="ru-RU" sz="1200" dirty="0" smtClean="0"/>
              <a:t> </a:t>
            </a:r>
            <a:r>
              <a:rPr lang="ru-RU" sz="1200" dirty="0" err="1"/>
              <a:t>небезпечних</a:t>
            </a:r>
            <a:r>
              <a:rPr lang="ru-RU" sz="1200" dirty="0"/>
              <a:t> </a:t>
            </a:r>
            <a:r>
              <a:rPr lang="ru-RU" sz="1200" dirty="0" err="1"/>
              <a:t>подій</a:t>
            </a:r>
            <a:r>
              <a:rPr lang="ru-RU" sz="1200" dirty="0"/>
              <a:t> </a:t>
            </a:r>
            <a:r>
              <a:rPr lang="ru-RU" sz="1200" dirty="0" err="1"/>
              <a:t>корисними</a:t>
            </a:r>
            <a:r>
              <a:rPr lang="ru-RU" sz="1200" dirty="0"/>
              <a:t> </a:t>
            </a:r>
            <a:r>
              <a:rPr lang="ru-RU" sz="1200" dirty="0" err="1"/>
              <a:t>цілями</a:t>
            </a:r>
            <a:r>
              <a:rPr lang="ru-RU" sz="1200" dirty="0"/>
              <a:t> і </a:t>
            </a:r>
            <a:r>
              <a:rPr lang="ru-RU" sz="1200" dirty="0" err="1"/>
              <a:t>позитивними</a:t>
            </a:r>
            <a:r>
              <a:rPr lang="ru-RU" sz="1200" dirty="0"/>
              <a:t> </a:t>
            </a:r>
            <a:r>
              <a:rPr lang="ru-RU" sz="1200" dirty="0" err="1"/>
              <a:t>подіями</a:t>
            </a:r>
            <a:r>
              <a:rPr lang="ru-RU" sz="1200" dirty="0"/>
              <a:t>, до </a:t>
            </a:r>
            <a:r>
              <a:rPr lang="ru-RU" sz="1200" dirty="0" err="1"/>
              <a:t>яких</a:t>
            </a:r>
            <a:r>
              <a:rPr lang="ru-RU" sz="1200" dirty="0"/>
              <a:t> </a:t>
            </a:r>
            <a:r>
              <a:rPr lang="ru-RU" sz="1200" dirty="0" err="1"/>
              <a:t>варто</a:t>
            </a:r>
            <a:r>
              <a:rPr lang="ru-RU" sz="1200" dirty="0"/>
              <a:t> </a:t>
            </a:r>
            <a:r>
              <a:rPr lang="ru-RU" sz="1200" dirty="0" err="1"/>
              <a:t>прагнути</a:t>
            </a:r>
            <a:r>
              <a:rPr lang="ru-RU" sz="1200" dirty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err="1" smtClean="0"/>
              <a:t>Збереження</a:t>
            </a:r>
            <a:r>
              <a:rPr lang="ru-RU" sz="1200" dirty="0" smtClean="0"/>
              <a:t> </a:t>
            </a:r>
            <a:r>
              <a:rPr lang="ru-RU" sz="1200" dirty="0" err="1"/>
              <a:t>гарної</a:t>
            </a:r>
            <a:r>
              <a:rPr lang="ru-RU" sz="1200" dirty="0"/>
              <a:t> </a:t>
            </a:r>
            <a:r>
              <a:rPr lang="ru-RU" sz="1200" dirty="0" err="1"/>
              <a:t>фізичної</a:t>
            </a:r>
            <a:r>
              <a:rPr lang="ru-RU" sz="1200" dirty="0"/>
              <a:t> </a:t>
            </a:r>
            <a:r>
              <a:rPr lang="ru-RU" sz="1200" dirty="0" err="1"/>
              <a:t>форми</a:t>
            </a:r>
            <a:r>
              <a:rPr lang="ru-RU" sz="1200" dirty="0"/>
              <a:t>, добре </a:t>
            </a:r>
            <a:r>
              <a:rPr lang="ru-RU" sz="1200" dirty="0" err="1"/>
              <a:t>харчування</a:t>
            </a:r>
            <a:r>
              <a:rPr lang="ru-RU" sz="1200" dirty="0"/>
              <a:t>, </a:t>
            </a:r>
            <a:r>
              <a:rPr lang="ru-RU" sz="1200" dirty="0" err="1"/>
              <a:t>рідке</a:t>
            </a:r>
            <a:r>
              <a:rPr lang="ru-RU" sz="1200" dirty="0"/>
              <a:t> </a:t>
            </a:r>
            <a:r>
              <a:rPr lang="ru-RU" sz="1200" dirty="0" err="1"/>
              <a:t>вживання</a:t>
            </a:r>
            <a:r>
              <a:rPr lang="ru-RU" sz="1200" dirty="0"/>
              <a:t> алкоголю і тютюну.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err="1" smtClean="0"/>
              <a:t>Витрачання</a:t>
            </a:r>
            <a:r>
              <a:rPr lang="ru-RU" sz="1200" dirty="0" smtClean="0"/>
              <a:t> </a:t>
            </a:r>
            <a:r>
              <a:rPr lang="ru-RU" sz="1200" dirty="0" err="1"/>
              <a:t>енергії</a:t>
            </a:r>
            <a:r>
              <a:rPr lang="ru-RU" sz="1200" dirty="0"/>
              <a:t> на </a:t>
            </a:r>
            <a:r>
              <a:rPr lang="ru-RU" sz="1200" dirty="0" err="1"/>
              <a:t>види</a:t>
            </a:r>
            <a:r>
              <a:rPr lang="ru-RU" sz="1200" dirty="0"/>
              <a:t> </a:t>
            </a:r>
            <a:r>
              <a:rPr lang="ru-RU" sz="1200" dirty="0" err="1"/>
              <a:t>діяльності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в </a:t>
            </a:r>
            <a:r>
              <a:rPr lang="ru-RU" sz="1200" dirty="0" err="1"/>
              <a:t>цілому</a:t>
            </a:r>
            <a:r>
              <a:rPr lang="ru-RU" sz="1200" dirty="0"/>
              <a:t> </a:t>
            </a:r>
            <a:r>
              <a:rPr lang="ru-RU" sz="1200" dirty="0" err="1"/>
              <a:t>приносять</a:t>
            </a:r>
            <a:r>
              <a:rPr lang="ru-RU" sz="1200" dirty="0"/>
              <a:t> </a:t>
            </a:r>
            <a:r>
              <a:rPr lang="ru-RU" sz="1200" dirty="0" err="1"/>
              <a:t>почуття</a:t>
            </a:r>
            <a:r>
              <a:rPr lang="ru-RU" sz="1200" dirty="0"/>
              <a:t> </a:t>
            </a:r>
            <a:r>
              <a:rPr lang="ru-RU" sz="1200" dirty="0" err="1"/>
              <a:t>задоволення</a:t>
            </a:r>
            <a:r>
              <a:rPr lang="ru-RU" sz="1200" dirty="0"/>
              <a:t> (робота, </a:t>
            </a:r>
            <a:r>
              <a:rPr lang="ru-RU" sz="1200" dirty="0" err="1"/>
              <a:t>громадська</a:t>
            </a:r>
            <a:r>
              <a:rPr lang="ru-RU" sz="1200" dirty="0"/>
              <a:t> </a:t>
            </a:r>
            <a:r>
              <a:rPr lang="ru-RU" sz="1200" dirty="0" err="1"/>
              <a:t>діяльність</a:t>
            </a:r>
            <a:r>
              <a:rPr lang="ru-RU" sz="1200" dirty="0"/>
              <a:t>, </a:t>
            </a:r>
            <a:r>
              <a:rPr lang="ru-RU" sz="1200" dirty="0" err="1"/>
              <a:t>відпочинок</a:t>
            </a:r>
            <a:r>
              <a:rPr lang="ru-RU" sz="1200" dirty="0"/>
              <a:t>, </a:t>
            </a:r>
            <a:r>
              <a:rPr lang="ru-RU" sz="1200" dirty="0" err="1"/>
              <a:t>культурні</a:t>
            </a:r>
            <a:r>
              <a:rPr lang="ru-RU" sz="1200" dirty="0"/>
              <a:t> заходи, </a:t>
            </a:r>
            <a:r>
              <a:rPr lang="ru-RU" sz="1200" dirty="0" err="1"/>
              <a:t>сім'я</a:t>
            </a:r>
            <a:r>
              <a:rPr lang="ru-RU" sz="1200" dirty="0"/>
              <a:t>, </a:t>
            </a:r>
            <a:r>
              <a:rPr lang="ru-RU" sz="1200" dirty="0" err="1"/>
              <a:t>близькі</a:t>
            </a:r>
            <a:r>
              <a:rPr lang="ru-RU" sz="1200" dirty="0"/>
              <a:t> </a:t>
            </a:r>
            <a:r>
              <a:rPr lang="ru-RU" sz="1200" dirty="0" err="1"/>
              <a:t>друзі</a:t>
            </a:r>
            <a:r>
              <a:rPr lang="ru-RU" sz="1200" dirty="0"/>
              <a:t>, при </a:t>
            </a:r>
            <a:r>
              <a:rPr lang="ru-RU" sz="1200" dirty="0" err="1"/>
              <a:t>потребі</a:t>
            </a:r>
            <a:r>
              <a:rPr lang="ru-RU" sz="1200" dirty="0"/>
              <a:t>, </a:t>
            </a:r>
            <a:r>
              <a:rPr lang="ru-RU" sz="1200" dirty="0" err="1"/>
              <a:t>перебування</a:t>
            </a:r>
            <a:r>
              <a:rPr lang="ru-RU" sz="1200" dirty="0"/>
              <a:t> на </a:t>
            </a:r>
            <a:r>
              <a:rPr lang="ru-RU" sz="1200" dirty="0" err="1"/>
              <a:t>самоті</a:t>
            </a:r>
            <a:r>
              <a:rPr lang="ru-RU" sz="1200" dirty="0"/>
              <a:t>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err="1" smtClean="0"/>
              <a:t>Знаходження</a:t>
            </a:r>
            <a:r>
              <a:rPr lang="ru-RU" sz="1200" dirty="0" smtClean="0"/>
              <a:t> </a:t>
            </a:r>
            <a:r>
              <a:rPr lang="ru-RU" sz="1200" dirty="0" err="1"/>
              <a:t>задоволення</a:t>
            </a:r>
            <a:r>
              <a:rPr lang="ru-RU" sz="1200" dirty="0"/>
              <a:t> в </a:t>
            </a:r>
            <a:r>
              <a:rPr lang="ru-RU" sz="1200" dirty="0" err="1"/>
              <a:t>простій</a:t>
            </a:r>
            <a:r>
              <a:rPr lang="ru-RU" sz="1200" dirty="0"/>
              <a:t> </a:t>
            </a:r>
            <a:r>
              <a:rPr lang="ru-RU" sz="1200" dirty="0" err="1"/>
              <a:t>діяльності</a:t>
            </a:r>
            <a:r>
              <a:rPr lang="ru-RU" sz="1200" dirty="0"/>
              <a:t> — </a:t>
            </a:r>
            <a:r>
              <a:rPr lang="ru-RU" sz="1200" dirty="0" err="1"/>
              <a:t>споглядання</a:t>
            </a:r>
            <a:r>
              <a:rPr lang="ru-RU" sz="1200" dirty="0"/>
              <a:t> сходу </a:t>
            </a:r>
            <a:r>
              <a:rPr lang="ru-RU" sz="1200" dirty="0" err="1"/>
              <a:t>сонця</a:t>
            </a:r>
            <a:r>
              <a:rPr lang="ru-RU" sz="1200" dirty="0"/>
              <a:t>, </a:t>
            </a:r>
            <a:r>
              <a:rPr lang="ru-RU" sz="1200" dirty="0" err="1"/>
              <a:t>розквітлих</a:t>
            </a:r>
            <a:r>
              <a:rPr lang="ru-RU" sz="1200" dirty="0"/>
              <a:t> </a:t>
            </a:r>
            <a:r>
              <a:rPr lang="ru-RU" sz="1200" dirty="0" err="1"/>
              <a:t>квітів</a:t>
            </a:r>
            <a:r>
              <a:rPr lang="ru-RU" sz="1200" dirty="0"/>
              <a:t>, </a:t>
            </a:r>
            <a:r>
              <a:rPr lang="ru-RU" sz="1200" dirty="0" err="1"/>
              <a:t>поверхні</a:t>
            </a:r>
            <a:r>
              <a:rPr lang="ru-RU" sz="1200" dirty="0"/>
              <a:t> моря, </a:t>
            </a:r>
            <a:r>
              <a:rPr lang="ru-RU" sz="1200" dirty="0" err="1"/>
              <a:t>приготування</a:t>
            </a:r>
            <a:r>
              <a:rPr lang="ru-RU" sz="1200" dirty="0"/>
              <a:t> </a:t>
            </a:r>
            <a:r>
              <a:rPr lang="ru-RU" sz="1200" dirty="0" err="1"/>
              <a:t>смачної</a:t>
            </a:r>
            <a:r>
              <a:rPr lang="ru-RU" sz="1200" dirty="0"/>
              <a:t> страви, </a:t>
            </a:r>
            <a:r>
              <a:rPr lang="ru-RU" sz="1200" dirty="0" err="1"/>
              <a:t>гра</a:t>
            </a:r>
            <a:r>
              <a:rPr lang="ru-RU" sz="1200" dirty="0"/>
              <a:t> з </a:t>
            </a:r>
            <a:r>
              <a:rPr lang="ru-RU" sz="1200" dirty="0" err="1"/>
              <a:t>дитиною</a:t>
            </a:r>
            <a:r>
              <a:rPr lang="ru-RU" sz="1200" dirty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err="1" smtClean="0"/>
              <a:t>Насолода</a:t>
            </a:r>
            <a:r>
              <a:rPr lang="ru-RU" sz="1200" dirty="0" smtClean="0"/>
              <a:t> </a:t>
            </a:r>
            <a:r>
              <a:rPr lang="ru-RU" sz="1200" dirty="0" err="1"/>
              <a:t>повним</a:t>
            </a:r>
            <a:r>
              <a:rPr lang="ru-RU" sz="1200" dirty="0"/>
              <a:t> і кипучим </a:t>
            </a:r>
            <a:r>
              <a:rPr lang="ru-RU" sz="1200" dirty="0" err="1"/>
              <a:t>сексуальним</a:t>
            </a:r>
            <a:r>
              <a:rPr lang="ru-RU" sz="1200" dirty="0"/>
              <a:t> </a:t>
            </a:r>
            <a:r>
              <a:rPr lang="ru-RU" sz="1200" dirty="0" err="1"/>
              <a:t>життям</a:t>
            </a:r>
            <a:r>
              <a:rPr lang="ru-RU" sz="1200" dirty="0"/>
              <a:t>, прямо </a:t>
            </a:r>
            <a:r>
              <a:rPr lang="ru-RU" sz="1200" dirty="0" err="1"/>
              <a:t>висловлюючи</a:t>
            </a:r>
            <a:r>
              <a:rPr lang="ru-RU" sz="1200" dirty="0"/>
              <a:t> </a:t>
            </a:r>
            <a:r>
              <a:rPr lang="ru-RU" sz="1200" dirty="0" err="1"/>
              <a:t>свій</a:t>
            </a:r>
            <a:r>
              <a:rPr lang="ru-RU" sz="1200" dirty="0"/>
              <a:t> «</a:t>
            </a:r>
            <a:r>
              <a:rPr lang="ru-RU" sz="1200" dirty="0" err="1"/>
              <a:t>сексуальний</a:t>
            </a:r>
            <a:r>
              <a:rPr lang="ru-RU" sz="1200" dirty="0"/>
              <a:t> </a:t>
            </a:r>
            <a:r>
              <a:rPr lang="ru-RU" sz="1200" dirty="0" err="1"/>
              <a:t>апетит</a:t>
            </a:r>
            <a:r>
              <a:rPr lang="ru-RU" sz="1200" dirty="0"/>
              <a:t>».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err="1" smtClean="0"/>
              <a:t>Насолода</a:t>
            </a:r>
            <a:r>
              <a:rPr lang="ru-RU" sz="1200" dirty="0" smtClean="0"/>
              <a:t> </a:t>
            </a:r>
            <a:r>
              <a:rPr lang="ru-RU" sz="1200" dirty="0" err="1"/>
              <a:t>життям</a:t>
            </a:r>
            <a:r>
              <a:rPr lang="ru-RU" sz="1200" dirty="0"/>
              <a:t> у </a:t>
            </a:r>
            <a:r>
              <a:rPr lang="ru-RU" sz="1200" dirty="0" err="1"/>
              <a:t>цілому</a:t>
            </a:r>
            <a:r>
              <a:rPr lang="ru-RU" sz="1200" dirty="0"/>
              <a:t>; </a:t>
            </a:r>
            <a:r>
              <a:rPr lang="ru-RU" sz="1200" dirty="0" err="1"/>
              <a:t>можливість</a:t>
            </a:r>
            <a:r>
              <a:rPr lang="ru-RU" sz="1200" dirty="0"/>
              <a:t> </a:t>
            </a:r>
            <a:r>
              <a:rPr lang="ru-RU" sz="1200" dirty="0" err="1"/>
              <a:t>глузувати</a:t>
            </a:r>
            <a:r>
              <a:rPr lang="ru-RU" sz="1200" dirty="0"/>
              <a:t> з себе; </a:t>
            </a:r>
            <a:r>
              <a:rPr lang="ru-RU" sz="1200" dirty="0" err="1"/>
              <a:t>мати</a:t>
            </a:r>
            <a:r>
              <a:rPr lang="ru-RU" sz="1200" dirty="0"/>
              <a:t> добре </a:t>
            </a:r>
            <a:r>
              <a:rPr lang="ru-RU" sz="1200" dirty="0" err="1"/>
              <a:t>розвинуте</a:t>
            </a:r>
            <a:r>
              <a:rPr lang="ru-RU" sz="1200" dirty="0"/>
              <a:t> </a:t>
            </a:r>
            <a:r>
              <a:rPr lang="ru-RU" sz="1200" dirty="0" err="1"/>
              <a:t>почуття</a:t>
            </a:r>
            <a:r>
              <a:rPr lang="ru-RU" sz="1200" dirty="0"/>
              <a:t> </a:t>
            </a:r>
            <a:r>
              <a:rPr lang="ru-RU" sz="1200" dirty="0" err="1"/>
              <a:t>гумору</a:t>
            </a:r>
            <a:r>
              <a:rPr lang="ru-RU" sz="1200" dirty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err="1" smtClean="0"/>
              <a:t>Здатність</a:t>
            </a:r>
            <a:r>
              <a:rPr lang="ru-RU" sz="1200" dirty="0" smtClean="0"/>
              <a:t> </a:t>
            </a:r>
            <a:r>
              <a:rPr lang="ru-RU" sz="1200" dirty="0" err="1"/>
              <a:t>виражати</a:t>
            </a:r>
            <a:r>
              <a:rPr lang="ru-RU" sz="1200" dirty="0"/>
              <a:t> </a:t>
            </a:r>
            <a:r>
              <a:rPr lang="ru-RU" sz="1200" dirty="0" err="1"/>
              <a:t>природні</a:t>
            </a:r>
            <a:r>
              <a:rPr lang="ru-RU" sz="1200" dirty="0"/>
              <a:t> потреби, </a:t>
            </a:r>
            <a:r>
              <a:rPr lang="ru-RU" sz="1200" dirty="0" err="1"/>
              <a:t>бажання</a:t>
            </a:r>
            <a:r>
              <a:rPr lang="ru-RU" sz="1200" dirty="0"/>
              <a:t> і </a:t>
            </a:r>
            <a:r>
              <a:rPr lang="ru-RU" sz="1200" dirty="0" err="1"/>
              <a:t>почуття</a:t>
            </a:r>
            <a:r>
              <a:rPr lang="ru-RU" sz="1200" dirty="0"/>
              <a:t> без </a:t>
            </a:r>
            <a:r>
              <a:rPr lang="ru-RU" sz="1200" dirty="0" err="1"/>
              <a:t>виправдання</a:t>
            </a:r>
            <a:r>
              <a:rPr lang="ru-RU" sz="1200" dirty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err="1" smtClean="0"/>
              <a:t>Ефективний</a:t>
            </a:r>
            <a:r>
              <a:rPr lang="ru-RU" sz="1200" dirty="0" smtClean="0"/>
              <a:t> </a:t>
            </a:r>
            <a:r>
              <a:rPr lang="ru-RU" sz="1200" dirty="0" err="1"/>
              <a:t>розподіл</a:t>
            </a:r>
            <a:r>
              <a:rPr lang="ru-RU" sz="1200" dirty="0"/>
              <a:t> часу, </a:t>
            </a:r>
            <a:r>
              <a:rPr lang="ru-RU" sz="1200" dirty="0" err="1"/>
              <a:t>уникнення</a:t>
            </a:r>
            <a:r>
              <a:rPr lang="ru-RU" sz="1200" dirty="0"/>
              <a:t> </a:t>
            </a:r>
            <a:r>
              <a:rPr lang="ru-RU" sz="1200" dirty="0" err="1"/>
              <a:t>напружених</a:t>
            </a:r>
            <a:r>
              <a:rPr lang="ru-RU" sz="1200" dirty="0"/>
              <a:t> </a:t>
            </a:r>
            <a:r>
              <a:rPr lang="ru-RU" sz="1200" dirty="0" err="1"/>
              <a:t>ситуацій</a:t>
            </a:r>
            <a:r>
              <a:rPr lang="ru-RU" sz="12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Взагалі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виділити</a:t>
            </a:r>
            <a:r>
              <a:rPr lang="ru-RU" sz="1600" dirty="0"/>
              <a:t> </a:t>
            </a:r>
            <a:r>
              <a:rPr lang="ru-RU" sz="1600" dirty="0" err="1"/>
              <a:t>декілька</a:t>
            </a:r>
            <a:r>
              <a:rPr lang="ru-RU" sz="1600" dirty="0"/>
              <a:t> </a:t>
            </a:r>
            <a:r>
              <a:rPr lang="ru-RU" sz="1600" dirty="0" err="1"/>
              <a:t>основних</a:t>
            </a:r>
            <a:r>
              <a:rPr lang="ru-RU" sz="1600" dirty="0"/>
              <a:t> </a:t>
            </a:r>
            <a:r>
              <a:rPr lang="ru-RU" sz="1600" dirty="0" err="1"/>
              <a:t>методів</a:t>
            </a:r>
            <a:r>
              <a:rPr lang="ru-RU" sz="1600" dirty="0"/>
              <a:t> </a:t>
            </a:r>
            <a:r>
              <a:rPr lang="ru-RU" sz="1600" dirty="0" err="1"/>
              <a:t>профілактики</a:t>
            </a:r>
            <a:r>
              <a:rPr lang="ru-RU" sz="1600" dirty="0"/>
              <a:t> </a:t>
            </a:r>
            <a:r>
              <a:rPr lang="ru-RU" sz="1600" dirty="0" err="1"/>
              <a:t>стресу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релаксація</a:t>
            </a:r>
            <a:r>
              <a:rPr lang="ru-RU" sz="1600" dirty="0"/>
              <a:t> та </a:t>
            </a:r>
            <a:r>
              <a:rPr lang="ru-RU" sz="1600" dirty="0" err="1"/>
              <a:t>аутогенне</a:t>
            </a:r>
            <a:r>
              <a:rPr lang="ru-RU" sz="1600" dirty="0"/>
              <a:t> </a:t>
            </a:r>
            <a:r>
              <a:rPr lang="ru-RU" sz="1600" dirty="0" err="1"/>
              <a:t>тренування</a:t>
            </a:r>
            <a:r>
              <a:rPr lang="ru-RU" sz="1600" dirty="0"/>
              <a:t>, </a:t>
            </a:r>
            <a:r>
              <a:rPr lang="ru-RU" sz="1600" dirty="0" err="1"/>
              <a:t>надання</a:t>
            </a:r>
            <a:r>
              <a:rPr lang="ru-RU" sz="1600" dirty="0"/>
              <a:t> </a:t>
            </a:r>
            <a:r>
              <a:rPr lang="ru-RU" sz="1600" dirty="0" err="1"/>
              <a:t>першої</a:t>
            </a:r>
            <a:r>
              <a:rPr lang="ru-RU" sz="1600" dirty="0"/>
              <a:t> </a:t>
            </a:r>
            <a:r>
              <a:rPr lang="ru-RU" sz="1600" dirty="0" err="1"/>
              <a:t>допомоги</a:t>
            </a:r>
            <a:r>
              <a:rPr lang="ru-RU" sz="1600" dirty="0"/>
              <a:t> при </a:t>
            </a:r>
            <a:r>
              <a:rPr lang="ru-RU" sz="1600" dirty="0" err="1"/>
              <a:t>гострому</a:t>
            </a:r>
            <a:r>
              <a:rPr lang="ru-RU" sz="1600" dirty="0"/>
              <a:t> </a:t>
            </a:r>
            <a:r>
              <a:rPr lang="ru-RU" sz="1600" dirty="0" err="1"/>
              <a:t>стресі</a:t>
            </a:r>
            <a:r>
              <a:rPr lang="ru-RU" sz="1600" dirty="0"/>
              <a:t>, </a:t>
            </a:r>
            <a:r>
              <a:rPr lang="ru-RU" sz="1600" dirty="0" err="1"/>
              <a:t>аутоаналіз</a:t>
            </a:r>
            <a:r>
              <a:rPr lang="ru-RU" sz="1600" dirty="0"/>
              <a:t> </a:t>
            </a:r>
            <a:r>
              <a:rPr lang="ru-RU" sz="1600" dirty="0" err="1"/>
              <a:t>особистого</a:t>
            </a:r>
            <a:r>
              <a:rPr lang="ru-RU" sz="1600" dirty="0"/>
              <a:t> </a:t>
            </a:r>
            <a:r>
              <a:rPr lang="ru-RU" sz="1600" dirty="0" err="1"/>
              <a:t>стресу</a:t>
            </a:r>
            <a:r>
              <a:rPr lang="ru-RU" sz="1600" dirty="0"/>
              <a:t> та </a:t>
            </a:r>
            <a:r>
              <a:rPr lang="ru-RU" sz="1600" dirty="0" err="1"/>
              <a:t>протистресовий</a:t>
            </a:r>
            <a:r>
              <a:rPr lang="ru-RU" sz="1600" dirty="0"/>
              <a:t> стиль </a:t>
            </a:r>
            <a:r>
              <a:rPr lang="ru-RU" sz="1600" dirty="0" err="1"/>
              <a:t>життя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в себе </a:t>
            </a:r>
            <a:r>
              <a:rPr lang="ru-RU" sz="1600" dirty="0" err="1"/>
              <a:t>включає</a:t>
            </a:r>
            <a:r>
              <a:rPr lang="ru-RU" sz="1600" dirty="0"/>
              <a:t>: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278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58387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3859296">
            <a:off x="6228184" y="2459504"/>
            <a:ext cx="11721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dirty="0" smtClean="0">
                <a:solidFill>
                  <a:schemeClr val="tx2">
                    <a:lumMod val="75000"/>
                  </a:schemeClr>
                </a:solidFill>
              </a:rPr>
              <a:t>=</a:t>
            </a:r>
            <a:r>
              <a:rPr lang="uk-UA" sz="9600" dirty="0" smtClean="0">
                <a:solidFill>
                  <a:srgbClr val="FF0000"/>
                </a:solidFill>
              </a:rPr>
              <a:t>)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5064"/>
            <a:ext cx="7772400" cy="1362075"/>
          </a:xfrm>
        </p:spPr>
        <p:txBody>
          <a:bodyPr>
            <a:normAutofit/>
          </a:bodyPr>
          <a:lstStyle/>
          <a:p>
            <a:pPr algn="r"/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5013176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uk-UA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Існує 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три </a:t>
            </a:r>
            <a:r>
              <a:rPr lang="ru-RU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стадії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розвитку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стресової</a:t>
            </a:r>
            <a:r>
              <a:rPr lang="ru-RU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ситуації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None/>
            </a:pP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r="1333"/>
          <a:stretch>
            <a:fillRect/>
          </a:stretch>
        </p:blipFill>
        <p:spPr>
          <a:xfrm>
            <a:off x="2195736" y="-171400"/>
            <a:ext cx="4464496" cy="33483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68960"/>
            <a:ext cx="9036496" cy="566738"/>
          </a:xfrm>
        </p:spPr>
        <p:txBody>
          <a:bodyPr>
            <a:normAutofit/>
          </a:bodyPr>
          <a:lstStyle/>
          <a:p>
            <a:r>
              <a:rPr lang="ru-RU" dirty="0"/>
              <a:t>Г. </a:t>
            </a:r>
            <a:r>
              <a:rPr lang="ru-RU" dirty="0" err="1"/>
              <a:t>Сельє</a:t>
            </a:r>
            <a:r>
              <a:rPr lang="ru-RU" dirty="0"/>
              <a:t> </a:t>
            </a:r>
            <a:r>
              <a:rPr lang="ru-RU" dirty="0" err="1"/>
              <a:t>довів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стресової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три </a:t>
            </a:r>
            <a:r>
              <a:rPr lang="ru-RU" dirty="0" err="1"/>
              <a:t>стадії</a:t>
            </a:r>
            <a:r>
              <a:rPr lang="ru-RU" dirty="0"/>
              <a:t>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589" y="3645024"/>
            <a:ext cx="8532440" cy="3212976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err="1" smtClean="0"/>
              <a:t>Стадія</a:t>
            </a:r>
            <a:r>
              <a:rPr lang="ru-RU" b="1" dirty="0" smtClean="0"/>
              <a:t> </a:t>
            </a:r>
            <a:r>
              <a:rPr lang="ru-RU" b="1" dirty="0" err="1"/>
              <a:t>тривожності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зменшенням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вилочкової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, </a:t>
            </a:r>
            <a:r>
              <a:rPr lang="ru-RU" dirty="0" err="1"/>
              <a:t>селезінки</a:t>
            </a:r>
            <a:r>
              <a:rPr lang="ru-RU" dirty="0"/>
              <a:t>, </a:t>
            </a:r>
            <a:r>
              <a:rPr lang="ru-RU" dirty="0" err="1"/>
              <a:t>лімфатичних</a:t>
            </a:r>
            <a:r>
              <a:rPr lang="ru-RU" dirty="0"/>
              <a:t> </a:t>
            </a:r>
            <a:r>
              <a:rPr lang="ru-RU" dirty="0" err="1"/>
              <a:t>вузлів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з </a:t>
            </a:r>
            <a:r>
              <a:rPr lang="ru-RU" dirty="0" err="1"/>
              <a:t>активацією</a:t>
            </a:r>
            <a:r>
              <a:rPr lang="ru-RU" dirty="0"/>
              <a:t> </a:t>
            </a:r>
            <a:r>
              <a:rPr lang="ru-RU" dirty="0" err="1"/>
              <a:t>глюкокортикоїдів</a:t>
            </a:r>
            <a:r>
              <a:rPr lang="ru-RU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err="1" smtClean="0"/>
              <a:t>Стадія</a:t>
            </a:r>
            <a:r>
              <a:rPr lang="ru-RU" b="1" dirty="0" smtClean="0"/>
              <a:t> </a:t>
            </a:r>
            <a:r>
              <a:rPr lang="ru-RU" b="1" dirty="0" err="1"/>
              <a:t>резистентності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гіпертрофія</a:t>
            </a:r>
            <a:r>
              <a:rPr lang="ru-RU" dirty="0"/>
              <a:t> кори </a:t>
            </a:r>
            <a:r>
              <a:rPr lang="ru-RU" dirty="0" err="1"/>
              <a:t>наднирників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стійким</a:t>
            </a:r>
            <a:r>
              <a:rPr lang="ru-RU" dirty="0"/>
              <a:t> </a:t>
            </a:r>
            <a:r>
              <a:rPr lang="ru-RU" dirty="0" err="1"/>
              <a:t>підвищенням</a:t>
            </a:r>
            <a:r>
              <a:rPr lang="ru-RU" dirty="0"/>
              <a:t> </a:t>
            </a:r>
            <a:r>
              <a:rPr lang="ru-RU" dirty="0" err="1"/>
              <a:t>секреції</a:t>
            </a:r>
            <a:r>
              <a:rPr lang="ru-RU" dirty="0"/>
              <a:t> </a:t>
            </a:r>
            <a:r>
              <a:rPr lang="ru-RU" dirty="0" err="1"/>
              <a:t>кортикостероїдів</a:t>
            </a:r>
            <a:r>
              <a:rPr lang="ru-RU" dirty="0"/>
              <a:t> та </a:t>
            </a:r>
            <a:r>
              <a:rPr lang="ru-RU" dirty="0" err="1"/>
              <a:t>адреналіну</a:t>
            </a:r>
            <a:r>
              <a:rPr lang="ru-RU" dirty="0"/>
              <a:t>. Вони </a:t>
            </a:r>
            <a:r>
              <a:rPr lang="ru-RU" dirty="0" err="1"/>
              <a:t>збільшують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циркулюючої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підвищують</a:t>
            </a:r>
            <a:r>
              <a:rPr lang="ru-RU" dirty="0"/>
              <a:t> </a:t>
            </a:r>
            <a:r>
              <a:rPr lang="ru-RU" dirty="0" err="1"/>
              <a:t>артеріальний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, </a:t>
            </a:r>
            <a:r>
              <a:rPr lang="ru-RU" dirty="0" err="1"/>
              <a:t>підсилюється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печінкою</a:t>
            </a:r>
            <a:r>
              <a:rPr lang="ru-RU" dirty="0"/>
              <a:t> </a:t>
            </a:r>
            <a:r>
              <a:rPr lang="ru-RU" dirty="0" err="1"/>
              <a:t>глікогену</a:t>
            </a:r>
            <a:r>
              <a:rPr lang="ru-RU" dirty="0"/>
              <a:t>.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 та </a:t>
            </a:r>
            <a:r>
              <a:rPr lang="ru-RU" dirty="0" err="1"/>
              <a:t>протидія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до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подразників</a:t>
            </a:r>
            <a:r>
              <a:rPr lang="ru-RU" dirty="0"/>
              <a:t>. У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активізується</a:t>
            </a:r>
            <a:r>
              <a:rPr lang="ru-RU" dirty="0"/>
              <a:t> </a:t>
            </a:r>
            <a:r>
              <a:rPr lang="ru-RU" dirty="0" err="1"/>
              <a:t>розумова</a:t>
            </a:r>
            <a:r>
              <a:rPr lang="ru-RU" dirty="0"/>
              <a:t> та </a:t>
            </a:r>
            <a:r>
              <a:rPr lang="ru-RU" dirty="0" err="1"/>
              <a:t>м'язова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мобілізується</a:t>
            </a:r>
            <a:r>
              <a:rPr lang="ru-RU" dirty="0"/>
              <a:t> воля та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подолати</a:t>
            </a:r>
            <a:r>
              <a:rPr lang="ru-RU" dirty="0"/>
              <a:t> </a:t>
            </a:r>
            <a:r>
              <a:rPr lang="ru-RU" dirty="0" err="1"/>
              <a:t>незвичні</a:t>
            </a:r>
            <a:r>
              <a:rPr lang="ru-RU" dirty="0"/>
              <a:t> </a:t>
            </a:r>
            <a:r>
              <a:rPr lang="ru-RU" dirty="0" err="1"/>
              <a:t>обставини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надзвичайну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. Як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стресору</a:t>
            </a:r>
            <a:r>
              <a:rPr lang="ru-RU" dirty="0"/>
              <a:t>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припиняється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маленької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</a:t>
            </a:r>
            <a:r>
              <a:rPr lang="ru-RU" dirty="0" err="1"/>
              <a:t>зміни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викликав</a:t>
            </a:r>
            <a:r>
              <a:rPr lang="ru-RU" dirty="0"/>
              <a:t>,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нормалізуються</a:t>
            </a:r>
            <a:r>
              <a:rPr lang="ru-RU" dirty="0"/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err="1" smtClean="0"/>
              <a:t>Стадія</a:t>
            </a:r>
            <a:r>
              <a:rPr lang="ru-RU" b="1" dirty="0" smtClean="0"/>
              <a:t> </a:t>
            </a:r>
            <a:r>
              <a:rPr lang="ru-RU" b="1" dirty="0" err="1"/>
              <a:t>виснаження</a:t>
            </a:r>
            <a:r>
              <a:rPr lang="ru-RU" b="1" dirty="0"/>
              <a:t>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патогенного фактору не </a:t>
            </a:r>
            <a:r>
              <a:rPr lang="ru-RU" dirty="0" err="1"/>
              <a:t>припиняється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продовжує</a:t>
            </a:r>
            <a:r>
              <a:rPr lang="ru-RU" dirty="0"/>
              <a:t> бути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сильним</a:t>
            </a:r>
            <a:r>
              <a:rPr lang="ru-RU" dirty="0"/>
              <a:t> і </a:t>
            </a:r>
            <a:r>
              <a:rPr lang="ru-RU" dirty="0" err="1"/>
              <a:t>тривалим</a:t>
            </a:r>
            <a:r>
              <a:rPr lang="ru-RU" dirty="0"/>
              <a:t>,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стійке</a:t>
            </a:r>
            <a:r>
              <a:rPr lang="ru-RU" dirty="0"/>
              <a:t> </a:t>
            </a:r>
            <a:r>
              <a:rPr lang="ru-RU" dirty="0" err="1"/>
              <a:t>виснаження</a:t>
            </a:r>
            <a:r>
              <a:rPr lang="ru-RU" dirty="0"/>
              <a:t> кори </a:t>
            </a:r>
            <a:r>
              <a:rPr lang="ru-RU" dirty="0" err="1"/>
              <a:t>наднирників</a:t>
            </a:r>
            <a:r>
              <a:rPr lang="ru-RU" dirty="0"/>
              <a:t>.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з'являються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  <a:r>
              <a:rPr lang="ru-RU" dirty="0" err="1"/>
              <a:t>тривожності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є не </a:t>
            </a:r>
            <a:r>
              <a:rPr lang="ru-RU" dirty="0" err="1"/>
              <a:t>зворотними</a:t>
            </a:r>
            <a:r>
              <a:rPr lang="ru-RU" dirty="0"/>
              <a:t> і </a:t>
            </a:r>
            <a:r>
              <a:rPr lang="ru-RU" dirty="0" err="1"/>
              <a:t>закінчуються</a:t>
            </a:r>
            <a:r>
              <a:rPr lang="ru-RU" dirty="0"/>
              <a:t> </a:t>
            </a:r>
            <a:r>
              <a:rPr lang="ru-RU" dirty="0" err="1"/>
              <a:t>загибеллю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(</a:t>
            </a:r>
            <a:r>
              <a:rPr lang="ru-RU" dirty="0" err="1"/>
              <a:t>смертю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618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8" r="26508"/>
          <a:stretch>
            <a:fillRect/>
          </a:stretch>
        </p:blipFill>
        <p:spPr>
          <a:xfrm>
            <a:off x="467544" y="764704"/>
            <a:ext cx="3496376" cy="4650628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211959" y="0"/>
            <a:ext cx="4824537" cy="6093296"/>
          </a:xfrm>
        </p:spPr>
        <p:txBody>
          <a:bodyPr/>
          <a:lstStyle/>
          <a:p>
            <a:r>
              <a:rPr lang="ru-RU" sz="1400" dirty="0" err="1"/>
              <a:t>Фізіологічні</a:t>
            </a:r>
            <a:r>
              <a:rPr lang="ru-RU" sz="1400" dirty="0"/>
              <a:t> </a:t>
            </a:r>
            <a:r>
              <a:rPr lang="ru-RU" sz="1400" dirty="0" err="1"/>
              <a:t>зміни</a:t>
            </a:r>
            <a:r>
              <a:rPr lang="ru-RU" sz="1400" dirty="0"/>
              <a:t> в </a:t>
            </a:r>
            <a:r>
              <a:rPr lang="ru-RU" sz="1400" dirty="0" err="1"/>
              <a:t>організмі</a:t>
            </a:r>
            <a:r>
              <a:rPr lang="ru-RU" sz="1400" dirty="0"/>
              <a:t> у </a:t>
            </a:r>
            <a:r>
              <a:rPr lang="ru-RU" sz="1400" dirty="0" err="1"/>
              <a:t>відповідь</a:t>
            </a:r>
            <a:r>
              <a:rPr lang="ru-RU" sz="1400" dirty="0"/>
              <a:t> на </a:t>
            </a:r>
            <a:r>
              <a:rPr lang="ru-RU" sz="1400" dirty="0" err="1"/>
              <a:t>дію</a:t>
            </a:r>
            <a:r>
              <a:rPr lang="ru-RU" sz="1400" dirty="0"/>
              <a:t> </a:t>
            </a:r>
            <a:r>
              <a:rPr lang="ru-RU" sz="1400" dirty="0" err="1"/>
              <a:t>стресорів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В </a:t>
            </a:r>
            <a:r>
              <a:rPr lang="ru-RU" sz="1400" dirty="0" err="1"/>
              <a:t>процесі</a:t>
            </a:r>
            <a:r>
              <a:rPr lang="ru-RU" sz="1400" dirty="0"/>
              <a:t> </a:t>
            </a:r>
            <a:r>
              <a:rPr lang="ru-RU" sz="1400" dirty="0" err="1"/>
              <a:t>еволюції</a:t>
            </a:r>
            <a:r>
              <a:rPr lang="ru-RU" sz="1400" dirty="0"/>
              <a:t> при </a:t>
            </a:r>
            <a:r>
              <a:rPr lang="ru-RU" sz="1400" dirty="0" err="1"/>
              <a:t>зіткненні</a:t>
            </a:r>
            <a:r>
              <a:rPr lang="ru-RU" sz="1400" dirty="0"/>
              <a:t> </a:t>
            </a:r>
            <a:r>
              <a:rPr lang="ru-RU" sz="1400" dirty="0" err="1"/>
              <a:t>організму</a:t>
            </a:r>
            <a:r>
              <a:rPr lang="ru-RU" sz="1400" dirty="0"/>
              <a:t> з </a:t>
            </a:r>
            <a:r>
              <a:rPr lang="ru-RU" sz="1400" dirty="0" err="1"/>
              <a:t>труднощами</a:t>
            </a:r>
            <a:r>
              <a:rPr lang="ru-RU" sz="1400" dirty="0"/>
              <a:t>, </a:t>
            </a:r>
            <a:r>
              <a:rPr lang="ru-RU" sz="1400" dirty="0" err="1"/>
              <a:t>було</a:t>
            </a:r>
            <a:r>
              <a:rPr lang="ru-RU" sz="1400" dirty="0"/>
              <a:t> доведено,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виробляє</a:t>
            </a:r>
            <a:r>
              <a:rPr lang="ru-RU" sz="1400" dirty="0"/>
              <a:t> </a:t>
            </a:r>
            <a:r>
              <a:rPr lang="ru-RU" sz="1400" dirty="0" err="1"/>
              <a:t>такі</a:t>
            </a:r>
            <a:r>
              <a:rPr lang="ru-RU" sz="1400" dirty="0"/>
              <a:t> </a:t>
            </a:r>
            <a:r>
              <a:rPr lang="ru-RU" sz="1400" dirty="0" err="1"/>
              <a:t>основні</a:t>
            </a:r>
            <a:r>
              <a:rPr lang="ru-RU" sz="1400" dirty="0"/>
              <a:t> </a:t>
            </a:r>
            <a:r>
              <a:rPr lang="ru-RU" sz="1400" dirty="0" err="1"/>
              <a:t>типи</a:t>
            </a:r>
            <a:r>
              <a:rPr lang="ru-RU" sz="1400" dirty="0"/>
              <a:t> </a:t>
            </a:r>
            <a:r>
              <a:rPr lang="ru-RU" sz="1400" dirty="0" err="1"/>
              <a:t>реагування</a:t>
            </a:r>
            <a:r>
              <a:rPr lang="ru-RU" sz="1400" dirty="0"/>
              <a:t>: </a:t>
            </a:r>
            <a:r>
              <a:rPr lang="ru-RU" sz="1400" dirty="0" err="1"/>
              <a:t>активний</a:t>
            </a:r>
            <a:r>
              <a:rPr lang="ru-RU" sz="1400" dirty="0"/>
              <a:t> —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боротьба</a:t>
            </a:r>
            <a:r>
              <a:rPr lang="ru-RU" sz="1400" dirty="0"/>
              <a:t>; </a:t>
            </a:r>
            <a:r>
              <a:rPr lang="ru-RU" sz="1400" dirty="0" err="1"/>
              <a:t>пасивний</a:t>
            </a:r>
            <a:r>
              <a:rPr lang="ru-RU" sz="1400" dirty="0"/>
              <a:t> —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втеча</a:t>
            </a:r>
            <a:r>
              <a:rPr lang="ru-RU" sz="1400" dirty="0"/>
              <a:t>; </a:t>
            </a:r>
            <a:r>
              <a:rPr lang="ru-RU" sz="1400" dirty="0" err="1"/>
              <a:t>компромісний</a:t>
            </a:r>
            <a:r>
              <a:rPr lang="ru-RU" sz="1400" dirty="0"/>
              <a:t> —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терпіння</a:t>
            </a:r>
            <a:r>
              <a:rPr lang="ru-RU" sz="1400" dirty="0"/>
              <a:t>. </a:t>
            </a:r>
            <a:r>
              <a:rPr lang="ru-RU" sz="1400" dirty="0" err="1"/>
              <a:t>Незалежно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того, </a:t>
            </a:r>
            <a:r>
              <a:rPr lang="ru-RU" sz="1400" dirty="0" err="1"/>
              <a:t>який</a:t>
            </a:r>
            <a:r>
              <a:rPr lang="ru-RU" sz="1400" dirty="0"/>
              <a:t> тип </a:t>
            </a:r>
            <a:r>
              <a:rPr lang="ru-RU" sz="1400" dirty="0" err="1"/>
              <a:t>реагування</a:t>
            </a:r>
            <a:r>
              <a:rPr lang="ru-RU" sz="1400" dirty="0"/>
              <a:t> </a:t>
            </a:r>
            <a:r>
              <a:rPr lang="ru-RU" sz="1400" dirty="0" err="1"/>
              <a:t>вибере</a:t>
            </a:r>
            <a:r>
              <a:rPr lang="ru-RU" sz="1400" dirty="0"/>
              <a:t> </a:t>
            </a:r>
            <a:r>
              <a:rPr lang="ru-RU" sz="1400" dirty="0" err="1"/>
              <a:t>організм</a:t>
            </a:r>
            <a:r>
              <a:rPr lang="ru-RU" sz="1400" dirty="0"/>
              <a:t>, перша </a:t>
            </a:r>
            <a:r>
              <a:rPr lang="ru-RU" sz="1400" dirty="0" err="1"/>
              <a:t>реакція</a:t>
            </a:r>
            <a:r>
              <a:rPr lang="ru-RU" sz="1400" dirty="0"/>
              <a:t> буде </a:t>
            </a:r>
            <a:r>
              <a:rPr lang="ru-RU" sz="1400" dirty="0" err="1"/>
              <a:t>однотиповою</a:t>
            </a:r>
            <a:r>
              <a:rPr lang="ru-RU" sz="1400" dirty="0"/>
              <a:t> — </a:t>
            </a:r>
            <a:r>
              <a:rPr lang="ru-RU" sz="1400" dirty="0" err="1"/>
              <a:t>мобілізація</a:t>
            </a:r>
            <a:r>
              <a:rPr lang="ru-RU" sz="1400" dirty="0"/>
              <a:t> </a:t>
            </a:r>
            <a:r>
              <a:rPr lang="ru-RU" sz="1400" dirty="0" err="1"/>
              <a:t>функціональних</a:t>
            </a:r>
            <a:r>
              <a:rPr lang="ru-RU" sz="1400" dirty="0"/>
              <a:t> </a:t>
            </a:r>
            <a:r>
              <a:rPr lang="ru-RU" sz="1400" dirty="0" err="1"/>
              <a:t>можливостей</a:t>
            </a:r>
            <a:r>
              <a:rPr lang="ru-RU" sz="1400" dirty="0"/>
              <a:t> для </a:t>
            </a:r>
            <a:r>
              <a:rPr lang="ru-RU" sz="1400" dirty="0" err="1"/>
              <a:t>подолання</a:t>
            </a:r>
            <a:r>
              <a:rPr lang="ru-RU" sz="1400" dirty="0"/>
              <a:t> </a:t>
            </a:r>
            <a:r>
              <a:rPr lang="ru-RU" sz="1400" dirty="0" err="1"/>
              <a:t>надто</a:t>
            </a:r>
            <a:r>
              <a:rPr lang="ru-RU" sz="1400" dirty="0"/>
              <a:t> </a:t>
            </a:r>
            <a:r>
              <a:rPr lang="ru-RU" sz="1400" dirty="0" err="1"/>
              <a:t>високих</a:t>
            </a:r>
            <a:r>
              <a:rPr lang="ru-RU" sz="1400" dirty="0"/>
              <a:t> потреб. </a:t>
            </a:r>
            <a:r>
              <a:rPr lang="ru-RU" sz="1400" dirty="0" err="1"/>
              <a:t>Походження</a:t>
            </a:r>
            <a:r>
              <a:rPr lang="ru-RU" sz="1400" dirty="0"/>
              <a:t> </a:t>
            </a:r>
            <a:r>
              <a:rPr lang="ru-RU" sz="1400" dirty="0" err="1"/>
              <a:t>стресових</a:t>
            </a:r>
            <a:r>
              <a:rPr lang="ru-RU" sz="1400" dirty="0"/>
              <a:t> </a:t>
            </a:r>
            <a:r>
              <a:rPr lang="ru-RU" sz="1400" dirty="0" err="1"/>
              <a:t>факторів</a:t>
            </a:r>
            <a:r>
              <a:rPr lang="ru-RU" sz="1400" dirty="0"/>
              <a:t> (</a:t>
            </a:r>
            <a:r>
              <a:rPr lang="ru-RU" sz="1400" dirty="0" err="1"/>
              <a:t>стресорів</a:t>
            </a:r>
            <a:r>
              <a:rPr lang="ru-RU" sz="1400" dirty="0"/>
              <a:t>) </a:t>
            </a:r>
            <a:r>
              <a:rPr lang="ru-RU" sz="1400" dirty="0" err="1"/>
              <a:t>може</a:t>
            </a:r>
            <a:r>
              <a:rPr lang="ru-RU" sz="1400" dirty="0"/>
              <a:t> бути </a:t>
            </a:r>
            <a:r>
              <a:rPr lang="ru-RU" sz="1400" dirty="0" err="1"/>
              <a:t>різноманітним</a:t>
            </a:r>
            <a:r>
              <a:rPr lang="ru-RU" sz="1400" dirty="0"/>
              <a:t>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фізичні</a:t>
            </a:r>
            <a:r>
              <a:rPr lang="ru-RU" sz="1400" dirty="0"/>
              <a:t>, </a:t>
            </a:r>
            <a:r>
              <a:rPr lang="ru-RU" sz="1400" dirty="0" err="1"/>
              <a:t>хімічні</a:t>
            </a:r>
            <a:r>
              <a:rPr lang="ru-RU" sz="1400" dirty="0"/>
              <a:t>, </a:t>
            </a:r>
            <a:r>
              <a:rPr lang="ru-RU" sz="1400" dirty="0" err="1"/>
              <a:t>теплові</a:t>
            </a:r>
            <a:r>
              <a:rPr lang="ru-RU" sz="1400" dirty="0"/>
              <a:t>, </a:t>
            </a:r>
            <a:r>
              <a:rPr lang="ru-RU" sz="1400" dirty="0" err="1"/>
              <a:t>соціальні</a:t>
            </a:r>
            <a:r>
              <a:rPr lang="ru-RU" sz="1400" dirty="0"/>
              <a:t>, </a:t>
            </a:r>
            <a:r>
              <a:rPr lang="ru-RU" sz="1400" dirty="0" err="1"/>
              <a:t>психічні</a:t>
            </a:r>
            <a:r>
              <a:rPr lang="ru-RU" sz="1400" dirty="0"/>
              <a:t> </a:t>
            </a:r>
            <a:r>
              <a:rPr lang="ru-RU" sz="1400" dirty="0" err="1"/>
              <a:t>чинники</a:t>
            </a:r>
            <a:r>
              <a:rPr lang="ru-RU" sz="1400" dirty="0"/>
              <a:t>. </a:t>
            </a:r>
            <a:r>
              <a:rPr lang="ru-RU" sz="1400" dirty="0" err="1"/>
              <a:t>Напруга</a:t>
            </a:r>
            <a:r>
              <a:rPr lang="ru-RU" sz="1400" dirty="0"/>
              <a:t>, </a:t>
            </a:r>
            <a:r>
              <a:rPr lang="ru-RU" sz="1400" dirty="0" err="1"/>
              <a:t>втома</a:t>
            </a:r>
            <a:r>
              <a:rPr lang="ru-RU" sz="1400" dirty="0"/>
              <a:t>, </a:t>
            </a:r>
            <a:r>
              <a:rPr lang="ru-RU" sz="1400" dirty="0" err="1"/>
              <a:t>біль</a:t>
            </a:r>
            <a:r>
              <a:rPr lang="ru-RU" sz="1400" dirty="0"/>
              <a:t>, </a:t>
            </a:r>
            <a:r>
              <a:rPr lang="ru-RU" sz="1400" dirty="0" err="1"/>
              <a:t>приниження</a:t>
            </a:r>
            <a:r>
              <a:rPr lang="ru-RU" sz="1400" dirty="0"/>
              <a:t>, </a:t>
            </a:r>
            <a:r>
              <a:rPr lang="ru-RU" sz="1400" dirty="0" err="1"/>
              <a:t>втрата</a:t>
            </a:r>
            <a:r>
              <a:rPr lang="ru-RU" sz="1400" dirty="0"/>
              <a:t> </a:t>
            </a:r>
            <a:r>
              <a:rPr lang="ru-RU" sz="1400" dirty="0" err="1"/>
              <a:t>крові</a:t>
            </a:r>
            <a:r>
              <a:rPr lang="ru-RU" sz="1400" dirty="0"/>
              <a:t>, </a:t>
            </a:r>
            <a:r>
              <a:rPr lang="ru-RU" sz="1400" dirty="0" err="1"/>
              <a:t>довготривала</a:t>
            </a:r>
            <a:r>
              <a:rPr lang="ru-RU" sz="1400" dirty="0"/>
              <a:t> </a:t>
            </a:r>
            <a:r>
              <a:rPr lang="ru-RU" sz="1400" dirty="0" err="1"/>
              <a:t>фізична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розумова</a:t>
            </a:r>
            <a:r>
              <a:rPr lang="ru-RU" sz="1400" dirty="0"/>
              <a:t> робота, </a:t>
            </a:r>
            <a:r>
              <a:rPr lang="ru-RU" sz="1400" dirty="0" err="1"/>
              <a:t>безсоння</a:t>
            </a:r>
            <a:r>
              <a:rPr lang="ru-RU" sz="1400" dirty="0"/>
              <a:t>, </a:t>
            </a:r>
            <a:r>
              <a:rPr lang="ru-RU" sz="1400" dirty="0" err="1"/>
              <a:t>раптовий</a:t>
            </a:r>
            <a:r>
              <a:rPr lang="ru-RU" sz="1400" dirty="0"/>
              <a:t> </a:t>
            </a:r>
            <a:r>
              <a:rPr lang="ru-RU" sz="1400" dirty="0" err="1"/>
              <a:t>успіх</a:t>
            </a:r>
            <a:r>
              <a:rPr lang="ru-RU" sz="1400" dirty="0"/>
              <a:t>, </a:t>
            </a:r>
            <a:r>
              <a:rPr lang="ru-RU" sz="1400" dirty="0" err="1"/>
              <a:t>проте</a:t>
            </a:r>
            <a:r>
              <a:rPr lang="ru-RU" sz="1400" dirty="0"/>
              <a:t>, </a:t>
            </a:r>
            <a:r>
              <a:rPr lang="ru-RU" sz="1400" dirty="0" err="1"/>
              <a:t>незалежно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того </a:t>
            </a:r>
            <a:r>
              <a:rPr lang="ru-RU" sz="1400" dirty="0" err="1"/>
              <a:t>позитивні</a:t>
            </a:r>
            <a:r>
              <a:rPr lang="ru-RU" sz="1400" dirty="0"/>
              <a:t> </a:t>
            </a:r>
            <a:r>
              <a:rPr lang="ru-RU" sz="1400" dirty="0" err="1"/>
              <a:t>чинники</a:t>
            </a:r>
            <a:r>
              <a:rPr lang="ru-RU" sz="1400" dirty="0"/>
              <a:t> </a:t>
            </a:r>
            <a:r>
              <a:rPr lang="ru-RU" sz="1400" dirty="0" err="1"/>
              <a:t>діють</a:t>
            </a:r>
            <a:r>
              <a:rPr lang="ru-RU" sz="1400" dirty="0"/>
              <a:t>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негативні</a:t>
            </a:r>
            <a:r>
              <a:rPr lang="ru-RU" sz="1400" dirty="0"/>
              <a:t>, </a:t>
            </a:r>
            <a:r>
              <a:rPr lang="ru-RU" sz="1400" dirty="0" err="1"/>
              <a:t>відповідь</a:t>
            </a:r>
            <a:r>
              <a:rPr lang="ru-RU" sz="1400" dirty="0"/>
              <a:t> </a:t>
            </a:r>
            <a:r>
              <a:rPr lang="ru-RU" sz="1400" dirty="0" err="1"/>
              <a:t>організму</a:t>
            </a:r>
            <a:r>
              <a:rPr lang="ru-RU" sz="1400" dirty="0"/>
              <a:t> буде </a:t>
            </a:r>
            <a:r>
              <a:rPr lang="ru-RU" sz="1400" dirty="0" err="1"/>
              <a:t>однаковою</a:t>
            </a:r>
            <a:r>
              <a:rPr lang="ru-RU" sz="1400" dirty="0"/>
              <a:t>. </a:t>
            </a:r>
            <a:r>
              <a:rPr lang="ru-RU" sz="1400" dirty="0" err="1"/>
              <a:t>Стрес</a:t>
            </a:r>
            <a:r>
              <a:rPr lang="ru-RU" sz="1400" dirty="0"/>
              <a:t> не </a:t>
            </a:r>
            <a:r>
              <a:rPr lang="ru-RU" sz="1400" dirty="0" err="1"/>
              <a:t>завжди</a:t>
            </a:r>
            <a:r>
              <a:rPr lang="ru-RU" sz="1400" dirty="0"/>
              <a:t> є результатом </a:t>
            </a:r>
            <a:r>
              <a:rPr lang="ru-RU" sz="1400" dirty="0" err="1"/>
              <a:t>порушення</a:t>
            </a:r>
            <a:r>
              <a:rPr lang="ru-RU" sz="1400" dirty="0"/>
              <a:t>. Будь-яка нормальна </a:t>
            </a:r>
            <a:r>
              <a:rPr lang="ru-RU" sz="1400" dirty="0" err="1"/>
              <a:t>діяльність</a:t>
            </a:r>
            <a:r>
              <a:rPr lang="ru-RU" sz="1400" dirty="0"/>
              <a:t> — </a:t>
            </a:r>
            <a:r>
              <a:rPr lang="ru-RU" sz="1400" dirty="0" err="1"/>
              <a:t>гра</a:t>
            </a:r>
            <a:r>
              <a:rPr lang="ru-RU" sz="1400" dirty="0"/>
              <a:t> в шахи, </a:t>
            </a:r>
            <a:r>
              <a:rPr lang="ru-RU" sz="1400" dirty="0" err="1"/>
              <a:t>емоційні</a:t>
            </a:r>
            <a:r>
              <a:rPr lang="ru-RU" sz="1400" dirty="0"/>
              <a:t> </a:t>
            </a:r>
            <a:r>
              <a:rPr lang="ru-RU" sz="1400" dirty="0" err="1"/>
              <a:t>обійми</a:t>
            </a:r>
            <a:r>
              <a:rPr lang="ru-RU" sz="1400" dirty="0"/>
              <a:t>, </a:t>
            </a:r>
            <a:r>
              <a:rPr lang="ru-RU" sz="1400" dirty="0" err="1"/>
              <a:t>придбання</a:t>
            </a:r>
            <a:r>
              <a:rPr lang="ru-RU" sz="1400" dirty="0"/>
              <a:t> </a:t>
            </a:r>
            <a:r>
              <a:rPr lang="ru-RU" sz="1400" dirty="0" err="1"/>
              <a:t>цуценяти</a:t>
            </a:r>
            <a:r>
              <a:rPr lang="ru-RU" sz="1400" dirty="0"/>
              <a:t>, </a:t>
            </a:r>
            <a:r>
              <a:rPr lang="ru-RU" sz="1400" dirty="0" err="1"/>
              <a:t>можуть</a:t>
            </a:r>
            <a:r>
              <a:rPr lang="ru-RU" sz="1400" dirty="0"/>
              <a:t> </a:t>
            </a:r>
            <a:r>
              <a:rPr lang="ru-RU" sz="1400" dirty="0" err="1"/>
              <a:t>обумовити</a:t>
            </a:r>
            <a:r>
              <a:rPr lang="ru-RU" sz="1400" dirty="0"/>
              <a:t> </a:t>
            </a:r>
            <a:r>
              <a:rPr lang="ru-RU" sz="1400" dirty="0" err="1"/>
              <a:t>розвиток</a:t>
            </a:r>
            <a:r>
              <a:rPr lang="ru-RU" sz="1400" dirty="0"/>
              <a:t> стану </a:t>
            </a:r>
            <a:r>
              <a:rPr lang="ru-RU" sz="1400" dirty="0" err="1"/>
              <a:t>стресу</a:t>
            </a:r>
            <a:r>
              <a:rPr lang="ru-RU" sz="1400" dirty="0"/>
              <a:t>, не </a:t>
            </a:r>
            <a:r>
              <a:rPr lang="ru-RU" sz="1400" dirty="0" err="1"/>
              <a:t>надаючи</a:t>
            </a:r>
            <a:r>
              <a:rPr lang="ru-RU" sz="1400" dirty="0"/>
              <a:t> </a:t>
            </a:r>
            <a:r>
              <a:rPr lang="ru-RU" sz="1400" dirty="0" err="1"/>
              <a:t>організму</a:t>
            </a:r>
            <a:r>
              <a:rPr lang="ru-RU" sz="1400" dirty="0"/>
              <a:t> </a:t>
            </a:r>
            <a:r>
              <a:rPr lang="ru-RU" sz="1400" dirty="0" err="1"/>
              <a:t>шкоди</a:t>
            </a:r>
            <a:r>
              <a:rPr lang="ru-RU" sz="1400" dirty="0"/>
              <a:t>.</a:t>
            </a:r>
          </a:p>
          <a:p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впливу</a:t>
            </a:r>
            <a:r>
              <a:rPr lang="ru-RU" sz="1400" dirty="0"/>
              <a:t> на </a:t>
            </a:r>
            <a:r>
              <a:rPr lang="ru-RU" sz="1400" dirty="0" err="1"/>
              <a:t>організм</a:t>
            </a:r>
            <a:r>
              <a:rPr lang="ru-RU" sz="1400" dirty="0"/>
              <a:t> </a:t>
            </a:r>
            <a:r>
              <a:rPr lang="ru-RU" sz="1400" dirty="0" err="1"/>
              <a:t>стресового</a:t>
            </a:r>
            <a:r>
              <a:rPr lang="ru-RU" sz="1400" dirty="0"/>
              <a:t> </a:t>
            </a:r>
            <a:r>
              <a:rPr lang="ru-RU" sz="1400" dirty="0" err="1"/>
              <a:t>подразника</a:t>
            </a:r>
            <a:r>
              <a:rPr lang="ru-RU" sz="1400" dirty="0"/>
              <a:t> </a:t>
            </a:r>
            <a:r>
              <a:rPr lang="ru-RU" sz="1400" dirty="0" err="1"/>
              <a:t>активізується</a:t>
            </a:r>
            <a:r>
              <a:rPr lang="ru-RU" sz="1400" dirty="0"/>
              <a:t> </a:t>
            </a:r>
            <a:r>
              <a:rPr lang="ru-RU" sz="1400" dirty="0" err="1"/>
              <a:t>функція</a:t>
            </a:r>
            <a:r>
              <a:rPr lang="ru-RU" sz="1400" dirty="0"/>
              <a:t> </a:t>
            </a:r>
            <a:r>
              <a:rPr lang="ru-RU" sz="1400" dirty="0" err="1"/>
              <a:t>гіпофізу</a:t>
            </a:r>
            <a:r>
              <a:rPr lang="ru-RU" sz="1400" dirty="0"/>
              <a:t>.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починає</a:t>
            </a:r>
            <a:r>
              <a:rPr lang="ru-RU" sz="1400" dirty="0"/>
              <a:t> в </a:t>
            </a:r>
            <a:r>
              <a:rPr lang="ru-RU" sz="1400" dirty="0" err="1"/>
              <a:t>підвищеній</a:t>
            </a:r>
            <a:r>
              <a:rPr lang="ru-RU" sz="1400" dirty="0"/>
              <a:t> </a:t>
            </a:r>
            <a:r>
              <a:rPr lang="ru-RU" sz="1400" dirty="0" err="1"/>
              <a:t>кількості</a:t>
            </a:r>
            <a:r>
              <a:rPr lang="ru-RU" sz="1400" dirty="0"/>
              <a:t> </a:t>
            </a:r>
            <a:r>
              <a:rPr lang="ru-RU" sz="1400" dirty="0" err="1"/>
              <a:t>виділяти</a:t>
            </a:r>
            <a:r>
              <a:rPr lang="ru-RU" sz="1400" dirty="0"/>
              <a:t> </a:t>
            </a:r>
            <a:r>
              <a:rPr lang="ru-RU" sz="1400" dirty="0" err="1"/>
              <a:t>адренокортикотропний</a:t>
            </a:r>
            <a:r>
              <a:rPr lang="ru-RU" sz="1400" dirty="0"/>
              <a:t> гормон, </a:t>
            </a:r>
            <a:r>
              <a:rPr lang="ru-RU" sz="1400" dirty="0" err="1"/>
              <a:t>який</a:t>
            </a:r>
            <a:r>
              <a:rPr lang="ru-RU" sz="1400" dirty="0"/>
              <a:t> в свою </a:t>
            </a:r>
            <a:r>
              <a:rPr lang="ru-RU" sz="1400" dirty="0" err="1"/>
              <a:t>чергу</a:t>
            </a:r>
            <a:r>
              <a:rPr lang="ru-RU" sz="1400" dirty="0"/>
              <a:t> </a:t>
            </a:r>
            <a:r>
              <a:rPr lang="ru-RU" sz="1400" dirty="0" err="1"/>
              <a:t>стимулює</a:t>
            </a:r>
            <a:r>
              <a:rPr lang="ru-RU" sz="1400" dirty="0"/>
              <a:t> </a:t>
            </a:r>
            <a:r>
              <a:rPr lang="ru-RU" sz="1400" dirty="0" err="1"/>
              <a:t>діяльність</a:t>
            </a:r>
            <a:r>
              <a:rPr lang="ru-RU" sz="1400" dirty="0"/>
              <a:t> кори </a:t>
            </a:r>
            <a:r>
              <a:rPr lang="ru-RU" sz="1400" dirty="0" err="1"/>
              <a:t>наднирників</a:t>
            </a:r>
            <a:r>
              <a:rPr lang="ru-RU" sz="1400" dirty="0"/>
              <a:t>. </a:t>
            </a:r>
            <a:r>
              <a:rPr lang="ru-RU" sz="1400" dirty="0" err="1"/>
              <a:t>Ті</a:t>
            </a:r>
            <a:r>
              <a:rPr lang="ru-RU" sz="1400" dirty="0"/>
              <a:t> ж </a:t>
            </a:r>
            <a:r>
              <a:rPr lang="ru-RU" sz="1400" dirty="0" err="1"/>
              <a:t>починають</a:t>
            </a:r>
            <a:r>
              <a:rPr lang="ru-RU" sz="1400" dirty="0"/>
              <a:t> </a:t>
            </a:r>
            <a:r>
              <a:rPr lang="ru-RU" sz="1400" dirty="0" err="1"/>
              <a:t>виробляти</a:t>
            </a:r>
            <a:r>
              <a:rPr lang="ru-RU" sz="1400" dirty="0"/>
              <a:t> </a:t>
            </a:r>
            <a:r>
              <a:rPr lang="ru-RU" sz="1400" dirty="0" err="1"/>
              <a:t>більше</a:t>
            </a:r>
            <a:r>
              <a:rPr lang="ru-RU" sz="1400" dirty="0"/>
              <a:t> </a:t>
            </a:r>
            <a:r>
              <a:rPr lang="ru-RU" sz="1400" dirty="0" err="1"/>
              <a:t>гормонів</a:t>
            </a:r>
            <a:r>
              <a:rPr lang="ru-RU" sz="1400" dirty="0"/>
              <a:t>, </a:t>
            </a:r>
            <a:r>
              <a:rPr lang="ru-RU" sz="1400" dirty="0" err="1"/>
              <a:t>зокрема</a:t>
            </a:r>
            <a:r>
              <a:rPr lang="ru-RU" sz="1400" dirty="0"/>
              <a:t> </a:t>
            </a:r>
            <a:r>
              <a:rPr lang="ru-RU" sz="1400" dirty="0" err="1"/>
              <a:t>кортикостероїдів</a:t>
            </a:r>
            <a:r>
              <a:rPr lang="ru-RU" sz="1400" dirty="0"/>
              <a:t>. </a:t>
            </a:r>
            <a:r>
              <a:rPr lang="ru-RU" sz="1400" dirty="0" err="1"/>
              <a:t>Кортикостероїди</a:t>
            </a:r>
            <a:r>
              <a:rPr lang="ru-RU" sz="1400" dirty="0"/>
              <a:t> </a:t>
            </a:r>
            <a:r>
              <a:rPr lang="ru-RU" sz="1400" dirty="0" err="1"/>
              <a:t>стимулюють</a:t>
            </a:r>
            <a:r>
              <a:rPr lang="ru-RU" sz="1400" dirty="0"/>
              <a:t> </a:t>
            </a:r>
            <a:r>
              <a:rPr lang="ru-RU" sz="1400" dirty="0" err="1"/>
              <a:t>механізми</a:t>
            </a:r>
            <a:r>
              <a:rPr lang="ru-RU" sz="1400" dirty="0"/>
              <a:t>, </a:t>
            </a:r>
            <a:r>
              <a:rPr lang="ru-RU" sz="1400" dirty="0" err="1"/>
              <a:t>завдяки</a:t>
            </a:r>
            <a:r>
              <a:rPr lang="ru-RU" sz="1400" dirty="0"/>
              <a:t> </a:t>
            </a:r>
            <a:r>
              <a:rPr lang="ru-RU" sz="1400" dirty="0" err="1"/>
              <a:t>яким</a:t>
            </a:r>
            <a:r>
              <a:rPr lang="ru-RU" sz="1400" dirty="0"/>
              <a:t> </a:t>
            </a:r>
            <a:r>
              <a:rPr lang="ru-RU" sz="1400" dirty="0" err="1"/>
              <a:t>організм</a:t>
            </a:r>
            <a:r>
              <a:rPr lang="ru-RU" sz="1400" dirty="0"/>
              <a:t> </a:t>
            </a:r>
            <a:r>
              <a:rPr lang="ru-RU" sz="1400" dirty="0" err="1"/>
              <a:t>пристосовується</a:t>
            </a:r>
            <a:r>
              <a:rPr lang="ru-RU" sz="1400" dirty="0"/>
              <a:t> (</a:t>
            </a:r>
            <a:r>
              <a:rPr lang="ru-RU" sz="1400" dirty="0" err="1"/>
              <a:t>адаптується</a:t>
            </a:r>
            <a:r>
              <a:rPr lang="ru-RU" sz="1400" dirty="0"/>
              <a:t>) до </a:t>
            </a:r>
            <a:r>
              <a:rPr lang="ru-RU" sz="1400" dirty="0" err="1"/>
              <a:t>нових</a:t>
            </a:r>
            <a:r>
              <a:rPr lang="ru-RU" sz="1400" dirty="0"/>
              <a:t> умов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762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викликані</a:t>
            </a:r>
            <a:r>
              <a:rPr lang="ru-RU" dirty="0"/>
              <a:t> </a:t>
            </a:r>
            <a:r>
              <a:rPr lang="ru-RU" dirty="0" err="1"/>
              <a:t>стресом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9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31"/>
          </p:nvPr>
        </p:nvSpPr>
        <p:spPr>
          <a:xfrm>
            <a:off x="395536" y="3068960"/>
            <a:ext cx="8352928" cy="316835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/>
              <a:t>До </a:t>
            </a:r>
            <a:r>
              <a:rPr lang="ru-RU" dirty="0" err="1"/>
              <a:t>психоемоційних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</a:t>
            </a:r>
            <a:r>
              <a:rPr lang="ru-RU" dirty="0" smtClean="0"/>
              <a:t>:</a:t>
            </a:r>
          </a:p>
          <a:p>
            <a:r>
              <a:rPr lang="ru-RU" dirty="0" smtClean="0"/>
              <a:t>✐</a:t>
            </a:r>
            <a:r>
              <a:rPr lang="ru-RU" dirty="0" err="1" smtClean="0"/>
              <a:t>депресію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✐«</a:t>
            </a:r>
            <a:r>
              <a:rPr lang="ru-RU" dirty="0"/>
              <a:t>синдром </a:t>
            </a:r>
            <a:r>
              <a:rPr lang="ru-RU" dirty="0" err="1"/>
              <a:t>хронічної</a:t>
            </a:r>
            <a:r>
              <a:rPr lang="ru-RU" dirty="0"/>
              <a:t> </a:t>
            </a:r>
            <a:r>
              <a:rPr lang="ru-RU" dirty="0" err="1"/>
              <a:t>втоми</a:t>
            </a:r>
            <a:r>
              <a:rPr lang="ru-RU" dirty="0" smtClean="0"/>
              <a:t>».Синдром </a:t>
            </a:r>
            <a:r>
              <a:rPr lang="ru-RU" dirty="0" err="1"/>
              <a:t>хронічної</a:t>
            </a:r>
            <a:r>
              <a:rPr lang="ru-RU" dirty="0"/>
              <a:t> </a:t>
            </a:r>
            <a:r>
              <a:rPr lang="ru-RU" dirty="0" err="1"/>
              <a:t>втоми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не у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працюючої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Без </a:t>
            </a:r>
            <a:r>
              <a:rPr lang="ru-RU" dirty="0" err="1"/>
              <a:t>належної</a:t>
            </a:r>
            <a:r>
              <a:rPr lang="ru-RU" dirty="0"/>
              <a:t> </a:t>
            </a:r>
            <a:r>
              <a:rPr lang="ru-RU" dirty="0" err="1"/>
              <a:t>корекції</a:t>
            </a:r>
            <a:r>
              <a:rPr lang="ru-RU" dirty="0"/>
              <a:t> такого стану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початись</a:t>
            </a:r>
            <a:r>
              <a:rPr lang="ru-RU" dirty="0"/>
              <a:t> </a:t>
            </a:r>
            <a:r>
              <a:rPr lang="ru-RU" dirty="0" err="1"/>
              <a:t>депресія</a:t>
            </a:r>
            <a:r>
              <a:rPr lang="ru-RU" dirty="0"/>
              <a:t>, яка в свою </a:t>
            </a:r>
            <a:r>
              <a:rPr lang="ru-RU" dirty="0" err="1"/>
              <a:t>чергу</a:t>
            </a:r>
            <a:r>
              <a:rPr lang="ru-RU" dirty="0"/>
              <a:t> є </a:t>
            </a:r>
            <a:r>
              <a:rPr lang="ru-RU" dirty="0" err="1"/>
              <a:t>стресом</a:t>
            </a:r>
            <a:r>
              <a:rPr lang="ru-RU" dirty="0"/>
              <a:t> для </a:t>
            </a:r>
            <a:r>
              <a:rPr lang="ru-RU" dirty="0" err="1"/>
              <a:t>організму</a:t>
            </a:r>
            <a:r>
              <a:rPr lang="ru-RU" dirty="0"/>
              <a:t>. 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неврози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істерію</a:t>
            </a:r>
            <a:r>
              <a:rPr lang="ru-RU" dirty="0"/>
              <a:t> та </a:t>
            </a:r>
            <a:r>
              <a:rPr lang="ru-RU" dirty="0" err="1" smtClean="0"/>
              <a:t>психостенію</a:t>
            </a:r>
            <a:r>
              <a:rPr lang="ru-RU" dirty="0" smtClean="0"/>
              <a:t> .</a:t>
            </a:r>
            <a:endParaRPr lang="ru-RU" dirty="0"/>
          </a:p>
          <a:p>
            <a:r>
              <a:rPr lang="ru-RU" dirty="0" smtClean="0"/>
              <a:t>✐</a:t>
            </a:r>
            <a:r>
              <a:rPr lang="ru-RU" dirty="0" err="1" smtClean="0"/>
              <a:t>Істерія</a:t>
            </a:r>
            <a:r>
              <a:rPr lang="ru-RU" dirty="0" smtClean="0"/>
              <a:t> </a:t>
            </a:r>
            <a:r>
              <a:rPr lang="ru-RU" dirty="0"/>
              <a:t>— результат </a:t>
            </a:r>
            <a:r>
              <a:rPr lang="ru-RU" dirty="0" err="1"/>
              <a:t>слабкого</a:t>
            </a:r>
            <a:r>
              <a:rPr lang="ru-RU" dirty="0"/>
              <a:t> типу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Вона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перевагою</a:t>
            </a:r>
            <a:r>
              <a:rPr lang="ru-RU" dirty="0"/>
              <a:t> </a:t>
            </a:r>
            <a:r>
              <a:rPr lang="ru-RU" dirty="0" err="1"/>
              <a:t>емоційнах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, </a:t>
            </a:r>
            <a:r>
              <a:rPr lang="ru-RU" dirty="0" err="1"/>
              <a:t>близьких</a:t>
            </a:r>
            <a:r>
              <a:rPr lang="ru-RU" dirty="0"/>
              <a:t> до </a:t>
            </a:r>
            <a:r>
              <a:rPr lang="ru-RU" dirty="0" err="1"/>
              <a:t>безумовних</a:t>
            </a:r>
            <a:r>
              <a:rPr lang="ru-RU" dirty="0"/>
              <a:t> </a:t>
            </a:r>
            <a:r>
              <a:rPr lang="ru-RU" dirty="0" err="1"/>
              <a:t>рефлексів</a:t>
            </a:r>
            <a:r>
              <a:rPr lang="ru-RU" dirty="0"/>
              <a:t>. </a:t>
            </a:r>
            <a:r>
              <a:rPr lang="ru-RU" dirty="0" smtClean="0"/>
              <a:t>В </a:t>
            </a:r>
            <a:r>
              <a:rPr lang="ru-RU" dirty="0"/>
              <a:t>такому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плутає</a:t>
            </a:r>
            <a:r>
              <a:rPr lang="ru-RU" dirty="0"/>
              <a:t> </a:t>
            </a:r>
            <a:r>
              <a:rPr lang="ru-RU" dirty="0" err="1"/>
              <a:t>вигадане</a:t>
            </a:r>
            <a:r>
              <a:rPr lang="ru-RU" dirty="0"/>
              <a:t> з </a:t>
            </a:r>
            <a:r>
              <a:rPr lang="ru-RU" dirty="0" err="1"/>
              <a:t>дійсним</a:t>
            </a:r>
            <a:r>
              <a:rPr lang="ru-RU" dirty="0"/>
              <a:t>, </a:t>
            </a:r>
            <a:r>
              <a:rPr lang="ru-RU" dirty="0" err="1"/>
              <a:t>втрачає</a:t>
            </a:r>
            <a:r>
              <a:rPr lang="ru-RU" dirty="0"/>
              <a:t> </a:t>
            </a:r>
            <a:r>
              <a:rPr lang="ru-RU" dirty="0" err="1"/>
              <a:t>критичне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,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знервованою</a:t>
            </a:r>
            <a:r>
              <a:rPr lang="ru-RU" dirty="0"/>
              <a:t>, </a:t>
            </a:r>
            <a:r>
              <a:rPr lang="ru-RU" dirty="0" err="1"/>
              <a:t>образливою</a:t>
            </a:r>
            <a:r>
              <a:rPr lang="ru-RU" dirty="0"/>
              <a:t>. </a:t>
            </a:r>
            <a:r>
              <a:rPr lang="ru-RU" dirty="0" err="1"/>
              <a:t>Психостенія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в </a:t>
            </a:r>
            <a:r>
              <a:rPr lang="ru-RU" dirty="0" err="1"/>
              <a:t>недовірі</a:t>
            </a:r>
            <a:r>
              <a:rPr lang="ru-RU" dirty="0"/>
              <a:t> до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, </a:t>
            </a:r>
            <a:r>
              <a:rPr lang="ru-RU" dirty="0" err="1"/>
              <a:t>пам'яті</a:t>
            </a:r>
            <a:r>
              <a:rPr lang="ru-RU" dirty="0"/>
              <a:t>, </a:t>
            </a:r>
            <a:r>
              <a:rPr lang="ru-RU" dirty="0" err="1"/>
              <a:t>зниженні</a:t>
            </a:r>
            <a:r>
              <a:rPr lang="ru-RU" dirty="0"/>
              <a:t> </a:t>
            </a:r>
            <a:r>
              <a:rPr lang="ru-RU" dirty="0" err="1"/>
              <a:t>самооцінки</a:t>
            </a:r>
            <a:r>
              <a:rPr lang="ru-RU" dirty="0"/>
              <a:t>, </a:t>
            </a:r>
            <a:r>
              <a:rPr lang="ru-RU" dirty="0" err="1"/>
              <a:t>перебільшенні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вигаданих</a:t>
            </a:r>
            <a:r>
              <a:rPr lang="ru-RU" dirty="0"/>
              <a:t> </a:t>
            </a:r>
            <a:r>
              <a:rPr lang="ru-RU" dirty="0" err="1"/>
              <a:t>страждань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прояви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нав'язливий</a:t>
            </a:r>
            <a:r>
              <a:rPr lang="ru-RU" dirty="0"/>
              <a:t> характер.</a:t>
            </a:r>
          </a:p>
          <a:p>
            <a:r>
              <a:rPr lang="ru-RU" dirty="0"/>
              <a:t>✐</a:t>
            </a:r>
            <a:r>
              <a:rPr lang="ru-RU" dirty="0" err="1" smtClean="0"/>
              <a:t>Стрес</a:t>
            </a:r>
            <a:r>
              <a:rPr lang="ru-RU" dirty="0" smtClean="0"/>
              <a:t> </a:t>
            </a:r>
            <a:r>
              <a:rPr lang="ru-RU" dirty="0" err="1"/>
              <a:t>грає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роль в </a:t>
            </a:r>
            <a:r>
              <a:rPr lang="ru-RU" dirty="0" err="1"/>
              <a:t>етіології</a:t>
            </a:r>
            <a:r>
              <a:rPr lang="ru-RU" dirty="0"/>
              <a:t> синдрому </a:t>
            </a:r>
            <a:r>
              <a:rPr lang="ru-RU" dirty="0" err="1"/>
              <a:t>Скуміна</a:t>
            </a:r>
            <a:r>
              <a:rPr lang="ru-RU" dirty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проявляється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нав’язливих</a:t>
            </a:r>
            <a:r>
              <a:rPr lang="ru-RU" dirty="0"/>
              <a:t> </a:t>
            </a:r>
            <a:r>
              <a:rPr lang="ru-RU" dirty="0" err="1"/>
              <a:t>сумнівів</a:t>
            </a:r>
            <a:r>
              <a:rPr lang="ru-RU" dirty="0"/>
              <a:t> у </a:t>
            </a:r>
            <a:r>
              <a:rPr lang="ru-RU" dirty="0" err="1"/>
              <a:t>надійності</a:t>
            </a:r>
            <a:r>
              <a:rPr lang="ru-RU" dirty="0"/>
              <a:t> </a:t>
            </a:r>
            <a:r>
              <a:rPr lang="ru-RU" dirty="0" err="1"/>
              <a:t>імплантатів</a:t>
            </a:r>
            <a:r>
              <a:rPr lang="ru-RU" dirty="0"/>
              <a:t>, </a:t>
            </a:r>
            <a:r>
              <a:rPr lang="ru-RU" dirty="0" err="1"/>
              <a:t>невиправданим</a:t>
            </a:r>
            <a:r>
              <a:rPr lang="ru-RU" dirty="0"/>
              <a:t> страхом </a:t>
            </a:r>
            <a:r>
              <a:rPr lang="ru-RU" dirty="0" err="1"/>
              <a:t>їх</a:t>
            </a:r>
            <a:r>
              <a:rPr lang="ru-RU" dirty="0"/>
              <a:t> поломки, </a:t>
            </a:r>
            <a:r>
              <a:rPr lang="ru-RU" dirty="0" err="1"/>
              <a:t>стійким</a:t>
            </a:r>
            <a:r>
              <a:rPr lang="ru-RU" dirty="0"/>
              <a:t> </a:t>
            </a:r>
            <a:r>
              <a:rPr lang="ru-RU" dirty="0" err="1"/>
              <a:t>негативним</a:t>
            </a:r>
            <a:r>
              <a:rPr lang="ru-RU" dirty="0"/>
              <a:t> </a:t>
            </a:r>
            <a:r>
              <a:rPr lang="ru-RU" dirty="0" err="1"/>
              <a:t>відношенням</a:t>
            </a:r>
            <a:r>
              <a:rPr lang="ru-RU" dirty="0"/>
              <a:t> до </a:t>
            </a:r>
            <a:r>
              <a:rPr lang="ru-RU" dirty="0" err="1"/>
              <a:t>фізичних</a:t>
            </a:r>
            <a:r>
              <a:rPr lang="ru-RU" dirty="0"/>
              <a:t> та </a:t>
            </a:r>
            <a:r>
              <a:rPr lang="ru-RU" dirty="0" err="1"/>
              <a:t>психоемоційних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, </a:t>
            </a:r>
            <a:r>
              <a:rPr lang="ru-RU" dirty="0" err="1"/>
              <a:t>специфічним</a:t>
            </a:r>
            <a:r>
              <a:rPr lang="ru-RU" dirty="0"/>
              <a:t> </a:t>
            </a:r>
            <a:r>
              <a:rPr lang="ru-RU" dirty="0" err="1"/>
              <a:t>розладом</a:t>
            </a:r>
            <a:r>
              <a:rPr lang="ru-RU" dirty="0"/>
              <a:t> сну, </a:t>
            </a:r>
            <a:r>
              <a:rPr lang="ru-RU" dirty="0" err="1"/>
              <a:t>почуттям</a:t>
            </a:r>
            <a:r>
              <a:rPr lang="ru-RU" dirty="0"/>
              <a:t> </a:t>
            </a:r>
            <a:r>
              <a:rPr lang="ru-RU" dirty="0" err="1"/>
              <a:t>тривоги</a:t>
            </a:r>
            <a:r>
              <a:rPr lang="ru-RU" dirty="0"/>
              <a:t>, </a:t>
            </a:r>
            <a:r>
              <a:rPr lang="ru-RU" dirty="0" err="1"/>
              <a:t>розгубленості</a:t>
            </a:r>
            <a:r>
              <a:rPr lang="ru-RU" dirty="0"/>
              <a:t>, </a:t>
            </a:r>
            <a:r>
              <a:rPr lang="ru-RU" dirty="0" err="1"/>
              <a:t>депресивним</a:t>
            </a:r>
            <a:r>
              <a:rPr lang="ru-RU" dirty="0"/>
              <a:t> фоном настрою.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8" b="13488"/>
          <a:stretch>
            <a:fillRect/>
          </a:stretch>
        </p:blipFill>
        <p:spPr>
          <a:xfrm>
            <a:off x="467544" y="116632"/>
            <a:ext cx="8191500" cy="3096344"/>
          </a:xfrm>
        </p:spPr>
      </p:pic>
    </p:spTree>
    <p:extLst>
      <p:ext uri="{BB962C8B-B14F-4D97-AF65-F5344CB8AC3E}">
        <p14:creationId xmlns:p14="http://schemas.microsoft.com/office/powerpoint/2010/main" val="30880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8" r="28858"/>
          <a:stretch>
            <a:fillRect/>
          </a:stretch>
        </p:blipFill>
        <p:spPr>
          <a:xfrm>
            <a:off x="107504" y="836712"/>
            <a:ext cx="3312368" cy="4405874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3491880" y="0"/>
            <a:ext cx="5652119" cy="6237312"/>
          </a:xfrm>
        </p:spPr>
        <p:txBody>
          <a:bodyPr/>
          <a:lstStyle/>
          <a:p>
            <a:r>
              <a:rPr lang="ru-RU" sz="1100" dirty="0" err="1"/>
              <a:t>Соматичні</a:t>
            </a:r>
            <a:r>
              <a:rPr lang="ru-RU" sz="1100" dirty="0"/>
              <a:t> </a:t>
            </a:r>
            <a:r>
              <a:rPr lang="ru-RU" sz="1100" dirty="0" err="1" smtClean="0"/>
              <a:t>хвороби</a:t>
            </a:r>
            <a:endParaRPr lang="ru-RU" sz="1100" dirty="0"/>
          </a:p>
          <a:p>
            <a:r>
              <a:rPr lang="ru-RU" sz="1100" dirty="0" smtClean="0"/>
              <a:t>В </a:t>
            </a:r>
            <a:r>
              <a:rPr lang="ru-RU" sz="1100" dirty="0" err="1" smtClean="0"/>
              <a:t>деяких</a:t>
            </a:r>
            <a:r>
              <a:rPr lang="ru-RU" sz="1100" dirty="0" smtClean="0"/>
              <a:t> </a:t>
            </a:r>
            <a:r>
              <a:rPr lang="ru-RU" sz="1100" dirty="0" err="1"/>
              <a:t>випадках</a:t>
            </a:r>
            <a:r>
              <a:rPr lang="ru-RU" sz="1100" dirty="0"/>
              <a:t> </a:t>
            </a:r>
            <a:r>
              <a:rPr lang="ru-RU" sz="1100" dirty="0" err="1"/>
              <a:t>відповідна</a:t>
            </a:r>
            <a:r>
              <a:rPr lang="ru-RU" sz="1100" dirty="0"/>
              <a:t> </a:t>
            </a:r>
            <a:r>
              <a:rPr lang="ru-RU" sz="1100" dirty="0" err="1"/>
              <a:t>реакція</a:t>
            </a:r>
            <a:r>
              <a:rPr lang="ru-RU" sz="1100" dirty="0"/>
              <a:t> </a:t>
            </a:r>
            <a:r>
              <a:rPr lang="ru-RU" sz="1100" dirty="0" err="1" smtClean="0"/>
              <a:t>організму</a:t>
            </a:r>
            <a:r>
              <a:rPr lang="ru-RU" sz="1100" dirty="0" smtClean="0"/>
              <a:t> на </a:t>
            </a:r>
            <a:r>
              <a:rPr lang="ru-RU" sz="1100" dirty="0" err="1" smtClean="0"/>
              <a:t>стрес</a:t>
            </a:r>
            <a:r>
              <a:rPr lang="ru-RU" sz="1100" dirty="0" smtClean="0"/>
              <a:t> </a:t>
            </a:r>
            <a:r>
              <a:rPr lang="ru-RU" sz="1100" dirty="0" err="1"/>
              <a:t>може</a:t>
            </a:r>
            <a:r>
              <a:rPr lang="ru-RU" sz="1100" dirty="0"/>
              <a:t> </a:t>
            </a:r>
            <a:r>
              <a:rPr lang="ru-RU" sz="1100" dirty="0" err="1"/>
              <a:t>виявитись</a:t>
            </a:r>
            <a:r>
              <a:rPr lang="ru-RU" sz="1100" dirty="0"/>
              <a:t> не адекватною </a:t>
            </a:r>
            <a:r>
              <a:rPr lang="ru-RU" sz="1100" dirty="0" err="1"/>
              <a:t>умовам</a:t>
            </a:r>
            <a:r>
              <a:rPr lang="ru-RU" sz="1100" dirty="0"/>
              <a:t>,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її</a:t>
            </a:r>
            <a:r>
              <a:rPr lang="ru-RU" sz="1100" dirty="0"/>
              <a:t> </a:t>
            </a:r>
            <a:r>
              <a:rPr lang="ru-RU" sz="1100" dirty="0" err="1"/>
              <a:t>викликали</a:t>
            </a:r>
            <a:r>
              <a:rPr lang="ru-RU" sz="1100" dirty="0"/>
              <a:t>. Вона </a:t>
            </a:r>
            <a:r>
              <a:rPr lang="ru-RU" sz="1100" dirty="0" err="1"/>
              <a:t>може</a:t>
            </a:r>
            <a:r>
              <a:rPr lang="ru-RU" sz="1100" dirty="0"/>
              <a:t> бути </a:t>
            </a:r>
            <a:r>
              <a:rPr lang="ru-RU" sz="1100" dirty="0" err="1"/>
              <a:t>сильнішою</a:t>
            </a:r>
            <a:r>
              <a:rPr lang="ru-RU" sz="1100" dirty="0"/>
              <a:t> </a:t>
            </a:r>
            <a:r>
              <a:rPr lang="ru-RU" sz="1100" dirty="0" err="1"/>
              <a:t>ніж</a:t>
            </a:r>
            <a:r>
              <a:rPr lang="ru-RU" sz="1100" dirty="0"/>
              <a:t> треба, </a:t>
            </a:r>
            <a:r>
              <a:rPr lang="ru-RU" sz="1100" dirty="0" err="1"/>
              <a:t>надто</a:t>
            </a:r>
            <a:r>
              <a:rPr lang="ru-RU" sz="1100" dirty="0"/>
              <a:t> </a:t>
            </a:r>
            <a:r>
              <a:rPr lang="ru-RU" sz="1100" dirty="0" err="1"/>
              <a:t>слабкою</a:t>
            </a:r>
            <a:r>
              <a:rPr lang="ru-RU" sz="1100" dirty="0"/>
              <a:t>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спотвореною</a:t>
            </a:r>
            <a:r>
              <a:rPr lang="ru-RU" sz="1100" dirty="0"/>
              <a:t>. І </a:t>
            </a:r>
            <a:r>
              <a:rPr lang="ru-RU" sz="1100" dirty="0" err="1"/>
              <a:t>тоді</a:t>
            </a:r>
            <a:r>
              <a:rPr lang="ru-RU" sz="1100" dirty="0"/>
              <a:t> </a:t>
            </a:r>
            <a:r>
              <a:rPr lang="ru-RU" sz="1100" dirty="0" err="1"/>
              <a:t>ця</a:t>
            </a:r>
            <a:r>
              <a:rPr lang="ru-RU" sz="1100" dirty="0"/>
              <a:t> </a:t>
            </a:r>
            <a:r>
              <a:rPr lang="ru-RU" sz="1100" dirty="0" err="1"/>
              <a:t>реакція</a:t>
            </a:r>
            <a:r>
              <a:rPr lang="ru-RU" sz="1100" dirty="0"/>
              <a:t> </a:t>
            </a:r>
            <a:r>
              <a:rPr lang="ru-RU" sz="1100" dirty="0" err="1"/>
              <a:t>стає</a:t>
            </a:r>
            <a:r>
              <a:rPr lang="ru-RU" sz="1100" dirty="0"/>
              <a:t> причиною </a:t>
            </a:r>
            <a:r>
              <a:rPr lang="ru-RU" sz="1100" dirty="0" err="1"/>
              <a:t>наступних</a:t>
            </a:r>
            <a:r>
              <a:rPr lang="ru-RU" sz="1100" dirty="0"/>
              <a:t> </a:t>
            </a:r>
            <a:r>
              <a:rPr lang="ru-RU" sz="1100" dirty="0" err="1"/>
              <a:t>патологічних</a:t>
            </a:r>
            <a:r>
              <a:rPr lang="ru-RU" sz="1100" dirty="0"/>
              <a:t> </a:t>
            </a:r>
            <a:r>
              <a:rPr lang="ru-RU" sz="1100" dirty="0" err="1"/>
              <a:t>змін</a:t>
            </a:r>
            <a:r>
              <a:rPr lang="ru-RU" sz="1100" dirty="0"/>
              <a:t> в </a:t>
            </a:r>
            <a:r>
              <a:rPr lang="ru-RU" sz="1100" dirty="0" err="1"/>
              <a:t>організмі</a:t>
            </a:r>
            <a:r>
              <a:rPr lang="ru-RU" sz="1100" dirty="0"/>
              <a:t>. </a:t>
            </a:r>
            <a:r>
              <a:rPr lang="ru-RU" sz="1100" dirty="0" err="1"/>
              <a:t>Ці</a:t>
            </a:r>
            <a:r>
              <a:rPr lang="ru-RU" sz="1100" dirty="0"/>
              <a:t> </a:t>
            </a:r>
            <a:r>
              <a:rPr lang="ru-RU" sz="1100" dirty="0" err="1"/>
              <a:t>патологічні</a:t>
            </a:r>
            <a:r>
              <a:rPr lang="ru-RU" sz="1100" dirty="0"/>
              <a:t> </a:t>
            </a:r>
            <a:r>
              <a:rPr lang="ru-RU" sz="1100" dirty="0" err="1"/>
              <a:t>зміни</a:t>
            </a:r>
            <a:r>
              <a:rPr lang="ru-RU" sz="1100" dirty="0"/>
              <a:t> Г. </a:t>
            </a:r>
            <a:r>
              <a:rPr lang="ru-RU" sz="1100" dirty="0" err="1"/>
              <a:t>Сельє</a:t>
            </a:r>
            <a:r>
              <a:rPr lang="ru-RU" sz="1100" dirty="0"/>
              <a:t> назвав «хворобами </a:t>
            </a:r>
            <a:r>
              <a:rPr lang="ru-RU" sz="1100" dirty="0" err="1"/>
              <a:t>адаптації</a:t>
            </a:r>
            <a:r>
              <a:rPr lang="ru-RU" sz="1100" dirty="0"/>
              <a:t>». </a:t>
            </a:r>
            <a:r>
              <a:rPr lang="ru-RU" sz="1100" dirty="0" err="1"/>
              <a:t>Вирішальне</a:t>
            </a:r>
            <a:r>
              <a:rPr lang="ru-RU" sz="1100" dirty="0"/>
              <a:t> </a:t>
            </a:r>
            <a:r>
              <a:rPr lang="ru-RU" sz="1100" dirty="0" err="1"/>
              <a:t>значення</a:t>
            </a:r>
            <a:r>
              <a:rPr lang="ru-RU" sz="1100" dirty="0"/>
              <a:t> </a:t>
            </a:r>
            <a:r>
              <a:rPr lang="ru-RU" sz="1100" dirty="0" err="1"/>
              <a:t>мають</a:t>
            </a:r>
            <a:r>
              <a:rPr lang="ru-RU" sz="1100" dirty="0"/>
              <a:t> не </a:t>
            </a:r>
            <a:r>
              <a:rPr lang="ru-RU" sz="1100" dirty="0" err="1"/>
              <a:t>стільки</a:t>
            </a:r>
            <a:r>
              <a:rPr lang="ru-RU" sz="1100" dirty="0"/>
              <a:t> </a:t>
            </a:r>
            <a:r>
              <a:rPr lang="ru-RU" sz="1100" dirty="0" err="1"/>
              <a:t>сильні</a:t>
            </a:r>
            <a:r>
              <a:rPr lang="ru-RU" sz="1100" dirty="0"/>
              <a:t> але </a:t>
            </a:r>
            <a:r>
              <a:rPr lang="ru-RU" sz="1100" dirty="0" err="1"/>
              <a:t>рідкісні</a:t>
            </a:r>
            <a:r>
              <a:rPr lang="ru-RU" sz="1100" dirty="0"/>
              <a:t> </a:t>
            </a:r>
            <a:r>
              <a:rPr lang="ru-RU" sz="1100" dirty="0" err="1"/>
              <a:t>зворушення</a:t>
            </a:r>
            <a:r>
              <a:rPr lang="ru-RU" sz="1100" dirty="0"/>
              <a:t>, </a:t>
            </a:r>
            <a:r>
              <a:rPr lang="ru-RU" sz="1100" dirty="0" err="1"/>
              <a:t>скільки</a:t>
            </a:r>
            <a:r>
              <a:rPr lang="ru-RU" sz="1100" dirty="0"/>
              <a:t> </a:t>
            </a:r>
            <a:r>
              <a:rPr lang="ru-RU" sz="1100" dirty="0" err="1"/>
              <a:t>неприємності</a:t>
            </a:r>
            <a:r>
              <a:rPr lang="ru-RU" sz="1100" dirty="0"/>
              <a:t>, </a:t>
            </a:r>
            <a:r>
              <a:rPr lang="ru-RU" sz="1100" dirty="0" err="1"/>
              <a:t>які</a:t>
            </a:r>
            <a:r>
              <a:rPr lang="ru-RU" sz="1100" dirty="0"/>
              <a:t> </a:t>
            </a:r>
            <a:r>
              <a:rPr lang="ru-RU" sz="1100" dirty="0" err="1"/>
              <a:t>діють</a:t>
            </a:r>
            <a:r>
              <a:rPr lang="ru-RU" sz="1100" dirty="0"/>
              <a:t> </a:t>
            </a:r>
            <a:r>
              <a:rPr lang="ru-RU" sz="1100" dirty="0" err="1"/>
              <a:t>постійно</a:t>
            </a:r>
            <a:r>
              <a:rPr lang="ru-RU" sz="1100" dirty="0"/>
              <a:t> день в день. Вони </a:t>
            </a:r>
            <a:r>
              <a:rPr lang="ru-RU" sz="1100" dirty="0" err="1"/>
              <a:t>непомітно</a:t>
            </a:r>
            <a:r>
              <a:rPr lang="ru-RU" sz="1100" dirty="0"/>
              <a:t> </a:t>
            </a:r>
            <a:r>
              <a:rPr lang="ru-RU" sz="1100" dirty="0" err="1"/>
              <a:t>підточують</a:t>
            </a:r>
            <a:r>
              <a:rPr lang="ru-RU" sz="1100" dirty="0"/>
              <a:t> </a:t>
            </a:r>
            <a:r>
              <a:rPr lang="ru-RU" sz="1100" dirty="0" err="1"/>
              <a:t>сили</a:t>
            </a:r>
            <a:r>
              <a:rPr lang="ru-RU" sz="1100" dirty="0"/>
              <a:t> </a:t>
            </a:r>
            <a:r>
              <a:rPr lang="ru-RU" sz="1100" dirty="0" err="1"/>
              <a:t>людини</a:t>
            </a:r>
            <a:r>
              <a:rPr lang="ru-RU" sz="1100" dirty="0"/>
              <a:t> та </a:t>
            </a:r>
            <a:r>
              <a:rPr lang="ru-RU" sz="1100" dirty="0" err="1"/>
              <a:t>викликають</a:t>
            </a:r>
            <a:r>
              <a:rPr lang="ru-RU" sz="1100" dirty="0"/>
              <a:t> </a:t>
            </a:r>
            <a:r>
              <a:rPr lang="ru-RU" sz="1100" dirty="0" err="1"/>
              <a:t>хронічні</a:t>
            </a:r>
            <a:r>
              <a:rPr lang="ru-RU" sz="1100" dirty="0"/>
              <a:t> </a:t>
            </a:r>
            <a:r>
              <a:rPr lang="ru-RU" sz="1100" dirty="0" err="1"/>
              <a:t>патологічні</a:t>
            </a:r>
            <a:r>
              <a:rPr lang="ru-RU" sz="1100" dirty="0"/>
              <a:t> </a:t>
            </a:r>
            <a:r>
              <a:rPr lang="ru-RU" sz="1100" dirty="0" err="1"/>
              <a:t>процеси</a:t>
            </a:r>
            <a:r>
              <a:rPr lang="ru-RU" sz="1100" dirty="0"/>
              <a:t>.</a:t>
            </a:r>
          </a:p>
          <a:p>
            <a:r>
              <a:rPr lang="ru-RU" sz="1100" dirty="0" smtClean="0"/>
              <a:t>✐</a:t>
            </a:r>
            <a:r>
              <a:rPr lang="ru-RU" sz="1100" dirty="0" err="1" smtClean="0"/>
              <a:t>Ішемічна</a:t>
            </a:r>
            <a:r>
              <a:rPr lang="ru-RU" sz="1100" dirty="0" smtClean="0"/>
              <a:t> </a:t>
            </a:r>
            <a:r>
              <a:rPr lang="ru-RU" sz="1100" dirty="0"/>
              <a:t>хвороба </a:t>
            </a:r>
            <a:r>
              <a:rPr lang="ru-RU" sz="1100" dirty="0" err="1"/>
              <a:t>серця</a:t>
            </a:r>
            <a:r>
              <a:rPr lang="ru-RU" sz="1100" dirty="0"/>
              <a:t>. </a:t>
            </a:r>
            <a:r>
              <a:rPr lang="ru-RU" sz="1100" dirty="0" err="1"/>
              <a:t>Найбільш</a:t>
            </a:r>
            <a:r>
              <a:rPr lang="ru-RU" sz="1100" dirty="0"/>
              <a:t> </a:t>
            </a:r>
            <a:r>
              <a:rPr lang="ru-RU" sz="1100" dirty="0" err="1"/>
              <a:t>розповсюдженим</a:t>
            </a:r>
            <a:r>
              <a:rPr lang="ru-RU" sz="1100" dirty="0"/>
              <a:t> </a:t>
            </a:r>
            <a:r>
              <a:rPr lang="ru-RU" sz="1100" dirty="0" err="1"/>
              <a:t>розладом</a:t>
            </a:r>
            <a:r>
              <a:rPr lang="ru-RU" sz="1100" dirty="0"/>
              <a:t> </a:t>
            </a:r>
            <a:r>
              <a:rPr lang="ru-RU" sz="1100" dirty="0" err="1"/>
              <a:t>серцево-судинної</a:t>
            </a:r>
            <a:r>
              <a:rPr lang="ru-RU" sz="1100" dirty="0"/>
              <a:t> </a:t>
            </a:r>
            <a:r>
              <a:rPr lang="ru-RU" sz="1100" dirty="0" err="1"/>
              <a:t>системи</a:t>
            </a:r>
            <a:r>
              <a:rPr lang="ru-RU" sz="1100" dirty="0"/>
              <a:t>, </a:t>
            </a:r>
            <a:r>
              <a:rPr lang="ru-RU" sz="1100" dirty="0" err="1"/>
              <a:t>який</a:t>
            </a:r>
            <a:r>
              <a:rPr lang="ru-RU" sz="1100" dirty="0"/>
              <a:t> </a:t>
            </a:r>
            <a:r>
              <a:rPr lang="ru-RU" sz="1100" dirty="0" err="1"/>
              <a:t>виникає</a:t>
            </a:r>
            <a:r>
              <a:rPr lang="ru-RU" sz="1100" dirty="0"/>
              <a:t> в </a:t>
            </a:r>
            <a:r>
              <a:rPr lang="ru-RU" sz="1100" dirty="0" err="1"/>
              <a:t>результаті</a:t>
            </a:r>
            <a:r>
              <a:rPr lang="ru-RU" sz="1100" dirty="0"/>
              <a:t> частого </a:t>
            </a:r>
            <a:r>
              <a:rPr lang="ru-RU" sz="1100" dirty="0" err="1"/>
              <a:t>психоемоційного</a:t>
            </a:r>
            <a:r>
              <a:rPr lang="ru-RU" sz="1100" dirty="0"/>
              <a:t> </a:t>
            </a:r>
            <a:r>
              <a:rPr lang="ru-RU" sz="1100" dirty="0" err="1"/>
              <a:t>збудження</a:t>
            </a:r>
            <a:r>
              <a:rPr lang="ru-RU" sz="1100" dirty="0"/>
              <a:t> є </a:t>
            </a:r>
            <a:r>
              <a:rPr lang="ru-RU" sz="1100" dirty="0" err="1"/>
              <a:t>ішемічна</a:t>
            </a:r>
            <a:r>
              <a:rPr lang="ru-RU" sz="1100" dirty="0"/>
              <a:t> хвороба </a:t>
            </a:r>
            <a:r>
              <a:rPr lang="ru-RU" sz="1100" dirty="0" err="1"/>
              <a:t>серця</a:t>
            </a:r>
            <a:r>
              <a:rPr lang="ru-RU" sz="1100" dirty="0"/>
              <a:t> та атеросклероз. В </a:t>
            </a:r>
            <a:r>
              <a:rPr lang="ru-RU" sz="1100" dirty="0" err="1"/>
              <a:t>процесі</a:t>
            </a:r>
            <a:r>
              <a:rPr lang="ru-RU" sz="1100" dirty="0"/>
              <a:t> </a:t>
            </a:r>
            <a:r>
              <a:rPr lang="ru-RU" sz="1100" dirty="0" err="1"/>
              <a:t>дії</a:t>
            </a:r>
            <a:r>
              <a:rPr lang="ru-RU" sz="1100" dirty="0"/>
              <a:t> </a:t>
            </a:r>
            <a:r>
              <a:rPr lang="ru-RU" sz="1100" dirty="0" err="1"/>
              <a:t>стресора</a:t>
            </a:r>
            <a:r>
              <a:rPr lang="ru-RU" sz="1100" dirty="0"/>
              <a:t> </a:t>
            </a:r>
            <a:r>
              <a:rPr lang="ru-RU" sz="1100" dirty="0" err="1"/>
              <a:t>активізується</a:t>
            </a:r>
            <a:r>
              <a:rPr lang="ru-RU" sz="1100" dirty="0"/>
              <a:t> </a:t>
            </a:r>
            <a:r>
              <a:rPr lang="ru-RU" sz="1100" dirty="0" err="1"/>
              <a:t>гіпофіз</a:t>
            </a:r>
            <a:r>
              <a:rPr lang="ru-RU" sz="1100" dirty="0"/>
              <a:t>, </a:t>
            </a:r>
            <a:r>
              <a:rPr lang="ru-RU" sz="1100" dirty="0" err="1"/>
              <a:t>гіпоталамус</a:t>
            </a:r>
            <a:r>
              <a:rPr lang="ru-RU" sz="1100" dirty="0"/>
              <a:t>, </a:t>
            </a:r>
            <a:r>
              <a:rPr lang="ru-RU" sz="1100" dirty="0" err="1"/>
              <a:t>наднирники</a:t>
            </a:r>
            <a:r>
              <a:rPr lang="ru-RU" sz="1100" dirty="0"/>
              <a:t>, </a:t>
            </a:r>
            <a:r>
              <a:rPr lang="ru-RU" sz="1100" dirty="0" err="1"/>
              <a:t>виділяється</a:t>
            </a:r>
            <a:r>
              <a:rPr lang="ru-RU" sz="1100" dirty="0"/>
              <a:t> </a:t>
            </a:r>
            <a:r>
              <a:rPr lang="ru-RU" sz="1100" dirty="0" err="1"/>
              <a:t>адреналін</a:t>
            </a:r>
            <a:r>
              <a:rPr lang="ru-RU" sz="1100" dirty="0"/>
              <a:t>. В </a:t>
            </a:r>
            <a:r>
              <a:rPr lang="ru-RU" sz="1100" dirty="0" err="1"/>
              <a:t>результаті</a:t>
            </a:r>
            <a:r>
              <a:rPr lang="ru-RU" sz="1100" dirty="0"/>
              <a:t> </a:t>
            </a:r>
            <a:r>
              <a:rPr lang="ru-RU" sz="1100" dirty="0" err="1"/>
              <a:t>підвищується</a:t>
            </a:r>
            <a:r>
              <a:rPr lang="ru-RU" sz="1100" dirty="0"/>
              <a:t> пульс, </a:t>
            </a:r>
            <a:r>
              <a:rPr lang="ru-RU" sz="1100" dirty="0" err="1"/>
              <a:t>артеріальний</a:t>
            </a:r>
            <a:r>
              <a:rPr lang="ru-RU" sz="1100" dirty="0"/>
              <a:t> </a:t>
            </a:r>
            <a:r>
              <a:rPr lang="ru-RU" sz="1100" dirty="0" err="1"/>
              <a:t>тиск</a:t>
            </a:r>
            <a:r>
              <a:rPr lang="ru-RU" sz="1100" dirty="0"/>
              <a:t>, </a:t>
            </a:r>
            <a:r>
              <a:rPr lang="ru-RU" sz="1100" dirty="0" err="1"/>
              <a:t>дихання</a:t>
            </a:r>
            <a:r>
              <a:rPr lang="ru-RU" sz="1100" dirty="0"/>
              <a:t>. В </a:t>
            </a:r>
            <a:r>
              <a:rPr lang="ru-RU" sz="1100" dirty="0" err="1"/>
              <a:t>крові</a:t>
            </a:r>
            <a:r>
              <a:rPr lang="ru-RU" sz="1100" dirty="0"/>
              <a:t> </a:t>
            </a:r>
            <a:r>
              <a:rPr lang="ru-RU" sz="1100" dirty="0" err="1"/>
              <a:t>збільшується</a:t>
            </a:r>
            <a:r>
              <a:rPr lang="ru-RU" sz="1100" dirty="0"/>
              <a:t> </a:t>
            </a:r>
            <a:r>
              <a:rPr lang="ru-RU" sz="1100" dirty="0" err="1"/>
              <a:t>рівень</a:t>
            </a:r>
            <a:r>
              <a:rPr lang="ru-RU" sz="1100" dirty="0"/>
              <a:t> </a:t>
            </a:r>
            <a:r>
              <a:rPr lang="ru-RU" sz="1100" dirty="0" err="1"/>
              <a:t>жироподібних</a:t>
            </a:r>
            <a:r>
              <a:rPr lang="ru-RU" sz="1100" dirty="0"/>
              <a:t> </a:t>
            </a:r>
            <a:r>
              <a:rPr lang="ru-RU" sz="1100" dirty="0" err="1"/>
              <a:t>речовин</a:t>
            </a:r>
            <a:r>
              <a:rPr lang="ru-RU" sz="1100" dirty="0"/>
              <a:t> — </a:t>
            </a:r>
            <a:r>
              <a:rPr lang="ru-RU" sz="1100" dirty="0" err="1"/>
              <a:t>ліпідів</a:t>
            </a:r>
            <a:r>
              <a:rPr lang="ru-RU" sz="1100" dirty="0"/>
              <a:t>. </a:t>
            </a:r>
            <a:r>
              <a:rPr lang="ru-RU" sz="1100" dirty="0" err="1"/>
              <a:t>Якщо</a:t>
            </a:r>
            <a:r>
              <a:rPr lang="ru-RU" sz="1100" dirty="0"/>
              <a:t> </a:t>
            </a:r>
            <a:r>
              <a:rPr lang="ru-RU" sz="1100" dirty="0" err="1"/>
              <a:t>організм</a:t>
            </a:r>
            <a:r>
              <a:rPr lang="ru-RU" sz="1100" dirty="0"/>
              <a:t> не </a:t>
            </a:r>
            <a:r>
              <a:rPr lang="ru-RU" sz="1100" dirty="0" err="1"/>
              <a:t>витрачає</a:t>
            </a:r>
            <a:r>
              <a:rPr lang="ru-RU" sz="1100" dirty="0"/>
              <a:t> </a:t>
            </a:r>
            <a:r>
              <a:rPr lang="ru-RU" sz="1100" dirty="0" err="1"/>
              <a:t>їх</a:t>
            </a:r>
            <a:r>
              <a:rPr lang="ru-RU" sz="1100" dirty="0"/>
              <a:t> за </a:t>
            </a:r>
            <a:r>
              <a:rPr lang="ru-RU" sz="1100" dirty="0" err="1"/>
              <a:t>рахунок</a:t>
            </a:r>
            <a:r>
              <a:rPr lang="ru-RU" sz="1100" dirty="0"/>
              <a:t> </a:t>
            </a:r>
            <a:r>
              <a:rPr lang="ru-RU" sz="1100" dirty="0" err="1"/>
              <a:t>м'язових</a:t>
            </a:r>
            <a:r>
              <a:rPr lang="ru-RU" sz="1100" dirty="0"/>
              <a:t> </a:t>
            </a:r>
            <a:r>
              <a:rPr lang="ru-RU" sz="1100" dirty="0" err="1"/>
              <a:t>зусиль</a:t>
            </a:r>
            <a:r>
              <a:rPr lang="ru-RU" sz="1100" dirty="0"/>
              <a:t>, жир </a:t>
            </a:r>
            <a:r>
              <a:rPr lang="ru-RU" sz="1100" dirty="0" err="1"/>
              <a:t>відкладається</a:t>
            </a:r>
            <a:r>
              <a:rPr lang="ru-RU" sz="1100" dirty="0"/>
              <a:t> на </a:t>
            </a:r>
            <a:r>
              <a:rPr lang="ru-RU" sz="1100" dirty="0" err="1"/>
              <a:t>внутрішній</a:t>
            </a:r>
            <a:r>
              <a:rPr lang="ru-RU" sz="1100" dirty="0"/>
              <a:t> </a:t>
            </a:r>
            <a:r>
              <a:rPr lang="ru-RU" sz="1100" dirty="0" err="1"/>
              <a:t>поверхні</a:t>
            </a:r>
            <a:r>
              <a:rPr lang="ru-RU" sz="1100" dirty="0"/>
              <a:t> </a:t>
            </a:r>
            <a:r>
              <a:rPr lang="ru-RU" sz="1100" dirty="0" err="1"/>
              <a:t>стінки</a:t>
            </a:r>
            <a:r>
              <a:rPr lang="ru-RU" sz="1100" dirty="0"/>
              <a:t> </a:t>
            </a:r>
            <a:r>
              <a:rPr lang="ru-RU" sz="1100" dirty="0" err="1"/>
              <a:t>судин</a:t>
            </a:r>
            <a:r>
              <a:rPr lang="ru-RU" sz="1100" dirty="0"/>
              <a:t>. </a:t>
            </a:r>
            <a:r>
              <a:rPr lang="ru-RU" sz="1100" dirty="0" err="1"/>
              <a:t>Згодом</a:t>
            </a:r>
            <a:r>
              <a:rPr lang="ru-RU" sz="1100" dirty="0"/>
              <a:t> там </a:t>
            </a:r>
            <a:r>
              <a:rPr lang="ru-RU" sz="1100" dirty="0" err="1"/>
              <a:t>утворюється</a:t>
            </a:r>
            <a:r>
              <a:rPr lang="ru-RU" sz="1100" dirty="0"/>
              <a:t> </a:t>
            </a:r>
            <a:r>
              <a:rPr lang="ru-RU" sz="1100" dirty="0" err="1"/>
              <a:t>сполучна</a:t>
            </a:r>
            <a:r>
              <a:rPr lang="ru-RU" sz="1100" dirty="0"/>
              <a:t> тканина, </a:t>
            </a:r>
            <a:r>
              <a:rPr lang="ru-RU" sz="1100" dirty="0" err="1"/>
              <a:t>накопичується</a:t>
            </a:r>
            <a:r>
              <a:rPr lang="ru-RU" sz="1100" dirty="0"/>
              <a:t> </a:t>
            </a:r>
            <a:r>
              <a:rPr lang="ru-RU" sz="1100" dirty="0" err="1"/>
              <a:t>кальцій</a:t>
            </a:r>
            <a:r>
              <a:rPr lang="ru-RU" sz="1100" dirty="0"/>
              <a:t>. На </a:t>
            </a:r>
            <a:r>
              <a:rPr lang="ru-RU" sz="1100" dirty="0" err="1"/>
              <a:t>цих</a:t>
            </a:r>
            <a:r>
              <a:rPr lang="ru-RU" sz="1100" dirty="0"/>
              <a:t> </a:t>
            </a:r>
            <a:r>
              <a:rPr lang="ru-RU" sz="1100" dirty="0" err="1"/>
              <a:t>ділянках</a:t>
            </a:r>
            <a:r>
              <a:rPr lang="ru-RU" sz="1100" dirty="0"/>
              <a:t> </a:t>
            </a:r>
            <a:r>
              <a:rPr lang="ru-RU" sz="1100" dirty="0" err="1"/>
              <a:t>звужується</a:t>
            </a:r>
            <a:r>
              <a:rPr lang="ru-RU" sz="1100" dirty="0"/>
              <a:t> </a:t>
            </a:r>
            <a:r>
              <a:rPr lang="ru-RU" sz="1100" dirty="0" err="1"/>
              <a:t>просвіт</a:t>
            </a:r>
            <a:r>
              <a:rPr lang="ru-RU" sz="1100" dirty="0"/>
              <a:t> </a:t>
            </a:r>
            <a:r>
              <a:rPr lang="ru-RU" sz="1100" dirty="0" err="1"/>
              <a:t>судин</a:t>
            </a:r>
            <a:r>
              <a:rPr lang="ru-RU" sz="1100" dirty="0"/>
              <a:t>, </a:t>
            </a:r>
            <a:r>
              <a:rPr lang="ru-RU" sz="1100" dirty="0" err="1"/>
              <a:t>погіршується</a:t>
            </a:r>
            <a:r>
              <a:rPr lang="ru-RU" sz="1100" dirty="0"/>
              <a:t> </a:t>
            </a:r>
            <a:r>
              <a:rPr lang="ru-RU" sz="1100" dirty="0" err="1"/>
              <a:t>їх</a:t>
            </a:r>
            <a:r>
              <a:rPr lang="ru-RU" sz="1100" dirty="0"/>
              <a:t> </a:t>
            </a:r>
            <a:r>
              <a:rPr lang="ru-RU" sz="1100" dirty="0" err="1"/>
              <a:t>пружність</a:t>
            </a:r>
            <a:r>
              <a:rPr lang="ru-RU" sz="1100" dirty="0"/>
              <a:t>, </a:t>
            </a:r>
            <a:r>
              <a:rPr lang="ru-RU" sz="1100" dirty="0" err="1"/>
              <a:t>розвивається</a:t>
            </a:r>
            <a:r>
              <a:rPr lang="ru-RU" sz="1100" dirty="0"/>
              <a:t> атеросклероз, а </a:t>
            </a:r>
            <a:r>
              <a:rPr lang="ru-RU" sz="1100" dirty="0" err="1"/>
              <a:t>згодом</a:t>
            </a:r>
            <a:r>
              <a:rPr lang="ru-RU" sz="1100" dirty="0"/>
              <a:t> і </a:t>
            </a:r>
            <a:r>
              <a:rPr lang="ru-RU" sz="1100" dirty="0" err="1"/>
              <a:t>ішемічна</a:t>
            </a:r>
            <a:r>
              <a:rPr lang="ru-RU" sz="1100" dirty="0"/>
              <a:t> хвороба.</a:t>
            </a:r>
          </a:p>
          <a:p>
            <a:r>
              <a:rPr lang="ru-RU" sz="1100" dirty="0" smtClean="0"/>
              <a:t>✐</a:t>
            </a:r>
            <a:r>
              <a:rPr lang="ru-RU" sz="1100" dirty="0" err="1" smtClean="0"/>
              <a:t>Артеріальна</a:t>
            </a:r>
            <a:r>
              <a:rPr lang="ru-RU" sz="1100" dirty="0" smtClean="0"/>
              <a:t> </a:t>
            </a:r>
            <a:r>
              <a:rPr lang="ru-RU" sz="1100" dirty="0" err="1"/>
              <a:t>гіпертензія</a:t>
            </a:r>
            <a:r>
              <a:rPr lang="ru-RU" sz="1100" dirty="0"/>
              <a:t> </a:t>
            </a:r>
            <a:r>
              <a:rPr lang="ru-RU" sz="1100" dirty="0" err="1"/>
              <a:t>або</a:t>
            </a:r>
            <a:r>
              <a:rPr lang="ru-RU" sz="1100" dirty="0"/>
              <a:t> </a:t>
            </a:r>
            <a:r>
              <a:rPr lang="ru-RU" sz="1100" dirty="0" err="1"/>
              <a:t>гіпертонічна</a:t>
            </a:r>
            <a:r>
              <a:rPr lang="ru-RU" sz="1100" dirty="0"/>
              <a:t> хвороба </a:t>
            </a:r>
            <a:r>
              <a:rPr lang="ru-RU" sz="1100" dirty="0" err="1"/>
              <a:t>виникає</a:t>
            </a:r>
            <a:r>
              <a:rPr lang="ru-RU" sz="1100" dirty="0"/>
              <a:t> в </a:t>
            </a:r>
            <a:r>
              <a:rPr lang="ru-RU" sz="1100" dirty="0" err="1"/>
              <a:t>результаті</a:t>
            </a:r>
            <a:r>
              <a:rPr lang="ru-RU" sz="1100" dirty="0"/>
              <a:t> </a:t>
            </a:r>
            <a:r>
              <a:rPr lang="ru-RU" sz="1100" dirty="0" err="1"/>
              <a:t>порушення</a:t>
            </a:r>
            <a:r>
              <a:rPr lang="ru-RU" sz="1100" dirty="0"/>
              <a:t> тонусу </a:t>
            </a:r>
            <a:r>
              <a:rPr lang="ru-RU" sz="1100" dirty="0" err="1"/>
              <a:t>судин</a:t>
            </a:r>
            <a:r>
              <a:rPr lang="ru-RU" sz="1100" dirty="0"/>
              <a:t>, </a:t>
            </a:r>
            <a:r>
              <a:rPr lang="ru-RU" sz="1100" dirty="0" err="1"/>
              <a:t>який</a:t>
            </a:r>
            <a:r>
              <a:rPr lang="ru-RU" sz="1100" dirty="0"/>
              <a:t> </a:t>
            </a:r>
            <a:r>
              <a:rPr lang="ru-RU" sz="1100" dirty="0" err="1"/>
              <a:t>регулюється</a:t>
            </a:r>
            <a:r>
              <a:rPr lang="ru-RU" sz="1100" dirty="0"/>
              <a:t> </a:t>
            </a:r>
            <a:r>
              <a:rPr lang="ru-RU" sz="1100" dirty="0" err="1"/>
              <a:t>нервовою</a:t>
            </a:r>
            <a:r>
              <a:rPr lang="ru-RU" sz="1100" dirty="0"/>
              <a:t> системою. </a:t>
            </a:r>
            <a:r>
              <a:rPr lang="ru-RU" sz="1100" dirty="0" err="1"/>
              <a:t>Якщо</a:t>
            </a:r>
            <a:r>
              <a:rPr lang="ru-RU" sz="1100" dirty="0"/>
              <a:t> </a:t>
            </a:r>
            <a:r>
              <a:rPr lang="ru-RU" sz="1100" dirty="0" err="1" smtClean="0"/>
              <a:t>людина</a:t>
            </a:r>
            <a:r>
              <a:rPr lang="ru-RU" sz="1100" dirty="0" smtClean="0"/>
              <a:t> </a:t>
            </a:r>
            <a:r>
              <a:rPr lang="ru-RU" sz="1100" dirty="0" err="1"/>
              <a:t>постійно</a:t>
            </a:r>
            <a:r>
              <a:rPr lang="ru-RU" sz="1100" dirty="0"/>
              <a:t> </a:t>
            </a:r>
            <a:r>
              <a:rPr lang="ru-RU" sz="1100" dirty="0" err="1"/>
              <a:t>стикається</a:t>
            </a:r>
            <a:r>
              <a:rPr lang="ru-RU" sz="1100" dirty="0"/>
              <a:t> з </a:t>
            </a:r>
            <a:r>
              <a:rPr lang="ru-RU" sz="1100" dirty="0" err="1"/>
              <a:t>ситуаціями</a:t>
            </a:r>
            <a:r>
              <a:rPr lang="ru-RU" sz="1100" dirty="0"/>
              <a:t> при </a:t>
            </a:r>
            <a:r>
              <a:rPr lang="ru-RU" sz="1100" dirty="0" err="1"/>
              <a:t>яких</a:t>
            </a:r>
            <a:r>
              <a:rPr lang="ru-RU" sz="1100" dirty="0"/>
              <a:t> </a:t>
            </a:r>
            <a:r>
              <a:rPr lang="ru-RU" sz="1100" dirty="0" err="1"/>
              <a:t>підвищується</a:t>
            </a:r>
            <a:r>
              <a:rPr lang="ru-RU" sz="1100" dirty="0"/>
              <a:t> </a:t>
            </a:r>
            <a:r>
              <a:rPr lang="ru-RU" sz="1100" dirty="0" err="1"/>
              <a:t>психоємоційне</a:t>
            </a:r>
            <a:r>
              <a:rPr lang="ru-RU" sz="1100" dirty="0"/>
              <a:t> </a:t>
            </a:r>
            <a:r>
              <a:rPr lang="ru-RU" sz="1100" dirty="0" err="1"/>
              <a:t>напруження</a:t>
            </a:r>
            <a:r>
              <a:rPr lang="ru-RU" sz="1100" dirty="0"/>
              <a:t>, тонус </a:t>
            </a:r>
            <a:r>
              <a:rPr lang="ru-RU" sz="1100" dirty="0" err="1"/>
              <a:t>судин</a:t>
            </a:r>
            <a:r>
              <a:rPr lang="ru-RU" sz="1100" dirty="0"/>
              <a:t> весь час </a:t>
            </a:r>
            <a:r>
              <a:rPr lang="ru-RU" sz="1100" dirty="0" err="1"/>
              <a:t>залишається</a:t>
            </a:r>
            <a:r>
              <a:rPr lang="ru-RU" sz="1100" dirty="0"/>
              <a:t> </a:t>
            </a:r>
            <a:r>
              <a:rPr lang="ru-RU" sz="1100" dirty="0" err="1"/>
              <a:t>високим</a:t>
            </a:r>
            <a:r>
              <a:rPr lang="ru-RU" sz="1100" dirty="0"/>
              <a:t>, </a:t>
            </a:r>
            <a:r>
              <a:rPr lang="ru-RU" sz="1100" dirty="0" err="1"/>
              <a:t>патологічним</a:t>
            </a:r>
            <a:r>
              <a:rPr lang="ru-RU" sz="1100" dirty="0"/>
              <a:t> </a:t>
            </a:r>
            <a:r>
              <a:rPr lang="ru-RU" sz="1100" dirty="0" err="1"/>
              <a:t>щодо</a:t>
            </a:r>
            <a:r>
              <a:rPr lang="ru-RU" sz="1100" dirty="0"/>
              <a:t> </a:t>
            </a:r>
            <a:r>
              <a:rPr lang="ru-RU" sz="1100" dirty="0" err="1"/>
              <a:t>повсякденних</a:t>
            </a:r>
            <a:r>
              <a:rPr lang="ru-RU" sz="1100" dirty="0"/>
              <a:t> потреб </a:t>
            </a:r>
            <a:r>
              <a:rPr lang="ru-RU" sz="1100" dirty="0" err="1"/>
              <a:t>організму</a:t>
            </a:r>
            <a:r>
              <a:rPr lang="ru-RU" sz="1100" dirty="0"/>
              <a:t>. </a:t>
            </a:r>
            <a:r>
              <a:rPr lang="ru-RU" sz="1100" dirty="0" err="1"/>
              <a:t>Це</a:t>
            </a:r>
            <a:r>
              <a:rPr lang="ru-RU" sz="1100" dirty="0"/>
              <a:t> </a:t>
            </a:r>
            <a:r>
              <a:rPr lang="ru-RU" sz="1100" dirty="0" err="1"/>
              <a:t>призводить</a:t>
            </a:r>
            <a:r>
              <a:rPr lang="ru-RU" sz="1100" dirty="0"/>
              <a:t> до </a:t>
            </a:r>
            <a:r>
              <a:rPr lang="ru-RU" sz="1100" dirty="0" err="1"/>
              <a:t>підвищення</a:t>
            </a:r>
            <a:r>
              <a:rPr lang="ru-RU" sz="1100" dirty="0"/>
              <a:t> </a:t>
            </a:r>
            <a:r>
              <a:rPr lang="ru-RU" sz="1100" dirty="0" err="1"/>
              <a:t>артеріального</a:t>
            </a:r>
            <a:r>
              <a:rPr lang="ru-RU" sz="1100" dirty="0"/>
              <a:t> </a:t>
            </a:r>
            <a:r>
              <a:rPr lang="ru-RU" sz="1100" dirty="0" err="1"/>
              <a:t>тиску</a:t>
            </a:r>
            <a:r>
              <a:rPr lang="ru-RU" sz="1100" dirty="0"/>
              <a:t>.</a:t>
            </a:r>
          </a:p>
          <a:p>
            <a:r>
              <a:rPr lang="ru-RU" sz="1100" dirty="0" smtClean="0"/>
              <a:t>✐</a:t>
            </a:r>
            <a:r>
              <a:rPr lang="ru-RU" sz="1100" dirty="0" err="1" smtClean="0"/>
              <a:t>Виразкова</a:t>
            </a:r>
            <a:r>
              <a:rPr lang="ru-RU" sz="1100" dirty="0" smtClean="0"/>
              <a:t> </a:t>
            </a:r>
            <a:r>
              <a:rPr lang="ru-RU" sz="1100" dirty="0"/>
              <a:t>хвороба. </a:t>
            </a:r>
            <a:r>
              <a:rPr lang="ru-RU" sz="1100" dirty="0" err="1"/>
              <a:t>Постійні</a:t>
            </a:r>
            <a:r>
              <a:rPr lang="ru-RU" sz="1100" dirty="0"/>
              <a:t> </a:t>
            </a:r>
            <a:r>
              <a:rPr lang="ru-RU" sz="1100" dirty="0" err="1"/>
              <a:t>розлади</a:t>
            </a:r>
            <a:r>
              <a:rPr lang="ru-RU" sz="1100" dirty="0"/>
              <a:t> </a:t>
            </a:r>
            <a:r>
              <a:rPr lang="ru-RU" sz="1100" dirty="0" err="1"/>
              <a:t>нервової</a:t>
            </a:r>
            <a:r>
              <a:rPr lang="ru-RU" sz="1100" dirty="0"/>
              <a:t> </a:t>
            </a:r>
            <a:r>
              <a:rPr lang="ru-RU" sz="1100" dirty="0" err="1"/>
              <a:t>системи</a:t>
            </a:r>
            <a:r>
              <a:rPr lang="ru-RU" sz="1100" dirty="0"/>
              <a:t> </a:t>
            </a:r>
            <a:r>
              <a:rPr lang="ru-RU" sz="1100" dirty="0" err="1"/>
              <a:t>грають</a:t>
            </a:r>
            <a:r>
              <a:rPr lang="ru-RU" sz="1100" dirty="0"/>
              <a:t> </a:t>
            </a:r>
            <a:r>
              <a:rPr lang="ru-RU" sz="1100" dirty="0" err="1"/>
              <a:t>певну</a:t>
            </a:r>
            <a:r>
              <a:rPr lang="ru-RU" sz="1100" dirty="0"/>
              <a:t> роль, а в </a:t>
            </a:r>
            <a:r>
              <a:rPr lang="ru-RU" sz="1100" dirty="0" err="1"/>
              <a:t>деяких</a:t>
            </a:r>
            <a:r>
              <a:rPr lang="ru-RU" sz="1100" dirty="0"/>
              <a:t> </a:t>
            </a:r>
            <a:r>
              <a:rPr lang="ru-RU" sz="1100" dirty="0" err="1"/>
              <a:t>випадках</a:t>
            </a:r>
            <a:r>
              <a:rPr lang="ru-RU" sz="1100" dirty="0"/>
              <a:t> і </a:t>
            </a:r>
            <a:r>
              <a:rPr lang="ru-RU" sz="1100" dirty="0" err="1"/>
              <a:t>провідну</a:t>
            </a:r>
            <a:r>
              <a:rPr lang="ru-RU" sz="1100" dirty="0"/>
              <a:t> у </a:t>
            </a:r>
            <a:r>
              <a:rPr lang="ru-RU" sz="1100" dirty="0" err="1"/>
              <a:t>виникненні</a:t>
            </a:r>
            <a:r>
              <a:rPr lang="ru-RU" sz="1100" dirty="0"/>
              <a:t> </a:t>
            </a:r>
            <a:r>
              <a:rPr lang="ru-RU" sz="1100" dirty="0" err="1"/>
              <a:t>захворювань</a:t>
            </a:r>
            <a:r>
              <a:rPr lang="ru-RU" sz="1100" dirty="0"/>
              <a:t> </a:t>
            </a:r>
            <a:r>
              <a:rPr lang="ru-RU" sz="1100" dirty="0" err="1"/>
              <a:t>шлунково-кишкового</a:t>
            </a:r>
            <a:r>
              <a:rPr lang="ru-RU" sz="1100" dirty="0"/>
              <a:t> тракту, таких як гастрит та </a:t>
            </a:r>
            <a:r>
              <a:rPr lang="ru-RU" sz="1100" dirty="0" err="1"/>
              <a:t>виразка</a:t>
            </a:r>
            <a:r>
              <a:rPr lang="ru-RU" sz="1100" dirty="0"/>
              <a:t> </a:t>
            </a:r>
            <a:r>
              <a:rPr lang="ru-RU" sz="1100" dirty="0" err="1"/>
              <a:t>шлунку</a:t>
            </a:r>
            <a:r>
              <a:rPr lang="ru-RU" sz="1100" dirty="0"/>
              <a:t> і 12-ти </a:t>
            </a:r>
            <a:r>
              <a:rPr lang="ru-RU" sz="1100" dirty="0" err="1"/>
              <a:t>палої</a:t>
            </a:r>
            <a:r>
              <a:rPr lang="ru-RU" sz="1100" dirty="0"/>
              <a:t> кишки. В </a:t>
            </a:r>
            <a:r>
              <a:rPr lang="ru-RU" sz="1100" dirty="0" err="1"/>
              <a:t>нормальних</a:t>
            </a:r>
            <a:r>
              <a:rPr lang="ru-RU" sz="1100" dirty="0"/>
              <a:t> </a:t>
            </a:r>
            <a:r>
              <a:rPr lang="ru-RU" sz="1100" dirty="0" err="1"/>
              <a:t>умовах</a:t>
            </a:r>
            <a:r>
              <a:rPr lang="ru-RU" sz="1100" dirty="0"/>
              <a:t> </a:t>
            </a:r>
            <a:r>
              <a:rPr lang="ru-RU" sz="1100" dirty="0" err="1"/>
              <a:t>шлунковий</a:t>
            </a:r>
            <a:r>
              <a:rPr lang="ru-RU" sz="1100" dirty="0"/>
              <a:t> </a:t>
            </a:r>
            <a:r>
              <a:rPr lang="ru-RU" sz="1100" dirty="0" err="1"/>
              <a:t>сік</a:t>
            </a:r>
            <a:r>
              <a:rPr lang="ru-RU" sz="1100" dirty="0"/>
              <a:t> </a:t>
            </a:r>
            <a:r>
              <a:rPr lang="ru-RU" sz="1100" dirty="0" err="1"/>
              <a:t>діє</a:t>
            </a:r>
            <a:r>
              <a:rPr lang="ru-RU" sz="1100" dirty="0"/>
              <a:t> </a:t>
            </a:r>
            <a:r>
              <a:rPr lang="ru-RU" sz="1100" dirty="0" err="1"/>
              <a:t>тільки</a:t>
            </a:r>
            <a:r>
              <a:rPr lang="ru-RU" sz="1100" dirty="0"/>
              <a:t> на </a:t>
            </a:r>
            <a:r>
              <a:rPr lang="ru-RU" sz="1100" dirty="0" err="1" smtClean="0"/>
              <a:t>їжу</a:t>
            </a:r>
            <a:r>
              <a:rPr lang="ru-RU" sz="1100" dirty="0" smtClean="0"/>
              <a:t>, </a:t>
            </a:r>
            <a:r>
              <a:rPr lang="ru-RU" sz="1100" dirty="0"/>
              <a:t>яка </a:t>
            </a:r>
            <a:r>
              <a:rPr lang="ru-RU" sz="1100" dirty="0" err="1"/>
              <a:t>потрапляє</a:t>
            </a:r>
            <a:r>
              <a:rPr lang="ru-RU" sz="1100" dirty="0"/>
              <a:t> у </a:t>
            </a:r>
            <a:r>
              <a:rPr lang="ru-RU" sz="1100" dirty="0" err="1"/>
              <a:t>шлунок</a:t>
            </a:r>
            <a:r>
              <a:rPr lang="ru-RU" sz="1100" dirty="0"/>
              <a:t>. </a:t>
            </a:r>
            <a:r>
              <a:rPr lang="ru-RU" sz="1100" dirty="0" err="1"/>
              <a:t>Під</a:t>
            </a:r>
            <a:r>
              <a:rPr lang="ru-RU" sz="1100" dirty="0"/>
              <a:t> час </a:t>
            </a:r>
            <a:r>
              <a:rPr lang="ru-RU" sz="1100" dirty="0" err="1"/>
              <a:t>стресу</a:t>
            </a:r>
            <a:r>
              <a:rPr lang="ru-RU" sz="1100" dirty="0"/>
              <a:t>, в </a:t>
            </a:r>
            <a:r>
              <a:rPr lang="ru-RU" sz="1100" dirty="0" err="1"/>
              <a:t>результаті</a:t>
            </a:r>
            <a:r>
              <a:rPr lang="ru-RU" sz="1100" dirty="0"/>
              <a:t> </a:t>
            </a:r>
            <a:r>
              <a:rPr lang="ru-RU" sz="1100" dirty="0" err="1"/>
              <a:t>збудження</a:t>
            </a:r>
            <a:r>
              <a:rPr lang="ru-RU" sz="1100" dirty="0"/>
              <a:t> </a:t>
            </a:r>
            <a:r>
              <a:rPr lang="ru-RU" sz="1100" dirty="0" err="1"/>
              <a:t>нервової</a:t>
            </a:r>
            <a:r>
              <a:rPr lang="ru-RU" sz="1100" dirty="0"/>
              <a:t> </a:t>
            </a:r>
            <a:r>
              <a:rPr lang="ru-RU" sz="1100" dirty="0" err="1"/>
              <a:t>системи</a:t>
            </a:r>
            <a:r>
              <a:rPr lang="ru-RU" sz="1100" dirty="0"/>
              <a:t>, </a:t>
            </a:r>
            <a:r>
              <a:rPr lang="ru-RU" sz="1100" dirty="0" err="1"/>
              <a:t>шлунковий</a:t>
            </a:r>
            <a:r>
              <a:rPr lang="ru-RU" sz="1100" dirty="0"/>
              <a:t> </a:t>
            </a:r>
            <a:r>
              <a:rPr lang="ru-RU" sz="1100" dirty="0" err="1"/>
              <a:t>сік</a:t>
            </a:r>
            <a:r>
              <a:rPr lang="ru-RU" sz="1100" dirty="0"/>
              <a:t> </a:t>
            </a:r>
            <a:r>
              <a:rPr lang="ru-RU" sz="1100" dirty="0" err="1"/>
              <a:t>починає</a:t>
            </a:r>
            <a:r>
              <a:rPr lang="ru-RU" sz="1100" dirty="0"/>
              <a:t> </a:t>
            </a:r>
            <a:r>
              <a:rPr lang="ru-RU" sz="1100" dirty="0" err="1"/>
              <a:t>виділятись</a:t>
            </a:r>
            <a:r>
              <a:rPr lang="ru-RU" sz="1100" dirty="0"/>
              <a:t> не </a:t>
            </a:r>
            <a:r>
              <a:rPr lang="ru-RU" sz="1100" dirty="0" err="1"/>
              <a:t>залежно</a:t>
            </a:r>
            <a:r>
              <a:rPr lang="ru-RU" sz="1100" dirty="0"/>
              <a:t> </a:t>
            </a:r>
            <a:r>
              <a:rPr lang="ru-RU" sz="1100" dirty="0" err="1"/>
              <a:t>від</a:t>
            </a:r>
            <a:r>
              <a:rPr lang="ru-RU" sz="1100" dirty="0"/>
              <a:t> того є у </a:t>
            </a:r>
            <a:r>
              <a:rPr lang="ru-RU" sz="1100" dirty="0" err="1"/>
              <a:t>шлунку</a:t>
            </a:r>
            <a:r>
              <a:rPr lang="ru-RU" sz="1100" dirty="0"/>
              <a:t>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перетравлювати</a:t>
            </a:r>
            <a:r>
              <a:rPr lang="ru-RU" sz="1100" dirty="0"/>
              <a:t> </a:t>
            </a:r>
            <a:r>
              <a:rPr lang="ru-RU" sz="1100" dirty="0" err="1"/>
              <a:t>чи</a:t>
            </a:r>
            <a:r>
              <a:rPr lang="ru-RU" sz="1100" dirty="0"/>
              <a:t> нема. </a:t>
            </a:r>
            <a:r>
              <a:rPr lang="ru-RU" sz="1100" dirty="0" err="1"/>
              <a:t>Він</a:t>
            </a:r>
            <a:r>
              <a:rPr lang="ru-RU" sz="1100" dirty="0"/>
              <a:t> </a:t>
            </a:r>
            <a:r>
              <a:rPr lang="ru-RU" sz="1100" dirty="0" err="1"/>
              <a:t>порушує</a:t>
            </a:r>
            <a:r>
              <a:rPr lang="ru-RU" sz="1100" dirty="0"/>
              <a:t> </a:t>
            </a:r>
            <a:r>
              <a:rPr lang="ru-RU" sz="1100" dirty="0" err="1"/>
              <a:t>цілісність</a:t>
            </a:r>
            <a:r>
              <a:rPr lang="ru-RU" sz="1100" dirty="0"/>
              <a:t> (</a:t>
            </a:r>
            <a:r>
              <a:rPr lang="ru-RU" sz="1100" dirty="0" err="1"/>
              <a:t>розїдає</a:t>
            </a:r>
            <a:r>
              <a:rPr lang="ru-RU" sz="1100" dirty="0"/>
              <a:t>) </a:t>
            </a:r>
            <a:r>
              <a:rPr lang="ru-RU" sz="1100" dirty="0" err="1"/>
              <a:t>слизову</a:t>
            </a:r>
            <a:r>
              <a:rPr lang="ru-RU" sz="1100" dirty="0"/>
              <a:t> </a:t>
            </a:r>
            <a:r>
              <a:rPr lang="ru-RU" sz="1100" dirty="0" err="1"/>
              <a:t>оболонку</a:t>
            </a:r>
            <a:r>
              <a:rPr lang="ru-RU" sz="1100" dirty="0"/>
              <a:t> </a:t>
            </a:r>
            <a:r>
              <a:rPr lang="ru-RU" sz="1100" dirty="0" err="1"/>
              <a:t>шлунка</a:t>
            </a:r>
            <a:r>
              <a:rPr lang="ru-RU" sz="1100" dirty="0"/>
              <a:t> та 12-ти </a:t>
            </a:r>
            <a:r>
              <a:rPr lang="ru-RU" sz="1100" dirty="0" err="1"/>
              <a:t>палої</a:t>
            </a:r>
            <a:r>
              <a:rPr lang="ru-RU" sz="1100" dirty="0"/>
              <a:t> кишки. Коли </a:t>
            </a:r>
            <a:r>
              <a:rPr lang="ru-RU" sz="1100" dirty="0" err="1"/>
              <a:t>це</a:t>
            </a:r>
            <a:r>
              <a:rPr lang="ru-RU" sz="1100" dirty="0"/>
              <a:t> </a:t>
            </a:r>
            <a:r>
              <a:rPr lang="ru-RU" sz="1100" dirty="0" err="1"/>
              <a:t>продовжується</a:t>
            </a:r>
            <a:r>
              <a:rPr lang="ru-RU" sz="1100" dirty="0"/>
              <a:t> </a:t>
            </a:r>
            <a:r>
              <a:rPr lang="ru-RU" sz="1100" dirty="0" err="1"/>
              <a:t>тривалий</a:t>
            </a:r>
            <a:r>
              <a:rPr lang="ru-RU" sz="1100" dirty="0"/>
              <a:t> час, на </a:t>
            </a:r>
            <a:r>
              <a:rPr lang="ru-RU" sz="1100" dirty="0" err="1"/>
              <a:t>ній</a:t>
            </a:r>
            <a:r>
              <a:rPr lang="ru-RU" sz="1100" dirty="0"/>
              <a:t> </a:t>
            </a:r>
            <a:r>
              <a:rPr lang="ru-RU" sz="1100" dirty="0" err="1"/>
              <a:t>виникають</a:t>
            </a:r>
            <a:r>
              <a:rPr lang="ru-RU" sz="1100" dirty="0"/>
              <a:t> </a:t>
            </a:r>
            <a:r>
              <a:rPr lang="ru-RU" sz="1100" dirty="0" err="1"/>
              <a:t>ерозії</a:t>
            </a:r>
            <a:r>
              <a:rPr lang="ru-RU" sz="1100" dirty="0"/>
              <a:t>, а </a:t>
            </a:r>
            <a:r>
              <a:rPr lang="ru-RU" sz="1100" dirty="0" err="1"/>
              <a:t>згодом</a:t>
            </a:r>
            <a:r>
              <a:rPr lang="ru-RU" sz="1100" dirty="0"/>
              <a:t> і </a:t>
            </a:r>
            <a:r>
              <a:rPr lang="ru-RU" sz="1100" dirty="0" err="1"/>
              <a:t>виразки</a:t>
            </a:r>
            <a:r>
              <a:rPr lang="ru-RU" sz="1100" dirty="0"/>
              <a:t>.</a:t>
            </a:r>
          </a:p>
          <a:p>
            <a:r>
              <a:rPr lang="ru-RU" sz="1100" dirty="0" smtClean="0"/>
              <a:t>✐</a:t>
            </a:r>
            <a:r>
              <a:rPr lang="ru-RU" sz="1100" dirty="0" err="1" smtClean="0"/>
              <a:t>Також</a:t>
            </a:r>
            <a:r>
              <a:rPr lang="ru-RU" sz="1100" dirty="0" smtClean="0"/>
              <a:t> </a:t>
            </a:r>
            <a:r>
              <a:rPr lang="ru-RU" sz="1100" dirty="0" err="1"/>
              <a:t>слід</a:t>
            </a:r>
            <a:r>
              <a:rPr lang="ru-RU" sz="1100" dirty="0"/>
              <a:t> </a:t>
            </a:r>
            <a:r>
              <a:rPr lang="ru-RU" sz="1100" dirty="0" err="1"/>
              <a:t>сказати</a:t>
            </a:r>
            <a:r>
              <a:rPr lang="ru-RU" sz="1100" dirty="0"/>
              <a:t>, </a:t>
            </a:r>
            <a:r>
              <a:rPr lang="ru-RU" sz="1100" dirty="0" err="1"/>
              <a:t>що</a:t>
            </a:r>
            <a:r>
              <a:rPr lang="ru-RU" sz="1100" dirty="0"/>
              <a:t> </a:t>
            </a:r>
            <a:r>
              <a:rPr lang="ru-RU" sz="1100" dirty="0" err="1"/>
              <a:t>довготривалий</a:t>
            </a:r>
            <a:r>
              <a:rPr lang="ru-RU" sz="1100" dirty="0"/>
              <a:t> </a:t>
            </a:r>
            <a:r>
              <a:rPr lang="ru-RU" sz="1100" dirty="0" err="1"/>
              <a:t>стрес</a:t>
            </a:r>
            <a:r>
              <a:rPr lang="ru-RU" sz="1100" dirty="0"/>
              <a:t> </a:t>
            </a:r>
            <a:r>
              <a:rPr lang="ru-RU" sz="1100" dirty="0" err="1"/>
              <a:t>значно</a:t>
            </a:r>
            <a:r>
              <a:rPr lang="ru-RU" sz="1100" dirty="0"/>
              <a:t> </a:t>
            </a:r>
            <a:r>
              <a:rPr lang="ru-RU" sz="1100" dirty="0" err="1"/>
              <a:t>погіршує</a:t>
            </a:r>
            <a:r>
              <a:rPr lang="ru-RU" sz="1100" dirty="0"/>
              <a:t> </a:t>
            </a:r>
            <a:r>
              <a:rPr lang="ru-RU" sz="1100" dirty="0" err="1"/>
              <a:t>функції</a:t>
            </a:r>
            <a:r>
              <a:rPr lang="ru-RU" sz="1100" dirty="0"/>
              <a:t> та </a:t>
            </a:r>
            <a:r>
              <a:rPr lang="ru-RU" sz="1100" dirty="0" err="1"/>
              <a:t>можливості</a:t>
            </a:r>
            <a:r>
              <a:rPr lang="ru-RU" sz="1100" dirty="0"/>
              <a:t> </a:t>
            </a:r>
            <a:r>
              <a:rPr lang="ru-RU" sz="1100" dirty="0" err="1"/>
              <a:t>імунної</a:t>
            </a:r>
            <a:r>
              <a:rPr lang="ru-RU" sz="1100" dirty="0"/>
              <a:t> </a:t>
            </a:r>
            <a:r>
              <a:rPr lang="ru-RU" sz="1100" dirty="0" err="1"/>
              <a:t>системи</a:t>
            </a:r>
            <a:r>
              <a:rPr lang="ru-RU" sz="1100" dirty="0"/>
              <a:t>. А при </a:t>
            </a:r>
            <a:r>
              <a:rPr lang="ru-RU" sz="1100" dirty="0" err="1"/>
              <a:t>зниженні</a:t>
            </a:r>
            <a:r>
              <a:rPr lang="ru-RU" sz="1100" dirty="0"/>
              <a:t> </a:t>
            </a:r>
            <a:r>
              <a:rPr lang="ru-RU" sz="1100" dirty="0" err="1"/>
              <a:t>імунітету</a:t>
            </a:r>
            <a:r>
              <a:rPr lang="ru-RU" sz="1100" dirty="0"/>
              <a:t> у </a:t>
            </a:r>
            <a:r>
              <a:rPr lang="ru-RU" sz="1100" dirty="0" err="1"/>
              <a:t>людини</a:t>
            </a:r>
            <a:r>
              <a:rPr lang="ru-RU" sz="1100" dirty="0"/>
              <a:t> </a:t>
            </a:r>
            <a:r>
              <a:rPr lang="ru-RU" sz="1100" dirty="0" err="1"/>
              <a:t>частіше</a:t>
            </a:r>
            <a:r>
              <a:rPr lang="ru-RU" sz="1100" dirty="0"/>
              <a:t> </a:t>
            </a:r>
            <a:r>
              <a:rPr lang="ru-RU" sz="1100" dirty="0" err="1"/>
              <a:t>загострюються</a:t>
            </a:r>
            <a:r>
              <a:rPr lang="ru-RU" sz="1100" dirty="0"/>
              <a:t> </a:t>
            </a:r>
            <a:r>
              <a:rPr lang="ru-RU" sz="1100" dirty="0" err="1"/>
              <a:t>хронічні</a:t>
            </a:r>
            <a:r>
              <a:rPr lang="ru-RU" sz="1100" dirty="0"/>
              <a:t> </a:t>
            </a:r>
            <a:r>
              <a:rPr lang="ru-RU" sz="1100" dirty="0" err="1"/>
              <a:t>хвороби</a:t>
            </a:r>
            <a:r>
              <a:rPr lang="ru-RU" sz="1100" dirty="0"/>
              <a:t>, </a:t>
            </a:r>
            <a:r>
              <a:rPr lang="ru-RU" sz="1100" dirty="0" err="1"/>
              <a:t>важче</a:t>
            </a:r>
            <a:r>
              <a:rPr lang="ru-RU" sz="1100" dirty="0"/>
              <a:t> </a:t>
            </a:r>
            <a:r>
              <a:rPr lang="ru-RU" sz="1100" dirty="0" err="1"/>
              <a:t>перебігають</a:t>
            </a:r>
            <a:r>
              <a:rPr lang="ru-RU" sz="1100" dirty="0"/>
              <a:t> </a:t>
            </a:r>
            <a:r>
              <a:rPr lang="ru-RU" sz="1100" dirty="0" err="1"/>
              <a:t>запальні</a:t>
            </a:r>
            <a:r>
              <a:rPr lang="ru-RU" sz="1100" dirty="0"/>
              <a:t>, </a:t>
            </a:r>
            <a:r>
              <a:rPr lang="ru-RU" sz="1100" dirty="0" err="1"/>
              <a:t>бактеріальні</a:t>
            </a:r>
            <a:r>
              <a:rPr lang="ru-RU" sz="1100" dirty="0"/>
              <a:t>, </a:t>
            </a:r>
            <a:r>
              <a:rPr lang="ru-RU" sz="1100" dirty="0" err="1"/>
              <a:t>вірусні</a:t>
            </a:r>
            <a:r>
              <a:rPr lang="ru-RU" sz="1100" dirty="0"/>
              <a:t> та </a:t>
            </a:r>
            <a:r>
              <a:rPr lang="ru-RU" sz="1100" dirty="0" err="1"/>
              <a:t>інші</a:t>
            </a:r>
            <a:r>
              <a:rPr lang="ru-RU" sz="1100" dirty="0"/>
              <a:t> </a:t>
            </a:r>
            <a:r>
              <a:rPr lang="ru-RU" sz="1100" dirty="0" err="1"/>
              <a:t>захворювання</a:t>
            </a:r>
            <a:r>
              <a:rPr lang="ru-RU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07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r="1808"/>
          <a:stretch>
            <a:fillRect/>
          </a:stretch>
        </p:blipFill>
        <p:spPr>
          <a:xfrm>
            <a:off x="1547664" y="116632"/>
            <a:ext cx="5472608" cy="3548698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31"/>
          </p:nvPr>
        </p:nvSpPr>
        <p:spPr>
          <a:xfrm>
            <a:off x="323528" y="3789040"/>
            <a:ext cx="8568952" cy="2448272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dirty="0"/>
          </a:p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Орієнтовний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/>
              <a:t>Кожному </a:t>
            </a:r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, яке </a:t>
            </a:r>
            <a:r>
              <a:rPr lang="ru-RU" dirty="0" err="1"/>
              <a:t>виникає</a:t>
            </a:r>
            <a:r>
              <a:rPr lang="ru-RU" dirty="0"/>
              <a:t> при </a:t>
            </a:r>
            <a:r>
              <a:rPr lang="ru-RU" dirty="0" err="1"/>
              <a:t>очікуванні</a:t>
            </a:r>
            <a:r>
              <a:rPr lang="ru-RU" dirty="0"/>
              <a:t> нового </a:t>
            </a:r>
            <a:r>
              <a:rPr lang="ru-RU" dirty="0" err="1"/>
              <a:t>незвичайного</a:t>
            </a:r>
            <a:r>
              <a:rPr lang="ru-RU" dirty="0"/>
              <a:t> </a:t>
            </a:r>
            <a:r>
              <a:rPr lang="ru-RU" dirty="0" err="1"/>
              <a:t>подразника</a:t>
            </a:r>
            <a:r>
              <a:rPr lang="ru-RU" dirty="0"/>
              <a:t>. 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загострюється</a:t>
            </a:r>
            <a:r>
              <a:rPr lang="ru-RU" dirty="0"/>
              <a:t> слух, </a:t>
            </a:r>
            <a:r>
              <a:rPr lang="ru-RU" dirty="0" err="1"/>
              <a:t>увага</a:t>
            </a:r>
            <a:r>
              <a:rPr lang="ru-RU" dirty="0"/>
              <a:t>, </a:t>
            </a:r>
            <a:r>
              <a:rPr lang="ru-RU" dirty="0" err="1"/>
              <a:t>напружуються</a:t>
            </a:r>
            <a:r>
              <a:rPr lang="ru-RU" dirty="0"/>
              <a:t> </a:t>
            </a:r>
            <a:r>
              <a:rPr lang="ru-RU" dirty="0" err="1"/>
              <a:t>м'язи</a:t>
            </a:r>
            <a:r>
              <a:rPr lang="ru-RU" dirty="0"/>
              <a:t>. У </a:t>
            </a:r>
            <a:r>
              <a:rPr lang="ru-RU" dirty="0" err="1"/>
              <a:t>фізіології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орієнтовним</a:t>
            </a:r>
            <a:r>
              <a:rPr lang="ru-RU" dirty="0"/>
              <a:t> рефлексом.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подразник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викликав</a:t>
            </a:r>
            <a:r>
              <a:rPr lang="ru-RU" dirty="0"/>
              <a:t> </a:t>
            </a:r>
            <a:r>
              <a:rPr lang="ru-RU" dirty="0" err="1"/>
              <a:t>орієнтовний</a:t>
            </a:r>
            <a:r>
              <a:rPr lang="ru-RU" dirty="0"/>
              <a:t> рефлекс є </a:t>
            </a:r>
            <a:r>
              <a:rPr lang="ru-RU" dirty="0" err="1"/>
              <a:t>шкідливим</a:t>
            </a:r>
            <a:r>
              <a:rPr lang="ru-RU" dirty="0"/>
              <a:t> для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стресу</a:t>
            </a:r>
            <a:r>
              <a:rPr lang="ru-RU" dirty="0"/>
              <a:t>. Прикладом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аварійна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на </a:t>
            </a:r>
            <a:r>
              <a:rPr lang="ru-RU" dirty="0" err="1"/>
              <a:t>дорозі</a:t>
            </a:r>
            <a:r>
              <a:rPr lang="ru-RU" dirty="0"/>
              <a:t>. </a:t>
            </a:r>
            <a:r>
              <a:rPr lang="ru-RU" dirty="0" err="1"/>
              <a:t>Водій</a:t>
            </a:r>
            <a:r>
              <a:rPr lang="ru-RU" dirty="0"/>
              <a:t> </a:t>
            </a:r>
            <a:r>
              <a:rPr lang="ru-RU" dirty="0" err="1"/>
              <a:t>концентрується</a:t>
            </a:r>
            <a:r>
              <a:rPr lang="ru-RU" dirty="0"/>
              <a:t>, </a:t>
            </a:r>
            <a:r>
              <a:rPr lang="ru-RU" dirty="0" err="1"/>
              <a:t>напружується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, але вона все ж таки </a:t>
            </a:r>
            <a:r>
              <a:rPr lang="ru-RU" dirty="0" err="1"/>
              <a:t>трапляється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— </a:t>
            </a:r>
            <a:r>
              <a:rPr lang="ru-RU" dirty="0" err="1"/>
              <a:t>стрес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стресова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вирішується</a:t>
            </a:r>
            <a:r>
              <a:rPr lang="ru-RU" dirty="0"/>
              <a:t> позитивно,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тренується</a:t>
            </a:r>
            <a:r>
              <a:rPr lang="ru-RU" dirty="0"/>
              <a:t>, </a:t>
            </a:r>
            <a:r>
              <a:rPr lang="ru-RU" dirty="0" err="1"/>
              <a:t>загострюється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, воля. У </a:t>
            </a:r>
            <a:r>
              <a:rPr lang="ru-RU" dirty="0" err="1"/>
              <a:t>енергійних</a:t>
            </a:r>
            <a:r>
              <a:rPr lang="ru-RU" dirty="0"/>
              <a:t> та </a:t>
            </a:r>
            <a:r>
              <a:rPr lang="ru-RU" dirty="0" err="1"/>
              <a:t>впевнених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 людей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ентузіазм</a:t>
            </a:r>
            <a:r>
              <a:rPr lang="ru-RU" dirty="0"/>
              <a:t> та з </a:t>
            </a:r>
            <a:r>
              <a:rPr lang="ru-RU" dirty="0" err="1"/>
              <a:t>успіхом</a:t>
            </a:r>
            <a:r>
              <a:rPr lang="ru-RU" dirty="0"/>
              <a:t> </a:t>
            </a:r>
            <a:r>
              <a:rPr lang="ru-RU" dirty="0" err="1"/>
              <a:t>долаються</a:t>
            </a:r>
            <a:r>
              <a:rPr lang="ru-RU" dirty="0"/>
              <a:t>. </a:t>
            </a:r>
            <a:r>
              <a:rPr lang="ru-RU" dirty="0" err="1"/>
              <a:t>Навпаки</a:t>
            </a:r>
            <a:r>
              <a:rPr lang="ru-RU" dirty="0"/>
              <a:t>, у людей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слабкою</a:t>
            </a:r>
            <a:r>
              <a:rPr lang="ru-RU" dirty="0"/>
              <a:t> волею </a:t>
            </a:r>
            <a:r>
              <a:rPr lang="ru-RU" dirty="0" err="1"/>
              <a:t>життєві</a:t>
            </a:r>
            <a:r>
              <a:rPr lang="ru-RU" dirty="0"/>
              <a:t> </a:t>
            </a:r>
            <a:r>
              <a:rPr lang="ru-RU" dirty="0" err="1"/>
              <a:t>перешкоди</a:t>
            </a:r>
            <a:r>
              <a:rPr lang="ru-RU" dirty="0"/>
              <a:t> </a:t>
            </a:r>
            <a:r>
              <a:rPr lang="ru-RU" dirty="0" err="1"/>
              <a:t>руйнують</a:t>
            </a:r>
            <a:r>
              <a:rPr lang="ru-RU" dirty="0"/>
              <a:t> </a:t>
            </a:r>
            <a:r>
              <a:rPr lang="ru-RU" dirty="0" err="1"/>
              <a:t>орієнтовний</a:t>
            </a:r>
            <a:r>
              <a:rPr lang="ru-RU" dirty="0"/>
              <a:t> рефлекс,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не </a:t>
            </a:r>
            <a:r>
              <a:rPr lang="ru-RU" dirty="0" err="1"/>
              <a:t>рішучими</a:t>
            </a:r>
            <a:r>
              <a:rPr lang="ru-RU" dirty="0"/>
              <a:t> та </a:t>
            </a:r>
            <a:r>
              <a:rPr lang="ru-RU" dirty="0" err="1"/>
              <a:t>безпорадними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8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одской 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UrbanPhotoAlbum</Template>
  <TotalTime>0</TotalTime>
  <Words>2147</Words>
  <Application>Microsoft Office PowerPoint</Application>
  <PresentationFormat>Экран (4:3)</PresentationFormat>
  <Paragraphs>97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Городской фотоальбом</vt:lpstr>
      <vt:lpstr>Презентация PowerPoint</vt:lpstr>
      <vt:lpstr>Презентация PowerPoint</vt:lpstr>
      <vt:lpstr>Стадії стресу</vt:lpstr>
      <vt:lpstr>Г. Сельє довів, що в розвитку стресової реакції можна виділити три стадії: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Ознаки стресової напруги:         </vt:lpstr>
      <vt:lpstr>Причини стресового напруження: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профілактики стресу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2013-02-07T13:02:35Z</dcterms:created>
  <dcterms:modified xsi:type="dcterms:W3CDTF">2013-02-07T20:08:48Z</dcterms:modified>
</cp:coreProperties>
</file>