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b="1" i="1" dirty="0" smtClean="0"/>
              <a:t>Асканія-Нова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767862"/>
            <a:ext cx="5472608" cy="2181418"/>
          </a:xfrm>
        </p:spPr>
        <p:txBody>
          <a:bodyPr/>
          <a:lstStyle/>
          <a:p>
            <a:pPr algn="r"/>
            <a:r>
              <a:rPr lang="uk-UA" b="1" i="1" dirty="0" smtClean="0"/>
              <a:t>Найбільший та найвідоміший заповідник України.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8772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11-го класу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Скрипник Анна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16832"/>
            <a:ext cx="5436095" cy="49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1874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Фрідріхом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Фальц-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Фейном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Фальц-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ставив за мету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диких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 1874 р. 11-річному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хлопцю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зводять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вольєри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утримання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1887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ботанічний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сад.</a:t>
            </a:r>
          </a:p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1898 р. Фальц-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оголошує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приватного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Декретами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Комісарів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УРСР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Асканія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-Нова 1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1919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парком, а 8 лютого 1921 —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степовим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УРСР.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1984 р.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включено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резерватів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ЮНЕСКО.</a:t>
            </a:r>
          </a:p>
          <a:p>
            <a:pPr marL="0" indent="0" algn="ctr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827">
            <a:off x="5405783" y="1650534"/>
            <a:ext cx="3452200" cy="259228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932">
            <a:off x="5496747" y="4348652"/>
            <a:ext cx="3370651" cy="22251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745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132856"/>
            <a:ext cx="4788024" cy="47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 err="1"/>
              <a:t>Площа</a:t>
            </a:r>
            <a:r>
              <a:rPr lang="ru-RU" i="1" dirty="0"/>
              <a:t> </a:t>
            </a:r>
            <a:r>
              <a:rPr lang="ru-RU" i="1" dirty="0" err="1"/>
              <a:t>заповідника</a:t>
            </a:r>
            <a:r>
              <a:rPr lang="ru-RU" i="1" dirty="0"/>
              <a:t> становить 33 307,6 га, з них 11 054 га — «абсолютно </a:t>
            </a:r>
            <a:r>
              <a:rPr lang="ru-RU" i="1" dirty="0" err="1"/>
              <a:t>заповідна</a:t>
            </a:r>
            <a:r>
              <a:rPr lang="ru-RU" i="1" dirty="0"/>
              <a:t>» </a:t>
            </a:r>
            <a:r>
              <a:rPr lang="ru-RU" i="1" dirty="0" err="1"/>
              <a:t>степова</a:t>
            </a:r>
            <a:r>
              <a:rPr lang="ru-RU" i="1" dirty="0"/>
              <a:t> зона. </a:t>
            </a:r>
            <a:r>
              <a:rPr lang="ru-RU" i="1" dirty="0" err="1"/>
              <a:t>Асканійський</a:t>
            </a:r>
            <a:r>
              <a:rPr lang="ru-RU" i="1" dirty="0"/>
              <a:t> степ </a:t>
            </a:r>
            <a:r>
              <a:rPr lang="ru-RU" i="1" dirty="0" err="1"/>
              <a:t>вважається</a:t>
            </a:r>
            <a:r>
              <a:rPr lang="ru-RU" i="1" dirty="0"/>
              <a:t> </a:t>
            </a:r>
            <a:r>
              <a:rPr lang="ru-RU" i="1" dirty="0" err="1"/>
              <a:t>типчаково</a:t>
            </a:r>
            <a:r>
              <a:rPr lang="ru-RU" i="1" dirty="0"/>
              <a:t>—</a:t>
            </a:r>
            <a:r>
              <a:rPr lang="ru-RU" i="1" dirty="0" err="1"/>
              <a:t>ковиловим</a:t>
            </a:r>
            <a:r>
              <a:rPr lang="ru-RU" i="1" dirty="0"/>
              <a:t>. У </a:t>
            </a:r>
            <a:r>
              <a:rPr lang="ru-RU" i="1" dirty="0" err="1"/>
              <a:t>заповіднику</a:t>
            </a:r>
            <a:r>
              <a:rPr lang="ru-RU" i="1" dirty="0"/>
              <a:t> є не </a:t>
            </a:r>
            <a:r>
              <a:rPr lang="ru-RU" i="1" dirty="0" err="1"/>
              <a:t>менше</a:t>
            </a:r>
            <a:r>
              <a:rPr lang="ru-RU" i="1" dirty="0"/>
              <a:t> 1155 </a:t>
            </a:r>
            <a:r>
              <a:rPr lang="ru-RU" i="1" dirty="0" err="1"/>
              <a:t>видів</a:t>
            </a:r>
            <a:r>
              <a:rPr lang="ru-RU" i="1" dirty="0"/>
              <a:t> членистоногих, 7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земноводних</a:t>
            </a:r>
            <a:r>
              <a:rPr lang="ru-RU" i="1" dirty="0"/>
              <a:t> та </a:t>
            </a:r>
            <a:r>
              <a:rPr lang="ru-RU" i="1" dirty="0" err="1"/>
              <a:t>плазунів</a:t>
            </a:r>
            <a:r>
              <a:rPr lang="ru-RU" i="1" dirty="0"/>
              <a:t>, 18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ссавців</a:t>
            </a:r>
            <a:r>
              <a:rPr lang="ru-RU" i="1" dirty="0"/>
              <a:t>, в </a:t>
            </a:r>
            <a:r>
              <a:rPr lang="ru-RU" i="1" dirty="0" err="1"/>
              <a:t>різні</a:t>
            </a:r>
            <a:r>
              <a:rPr lang="ru-RU" i="1" dirty="0"/>
              <a:t> пори року </a:t>
            </a:r>
            <a:r>
              <a:rPr lang="ru-RU" i="1" dirty="0" err="1"/>
              <a:t>пролітає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270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птахів</a:t>
            </a:r>
            <a:r>
              <a:rPr lang="ru-RU" i="1" dirty="0"/>
              <a:t>, з </a:t>
            </a:r>
            <a:r>
              <a:rPr lang="ru-RU" i="1" dirty="0" err="1"/>
              <a:t>яких</a:t>
            </a:r>
            <a:r>
              <a:rPr lang="ru-RU" i="1" dirty="0"/>
              <a:t> 107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залишаються</a:t>
            </a:r>
            <a:r>
              <a:rPr lang="ru-RU" i="1" dirty="0"/>
              <a:t> на </a:t>
            </a:r>
            <a:r>
              <a:rPr lang="ru-RU" i="1" dirty="0" err="1"/>
              <a:t>гніздування</a:t>
            </a:r>
            <a:r>
              <a:rPr lang="ru-RU" i="1" dirty="0"/>
              <a:t>. </a:t>
            </a:r>
            <a:r>
              <a:rPr lang="ru-RU" i="1" dirty="0" err="1"/>
              <a:t>Крім</a:t>
            </a:r>
            <a:r>
              <a:rPr lang="ru-RU" i="1" dirty="0"/>
              <a:t> того, тут </a:t>
            </a:r>
            <a:r>
              <a:rPr lang="ru-RU" i="1" dirty="0" err="1"/>
              <a:t>ростуть</a:t>
            </a:r>
            <a:r>
              <a:rPr lang="ru-RU" i="1" dirty="0"/>
              <a:t> 478 </a:t>
            </a:r>
            <a:r>
              <a:rPr lang="ru-RU" i="1" dirty="0" err="1"/>
              <a:t>вищих</a:t>
            </a:r>
            <a:r>
              <a:rPr lang="ru-RU" i="1" dirty="0"/>
              <a:t> </a:t>
            </a:r>
            <a:r>
              <a:rPr lang="ru-RU" i="1" dirty="0" err="1"/>
              <a:t>рослин</a:t>
            </a:r>
            <a:r>
              <a:rPr lang="ru-RU" i="1" dirty="0"/>
              <a:t>. У «</a:t>
            </a:r>
            <a:r>
              <a:rPr lang="ru-RU" i="1" dirty="0" err="1"/>
              <a:t>Червону</a:t>
            </a:r>
            <a:r>
              <a:rPr lang="ru-RU" i="1" dirty="0"/>
              <a:t> книгу </a:t>
            </a:r>
            <a:r>
              <a:rPr lang="ru-RU" i="1" dirty="0" err="1"/>
              <a:t>України</a:t>
            </a:r>
            <a:r>
              <a:rPr lang="ru-RU" i="1" dirty="0"/>
              <a:t>» занесено 13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вищих</a:t>
            </a:r>
            <a:r>
              <a:rPr lang="ru-RU" i="1" dirty="0"/>
              <a:t> </a:t>
            </a:r>
            <a:r>
              <a:rPr lang="ru-RU" i="1" dirty="0" err="1"/>
              <a:t>рослин</a:t>
            </a:r>
            <a:r>
              <a:rPr lang="ru-RU" i="1" dirty="0"/>
              <a:t>, 3 </a:t>
            </a:r>
            <a:r>
              <a:rPr lang="ru-RU" i="1" dirty="0" err="1"/>
              <a:t>види</a:t>
            </a:r>
            <a:r>
              <a:rPr lang="ru-RU" i="1" dirty="0"/>
              <a:t> </a:t>
            </a:r>
            <a:r>
              <a:rPr lang="ru-RU" i="1" dirty="0" err="1"/>
              <a:t>грибів</a:t>
            </a:r>
            <a:r>
              <a:rPr lang="ru-RU" i="1" dirty="0"/>
              <a:t> та 4 — </a:t>
            </a:r>
            <a:r>
              <a:rPr lang="ru-RU" i="1" dirty="0" err="1"/>
              <a:t>лишайників</a:t>
            </a:r>
            <a:r>
              <a:rPr lang="ru-RU" i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ресурси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702">
            <a:off x="225660" y="1781681"/>
            <a:ext cx="2935584" cy="2201688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342">
            <a:off x="539552" y="3933056"/>
            <a:ext cx="3633936" cy="243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519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3" y="2898795"/>
            <a:ext cx="2710209" cy="3613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«Червоної книги»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16" y="6381328"/>
            <a:ext cx="303782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Карагана</a:t>
            </a:r>
            <a:r>
              <a:rPr lang="ru-RU" i="1" dirty="0"/>
              <a:t> </a:t>
            </a:r>
            <a:r>
              <a:rPr lang="ru-RU" i="1" dirty="0" err="1"/>
              <a:t>скіфська</a:t>
            </a:r>
            <a:r>
              <a:rPr lang="ru-RU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21225972">
            <a:off x="5508828" y="4519467"/>
            <a:ext cx="3625680" cy="3722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Шренка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86" y="2276872"/>
            <a:ext cx="3403063" cy="362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12886" y="5712214"/>
            <a:ext cx="368730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скіфський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456113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" y="119054"/>
            <a:ext cx="2283718" cy="304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996952"/>
            <a:ext cx="261288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рябчик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5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утримує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800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диких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копитних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 свиней,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коней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Пржевальського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бізонів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антилоп,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верблюдів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лам,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віслюків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куланів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шотландських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0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5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6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2">
      <a:dk1>
        <a:sysClr val="windowText" lastClr="000000"/>
      </a:dk1>
      <a:lt1>
        <a:sysClr val="window" lastClr="FFFFFF"/>
      </a:lt1>
      <a:dk2>
        <a:srgbClr val="00B050"/>
      </a:dk2>
      <a:lt2>
        <a:srgbClr val="92D050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</TotalTime>
  <Words>238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Асканія-Нова</vt:lpstr>
      <vt:lpstr>Історія заповідника</vt:lpstr>
      <vt:lpstr>Природні ресурси</vt:lpstr>
      <vt:lpstr>Рослини  «Червоної книги»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Асканія-Нова</dc:title>
  <dc:creator>хозин</dc:creator>
  <cp:lastModifiedBy>хозин</cp:lastModifiedBy>
  <cp:revision>4</cp:revision>
  <dcterms:created xsi:type="dcterms:W3CDTF">2014-11-26T15:02:45Z</dcterms:created>
  <dcterms:modified xsi:type="dcterms:W3CDTF">2014-11-26T15:44:41Z</dcterms:modified>
</cp:coreProperties>
</file>