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latin typeface="Arial Black" pitchFamily="34" charset="0"/>
              </a:rPr>
              <a:t>“Японський</a:t>
            </a:r>
            <a:r>
              <a:rPr lang="uk-UA" b="1" dirty="0" smtClean="0">
                <a:latin typeface="Arial Black" pitchFamily="34" charset="0"/>
              </a:rPr>
              <a:t> ландшафтний </a:t>
            </a:r>
            <a:r>
              <a:rPr lang="uk-UA" b="1" dirty="0" err="1" smtClean="0">
                <a:latin typeface="Arial Black" pitchFamily="34" charset="0"/>
              </a:rPr>
              <a:t>сад”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50"/>
            <a:ext cx="2990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Існує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чудовий</a:t>
            </a:r>
            <a:r>
              <a:rPr lang="ru-RU" sz="2800" dirty="0" smtClean="0"/>
              <a:t> сад у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 го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Сад Картин.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саду в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показують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закінчені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прекрасні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картини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поєднуються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собою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елементами</a:t>
            </a:r>
            <a:r>
              <a:rPr lang="ru-RU" sz="2800" dirty="0" smtClean="0"/>
              <a:t> саду — картинами,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підсумку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захоплює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дух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дає</a:t>
            </a:r>
            <a:r>
              <a:rPr lang="ru-RU" sz="2800" dirty="0" smtClean="0"/>
              <a:t> </a:t>
            </a:r>
            <a:r>
              <a:rPr lang="ru-RU" sz="2800" dirty="0" smtClean="0"/>
              <a:t>одну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цілісну</a:t>
            </a:r>
            <a:r>
              <a:rPr lang="ru-RU" sz="2800" dirty="0" smtClean="0"/>
              <a:t> картину.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28934"/>
            <a:ext cx="5643602" cy="375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саду в </a:t>
            </a:r>
            <a:r>
              <a:rPr lang="ru-RU" sz="2400" dirty="0" err="1" smtClean="0"/>
              <a:t>японському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ландшафтному </a:t>
            </a:r>
            <a:r>
              <a:rPr lang="ru-RU" sz="2400" dirty="0" err="1" smtClean="0"/>
              <a:t>дизайні</a:t>
            </a:r>
            <a:r>
              <a:rPr lang="ru-RU" sz="2400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i="1" dirty="0" smtClean="0"/>
              <a:t>- </a:t>
            </a:r>
            <a:r>
              <a:rPr lang="ru-RU" sz="2400" i="1" dirty="0" err="1" smtClean="0"/>
              <a:t>Природність</a:t>
            </a:r>
            <a:r>
              <a:rPr lang="ru-RU" sz="2400" i="1" dirty="0" smtClean="0"/>
              <a:t> реального ландшафтного дизайну</a:t>
            </a:r>
            <a:r>
              <a:rPr lang="ru-RU" sz="2400" i="1" dirty="0" smtClean="0"/>
              <a:t>;</a:t>
            </a:r>
            <a:endParaRPr lang="en-US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 - </a:t>
            </a:r>
            <a:r>
              <a:rPr lang="ru-RU" sz="2400" i="1" dirty="0" err="1" smtClean="0"/>
              <a:t>Мінімізовані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симетрії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паралельності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розташуванні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садових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елементів</a:t>
            </a:r>
            <a:r>
              <a:rPr lang="ru-RU" sz="2400" i="1" dirty="0" smtClean="0"/>
              <a:t>;</a:t>
            </a:r>
            <a:endParaRPr lang="en-US" sz="2400" i="1" dirty="0" smtClean="0"/>
          </a:p>
          <a:p>
            <a:pPr>
              <a:buNone/>
            </a:pPr>
            <a:endParaRPr lang="ru-RU" sz="2400" i="1" dirty="0" smtClean="0"/>
          </a:p>
          <a:p>
            <a:r>
              <a:rPr lang="ru-RU" sz="2400" i="1" dirty="0" smtClean="0"/>
              <a:t> - </a:t>
            </a:r>
            <a:r>
              <a:rPr lang="ru-RU" sz="2400" i="1" dirty="0" err="1" smtClean="0"/>
              <a:t>Прагнення</a:t>
            </a:r>
            <a:r>
              <a:rPr lang="ru-RU" sz="2400" i="1" dirty="0" smtClean="0"/>
              <a:t> дизайнера </a:t>
            </a:r>
            <a:r>
              <a:rPr lang="ru-RU" sz="2400" i="1" dirty="0" err="1" smtClean="0"/>
              <a:t>створити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унікальність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експозиції</a:t>
            </a:r>
            <a:r>
              <a:rPr lang="ru-RU" sz="2400" i="1" dirty="0" smtClean="0"/>
              <a:t> для саду.</a:t>
            </a:r>
            <a:endParaRPr lang="en-US" sz="2400" i="1" dirty="0"/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4" descr="Garden_Staircase_Kyoto_Jap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Велика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людей в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зачаровані</a:t>
            </a:r>
            <a:r>
              <a:rPr lang="ru-RU" sz="2800" dirty="0" smtClean="0"/>
              <a:t> все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винятковою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своєрідністю</a:t>
            </a:r>
            <a:r>
              <a:rPr lang="ru-RU" sz="2800" dirty="0" smtClean="0"/>
              <a:t> в </a:t>
            </a:r>
            <a:r>
              <a:rPr lang="ru-RU" sz="2800" dirty="0" err="1" smtClean="0"/>
              <a:t>японській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культурі</a:t>
            </a:r>
            <a:r>
              <a:rPr lang="ru-RU" sz="2800" dirty="0" smtClean="0"/>
              <a:t> особливо стилем в ландшафтному </a:t>
            </a:r>
            <a:r>
              <a:rPr lang="ru-RU" sz="2800" dirty="0" err="1" smtClean="0"/>
              <a:t>дизайні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Європейці</a:t>
            </a:r>
            <a:r>
              <a:rPr lang="ru-RU" sz="2800" dirty="0" smtClean="0"/>
              <a:t>, </a:t>
            </a:r>
            <a:r>
              <a:rPr lang="ru-RU" sz="2800" dirty="0" err="1" smtClean="0"/>
              <a:t>звиклий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раціонально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зможуть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байдужими</a:t>
            </a:r>
            <a:r>
              <a:rPr lang="ru-RU" sz="2800" dirty="0" smtClean="0"/>
              <a:t> до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японська</a:t>
            </a:r>
            <a:r>
              <a:rPr lang="ru-RU" sz="2800" dirty="0" smtClean="0"/>
              <a:t> культура </a:t>
            </a:r>
            <a:r>
              <a:rPr lang="ru-RU" sz="2800" dirty="0" err="1" smtClean="0"/>
              <a:t>заснована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почуттях</a:t>
            </a:r>
            <a:r>
              <a:rPr lang="ru-RU" sz="2800" dirty="0" smtClean="0"/>
              <a:t>, </a:t>
            </a:r>
            <a:r>
              <a:rPr lang="ru-RU" sz="2800" dirty="0" err="1" smtClean="0"/>
              <a:t>інтуїції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розумі</a:t>
            </a:r>
            <a:r>
              <a:rPr lang="ru-RU" sz="2800" dirty="0" smtClean="0"/>
              <a:t>, </a:t>
            </a:r>
            <a:r>
              <a:rPr lang="ru-RU" sz="2800" dirty="0" err="1" smtClean="0"/>
              <a:t>коротше</a:t>
            </a:r>
            <a:r>
              <a:rPr lang="ru-RU" sz="2800" dirty="0" smtClean="0"/>
              <a:t> — (</a:t>
            </a:r>
            <a:r>
              <a:rPr lang="ru-RU" sz="2800" dirty="0" err="1" smtClean="0"/>
              <a:t>фен-шуй</a:t>
            </a:r>
            <a:r>
              <a:rPr lang="ru-RU" sz="2800" dirty="0" smtClean="0"/>
              <a:t>), а </a:t>
            </a:r>
            <a:r>
              <a:rPr lang="ru-RU" sz="2800" dirty="0" err="1" smtClean="0"/>
              <a:t>наукові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засунуті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другий</a:t>
            </a:r>
            <a:r>
              <a:rPr lang="ru-RU" sz="2800" dirty="0" smtClean="0"/>
              <a:t> план.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2714644" cy="30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94" y="3786190"/>
            <a:ext cx="35241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ru-RU" sz="2800" dirty="0" err="1" smtClean="0"/>
              <a:t>Культурні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самобутності</a:t>
            </a:r>
            <a:r>
              <a:rPr lang="ru-RU" sz="2800" dirty="0" smtClean="0"/>
              <a:t> Сходу </a:t>
            </a:r>
            <a:r>
              <a:rPr lang="ru-RU" sz="2800" dirty="0" err="1" smtClean="0"/>
              <a:t>наповнили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європейців</a:t>
            </a:r>
            <a:r>
              <a:rPr lang="ru-RU" sz="2800" dirty="0" smtClean="0"/>
              <a:t>. Все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європейців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вчать</a:t>
            </a:r>
            <a:r>
              <a:rPr lang="ru-RU" sz="2800" dirty="0" smtClean="0"/>
              <a:t> </a:t>
            </a:r>
            <a:r>
              <a:rPr lang="ru-RU" sz="2800" dirty="0" err="1" smtClean="0"/>
              <a:t>асани</a:t>
            </a:r>
            <a:r>
              <a:rPr lang="ru-RU" sz="2800" dirty="0" smtClean="0"/>
              <a:t> </a:t>
            </a:r>
            <a:r>
              <a:rPr lang="ru-RU" sz="2800" dirty="0" err="1" smtClean="0"/>
              <a:t>індійської</a:t>
            </a:r>
            <a:r>
              <a:rPr lang="ru-RU" sz="2800" dirty="0" smtClean="0"/>
              <a:t> йоги, квартиру, </a:t>
            </a:r>
            <a:r>
              <a:rPr lang="ru-RU" sz="2800" dirty="0" err="1" smtClean="0"/>
              <a:t>офіси</a:t>
            </a:r>
            <a:r>
              <a:rPr lang="ru-RU" sz="2800" dirty="0" smtClean="0"/>
              <a:t>, </a:t>
            </a:r>
            <a:r>
              <a:rPr lang="ru-RU" sz="2800" dirty="0" err="1" smtClean="0"/>
              <a:t>робочі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</a:t>
            </a:r>
            <a:r>
              <a:rPr lang="ru-RU" sz="2800" dirty="0" err="1" smtClean="0"/>
              <a:t>оформляють</a:t>
            </a:r>
            <a:r>
              <a:rPr lang="ru-RU" sz="2800" dirty="0" smtClean="0"/>
              <a:t> по </a:t>
            </a:r>
            <a:r>
              <a:rPr lang="ru-RU" sz="2800" dirty="0" err="1" smtClean="0"/>
              <a:t>фен-шую</a:t>
            </a:r>
            <a:r>
              <a:rPr lang="ru-RU" sz="2800" dirty="0" smtClean="0"/>
              <a:t>, а на </a:t>
            </a:r>
            <a:r>
              <a:rPr lang="ru-RU" sz="2800" dirty="0" err="1" smtClean="0"/>
              <a:t>ділянках</a:t>
            </a:r>
            <a:r>
              <a:rPr lang="ru-RU" sz="2800" dirty="0" smtClean="0"/>
              <a:t> за </a:t>
            </a:r>
            <a:r>
              <a:rPr lang="ru-RU" sz="2800" dirty="0" err="1" smtClean="0"/>
              <a:t>містом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красуються</a:t>
            </a:r>
            <a:r>
              <a:rPr lang="ru-RU" sz="2800" dirty="0" smtClean="0"/>
              <a:t> сади в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 а в садах </a:t>
            </a:r>
            <a:r>
              <a:rPr lang="ru-RU" sz="2800" dirty="0" err="1" smtClean="0"/>
              <a:t>створюються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альтанки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477" y="3357562"/>
            <a:ext cx="4460523" cy="29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00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Популярність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японських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ведуть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шостого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ери</a:t>
            </a:r>
            <a:r>
              <a:rPr lang="ru-RU" sz="2800" dirty="0" smtClean="0"/>
              <a:t>. По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водоймища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розкидані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натуральні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камені</a:t>
            </a:r>
            <a:r>
              <a:rPr lang="ru-RU" sz="2800" dirty="0" smtClean="0"/>
              <a:t>, </a:t>
            </a:r>
            <a:r>
              <a:rPr lang="ru-RU" sz="2800" dirty="0" err="1" smtClean="0"/>
              <a:t>скелі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острови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каменів</a:t>
            </a:r>
            <a:r>
              <a:rPr lang="ru-RU" sz="2800" dirty="0" smtClean="0"/>
              <a:t> як </a:t>
            </a:r>
            <a:r>
              <a:rPr lang="ru-RU" sz="2800" dirty="0" err="1" smtClean="0"/>
              <a:t>рифи</a:t>
            </a:r>
            <a:r>
              <a:rPr lang="ru-RU" sz="2800" dirty="0" smtClean="0"/>
              <a:t> в море,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композиція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багатьом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нагадує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красивий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справжнього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морського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узбережжя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4" name="Содержимое 4" descr="24[1]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2620310"/>
            <a:ext cx="3357554" cy="4237689"/>
          </a:xfrm>
          <a:prstGeom prst="rect">
            <a:avLst/>
          </a:prstGeom>
        </p:spPr>
      </p:pic>
      <p:pic>
        <p:nvPicPr>
          <p:cNvPr id="5" name="Содержимое 4" descr="2510d80f418b7c2a0437e60cfc6dd2b0bc81d610032312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571744"/>
            <a:ext cx="5340350" cy="38520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2862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 smtClean="0"/>
              <a:t>Японське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садове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побудован</a:t>
            </a:r>
            <a:r>
              <a:rPr lang="en-US" sz="2400" dirty="0" smtClean="0"/>
              <a:t>e </a:t>
            </a:r>
            <a:r>
              <a:rPr lang="ru-RU" sz="2400" dirty="0" smtClean="0"/>
              <a:t>за </a:t>
            </a:r>
            <a:r>
              <a:rPr lang="ru-RU" sz="2400" dirty="0" smtClean="0"/>
              <a:t>принципом </a:t>
            </a:r>
            <a:r>
              <a:rPr lang="ru-RU" sz="2400" dirty="0" err="1" smtClean="0"/>
              <a:t>дзен-естетики</a:t>
            </a:r>
            <a:r>
              <a:rPr lang="ru-RU" sz="2400" dirty="0" smtClean="0"/>
              <a:t>. В першу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японський</a:t>
            </a:r>
            <a:r>
              <a:rPr lang="ru-RU" sz="2400" dirty="0" smtClean="0"/>
              <a:t> сад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прикладної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філософії</a:t>
            </a:r>
            <a:r>
              <a:rPr lang="ru-RU" sz="2400" dirty="0" smtClean="0"/>
              <a:t>, а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.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приміром</a:t>
            </a:r>
            <a:r>
              <a:rPr lang="ru-RU" sz="2400" dirty="0" smtClean="0"/>
              <a:t>, «сад </a:t>
            </a:r>
            <a:r>
              <a:rPr lang="ru-RU" sz="2400" dirty="0" err="1" smtClean="0"/>
              <a:t>каменів</a:t>
            </a:r>
            <a:r>
              <a:rPr lang="ru-RU" sz="2400" dirty="0" smtClean="0"/>
              <a:t>» его </a:t>
            </a:r>
            <a:r>
              <a:rPr lang="ru-RU" sz="2400" dirty="0" err="1" smtClean="0"/>
              <a:t>європейський</a:t>
            </a:r>
            <a:r>
              <a:rPr lang="ru-RU" sz="2400" dirty="0" smtClean="0"/>
              <a:t> аналог — </a:t>
            </a:r>
            <a:r>
              <a:rPr lang="ru-RU" sz="2400" dirty="0" err="1" smtClean="0"/>
              <a:t>альпійська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гірка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дивовижний</a:t>
            </a:r>
            <a:r>
              <a:rPr lang="ru-RU" sz="2400" dirty="0" smtClean="0"/>
              <a:t> «сад </a:t>
            </a:r>
            <a:r>
              <a:rPr lang="ru-RU" sz="2400" dirty="0" err="1" smtClean="0"/>
              <a:t>мохів</a:t>
            </a:r>
            <a:r>
              <a:rPr lang="ru-RU" sz="2400" dirty="0" smtClean="0"/>
              <a:t>»,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не бездумно </a:t>
            </a:r>
            <a:r>
              <a:rPr lang="ru-RU" sz="2400" dirty="0" err="1" smtClean="0"/>
              <a:t>розставлені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невеликій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 в саду, а добре продумана </a:t>
            </a:r>
            <a:r>
              <a:rPr lang="ru-RU" sz="2400" dirty="0" err="1" smtClean="0"/>
              <a:t>ландшафтна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композиція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представляє</a:t>
            </a:r>
            <a:r>
              <a:rPr lang="ru-RU" sz="2400" dirty="0" smtClean="0"/>
              <a:t> в </a:t>
            </a:r>
            <a:r>
              <a:rPr lang="ru-RU" sz="2400" dirty="0" err="1" smtClean="0"/>
              <a:t>зменшеному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всю нашу </a:t>
            </a:r>
            <a:r>
              <a:rPr lang="ru-RU" sz="2400" dirty="0" err="1" smtClean="0"/>
              <a:t>Всесвіт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3286124"/>
            <a:ext cx="4238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Експозиція</a:t>
            </a:r>
            <a:r>
              <a:rPr lang="ru-RU" dirty="0" smtClean="0"/>
              <a:t> в </a:t>
            </a:r>
            <a:r>
              <a:rPr lang="ru-RU" dirty="0" err="1" smtClean="0"/>
              <a:t>японському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невловимо</a:t>
            </a:r>
            <a:r>
              <a:rPr lang="ru-RU" dirty="0" smtClean="0"/>
              <a:t> </a:t>
            </a:r>
            <a:r>
              <a:rPr lang="ru-RU" dirty="0" err="1" smtClean="0"/>
              <a:t>відвідувача</a:t>
            </a:r>
            <a:r>
              <a:rPr lang="ru-RU" dirty="0" smtClean="0"/>
              <a:t> </a:t>
            </a:r>
            <a:r>
              <a:rPr lang="ru-RU" dirty="0" err="1" smtClean="0"/>
              <a:t>розслабляє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занурює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філософські</a:t>
            </a:r>
            <a:r>
              <a:rPr lang="ru-RU" dirty="0" smtClean="0"/>
              <a:t> </a:t>
            </a:r>
            <a:r>
              <a:rPr lang="ru-RU" dirty="0" err="1" smtClean="0"/>
              <a:t>міркування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Содержимое 4" descr="3_1276938574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5340350" cy="4308182"/>
          </a:xfrm>
          <a:prstGeom prst="rect">
            <a:avLst/>
          </a:prstGeom>
        </p:spPr>
      </p:pic>
      <p:pic>
        <p:nvPicPr>
          <p:cNvPr id="5" name="Содержимое 4" descr="rock_garden_06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0503" y="1928802"/>
            <a:ext cx="3673497" cy="46577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Рослини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саду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грають</a:t>
            </a:r>
            <a:r>
              <a:rPr lang="ru-RU" sz="2800" dirty="0" smtClean="0"/>
              <a:t> роль </a:t>
            </a:r>
            <a:r>
              <a:rPr lang="ru-RU" sz="2800" dirty="0" err="1" smtClean="0"/>
              <a:t>емблем</a:t>
            </a:r>
            <a:r>
              <a:rPr lang="ru-RU" sz="2800" dirty="0" smtClean="0"/>
              <a:t>, </a:t>
            </a:r>
            <a:r>
              <a:rPr lang="ru-RU" sz="2800" dirty="0" err="1" smtClean="0"/>
              <a:t>хвойні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являють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довголіття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відвагу</a:t>
            </a:r>
            <a:r>
              <a:rPr lang="ru-RU" sz="2800" dirty="0" smtClean="0"/>
              <a:t>, </a:t>
            </a:r>
            <a:r>
              <a:rPr lang="ru-RU" sz="2800" dirty="0" err="1" smtClean="0"/>
              <a:t>мужність</a:t>
            </a:r>
            <a:r>
              <a:rPr lang="ru-RU" sz="2800" dirty="0" smtClean="0"/>
              <a:t>. </a:t>
            </a:r>
            <a:r>
              <a:rPr lang="ru-RU" sz="2800" dirty="0" err="1" smtClean="0"/>
              <a:t>Нерідко</a:t>
            </a:r>
            <a:r>
              <a:rPr lang="ru-RU" sz="2800" dirty="0" smtClean="0"/>
              <a:t> в ландшафтному </a:t>
            </a:r>
            <a:r>
              <a:rPr lang="ru-RU" sz="2800" dirty="0" err="1" smtClean="0"/>
              <a:t>оформленні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сакура, як знак </a:t>
            </a:r>
            <a:r>
              <a:rPr lang="ru-RU" sz="2800" dirty="0" err="1" smtClean="0"/>
              <a:t>стійкості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благополуччя</a:t>
            </a:r>
            <a:r>
              <a:rPr lang="ru-RU" sz="2800" dirty="0" smtClean="0"/>
              <a:t>, </a:t>
            </a:r>
            <a:r>
              <a:rPr lang="ru-RU" sz="2800" dirty="0" err="1" smtClean="0"/>
              <a:t>чистоти</a:t>
            </a:r>
            <a:r>
              <a:rPr lang="ru-RU" sz="2800" dirty="0" smtClean="0"/>
              <a:t> думки.</a:t>
            </a:r>
            <a:endParaRPr lang="en-US" sz="2800" dirty="0"/>
          </a:p>
        </p:txBody>
      </p:sp>
      <p:pic>
        <p:nvPicPr>
          <p:cNvPr id="4" name="Содержимое 4" descr="80818062_large_japan_aroundtheworld_com_ua__8_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1" y="2357429"/>
            <a:ext cx="6000760" cy="4500571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Але все ж не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ростуть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японських</a:t>
            </a:r>
            <a:r>
              <a:rPr lang="ru-RU" sz="2800" dirty="0" smtClean="0"/>
              <a:t> садах </a:t>
            </a:r>
            <a:r>
              <a:rPr lang="ru-RU" sz="2800" dirty="0" err="1" smtClean="0"/>
              <a:t>зуміють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кліматі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радиться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саду в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замінювати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адаптовані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клімату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прекрасні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рослини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декоративна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яблуня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сахалінська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вишня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5" name="Содержимое 4" descr="13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500306"/>
            <a:ext cx="5840416" cy="388425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472518" cy="38576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японському</a:t>
            </a:r>
            <a:r>
              <a:rPr lang="ru-RU" sz="2800" dirty="0" smtClean="0"/>
              <a:t> саду ОБОВ’ЯЗКОВО повинна </a:t>
            </a:r>
            <a:r>
              <a:rPr lang="ru-RU" sz="2800" dirty="0" err="1" smtClean="0"/>
              <a:t>присутність</a:t>
            </a:r>
            <a:r>
              <a:rPr lang="ru-RU" sz="2800" dirty="0" smtClean="0"/>
              <a:t> вода </a:t>
            </a:r>
            <a:r>
              <a:rPr lang="ru-RU" sz="2800" dirty="0" err="1" smtClean="0"/>
              <a:t>і</a:t>
            </a:r>
            <a:r>
              <a:rPr lang="ru-RU" sz="2800" dirty="0" smtClean="0"/>
              <a:t> мох. </a:t>
            </a:r>
            <a:r>
              <a:rPr lang="ru-RU" sz="2800" dirty="0" err="1" smtClean="0"/>
              <a:t>Можливо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емблеми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як </a:t>
            </a:r>
            <a:r>
              <a:rPr lang="ru-RU" sz="2800" dirty="0" err="1" smtClean="0"/>
              <a:t>виняток</a:t>
            </a:r>
            <a:r>
              <a:rPr lang="ru-RU" sz="2800" dirty="0" smtClean="0"/>
              <a:t> у </a:t>
            </a:r>
            <a:r>
              <a:rPr lang="ru-RU" sz="2800" dirty="0" err="1" smtClean="0"/>
              <a:t>крайніх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випадках</a:t>
            </a:r>
            <a:r>
              <a:rPr lang="ru-RU" sz="2800" dirty="0" smtClean="0"/>
              <a:t>.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японського</a:t>
            </a:r>
            <a:r>
              <a:rPr lang="ru-RU" sz="2800" dirty="0" smtClean="0"/>
              <a:t> саду, </a:t>
            </a:r>
            <a:r>
              <a:rPr lang="ru-RU" sz="2800" dirty="0" err="1" smtClean="0"/>
              <a:t>натуральні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камені</a:t>
            </a:r>
            <a:r>
              <a:rPr lang="ru-RU" sz="2800" dirty="0" smtClean="0"/>
              <a:t>, галька, </a:t>
            </a:r>
            <a:r>
              <a:rPr lang="ru-RU" sz="2800" dirty="0" err="1" smtClean="0"/>
              <a:t>валуни</a:t>
            </a:r>
            <a:r>
              <a:rPr lang="ru-RU" sz="2800" dirty="0" smtClean="0"/>
              <a:t>, </a:t>
            </a:r>
            <a:r>
              <a:rPr lang="ru-RU" sz="2800" dirty="0" err="1" smtClean="0"/>
              <a:t>карликові</a:t>
            </a:r>
            <a:r>
              <a:rPr lang="ru-RU" sz="2800" dirty="0" smtClean="0"/>
              <a:t> дерева, </a:t>
            </a:r>
            <a:r>
              <a:rPr lang="ru-RU" sz="2800" dirty="0" err="1" smtClean="0"/>
              <a:t>безумовно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повинні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реальними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підробок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4" name="Содержимое 4" descr="111220122714_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77162"/>
            <a:ext cx="4643438" cy="34808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819408" cy="358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463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“Японський ландшафтний сад”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“Японський ландшафтний сад”</dc:title>
  <cp:lastModifiedBy>User</cp:lastModifiedBy>
  <cp:revision>5</cp:revision>
  <dcterms:modified xsi:type="dcterms:W3CDTF">2013-11-20T21:43:51Z</dcterms:modified>
</cp:coreProperties>
</file>