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Mykola</a:t>
            </a:r>
            <a:r>
              <a:rPr lang="en-US" sz="4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Pyrohov</a:t>
            </a:r>
            <a:r>
              <a:rPr lang="en-US" sz="4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(1810-1881)</a:t>
            </a:r>
            <a:endParaRPr lang="uk-UA" sz="44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Yaroslav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Nadvornyj</a:t>
            </a:r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11-B</a:t>
            </a:r>
            <a:endParaRPr lang="uk-UA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Users\Ярослав\Desktop\478px-Ilya_Repin_Portrait_of_the_Surgeon_Nikolay_Pirogov_18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75" y="1124744"/>
            <a:ext cx="3728814" cy="4680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6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and early years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5184576" cy="5544616"/>
          </a:xfrm>
        </p:spPr>
        <p:txBody>
          <a:bodyPr/>
          <a:lstStyle/>
          <a:p>
            <a:r>
              <a:rPr lang="en-US" dirty="0" err="1" smtClean="0"/>
              <a:t>Mkola</a:t>
            </a:r>
            <a:r>
              <a:rPr lang="en-US" dirty="0" smtClean="0"/>
              <a:t> </a:t>
            </a:r>
            <a:r>
              <a:rPr lang="en-US" dirty="0" err="1" smtClean="0"/>
              <a:t>Ivanovich</a:t>
            </a:r>
            <a:r>
              <a:rPr lang="en-US" dirty="0" smtClean="0"/>
              <a:t> </a:t>
            </a:r>
            <a:r>
              <a:rPr lang="en-US" dirty="0" err="1"/>
              <a:t>Pirogov</a:t>
            </a:r>
            <a:r>
              <a:rPr lang="en-US" dirty="0"/>
              <a:t> was born on 13/25 November 1810 in Moscow, the son of a military officer.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father Ivan served as treasurer of the Moscow refreshment depot with the rank of Major.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Secondary </a:t>
            </a:r>
            <a:r>
              <a:rPr lang="en-US" dirty="0"/>
              <a:t>education </a:t>
            </a:r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/>
              <a:t>got home first, and then in a private hostel. At fourteen he entered the Moscow State University for medical school.</a:t>
            </a:r>
            <a:endParaRPr lang="uk-UA" dirty="0"/>
          </a:p>
        </p:txBody>
      </p:sp>
      <p:pic>
        <p:nvPicPr>
          <p:cNvPr id="2050" name="Picture 2" descr="C:\Users\Ярослав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2447">
            <a:off x="5544578" y="1375219"/>
            <a:ext cx="3096344" cy="38665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41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successes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5040560" cy="5472608"/>
          </a:xfrm>
        </p:spPr>
        <p:txBody>
          <a:bodyPr>
            <a:normAutofit/>
          </a:bodyPr>
          <a:lstStyle/>
          <a:p>
            <a:r>
              <a:rPr lang="en-US" dirty="0"/>
              <a:t>At age 26 </a:t>
            </a:r>
            <a:r>
              <a:rPr lang="en-US" dirty="0" err="1"/>
              <a:t>Pirogov</a:t>
            </a:r>
            <a:r>
              <a:rPr lang="en-US" dirty="0"/>
              <a:t> was promoted to professor and head of the surgical clinic in </a:t>
            </a:r>
            <a:r>
              <a:rPr lang="en-US" dirty="0" err="1"/>
              <a:t>Derpt</a:t>
            </a:r>
            <a:r>
              <a:rPr lang="en-US" dirty="0"/>
              <a:t> University. </a:t>
            </a:r>
          </a:p>
          <a:p>
            <a:endParaRPr lang="en-US" dirty="0"/>
          </a:p>
          <a:p>
            <a:r>
              <a:rPr lang="en-US" dirty="0"/>
              <a:t>Five years </a:t>
            </a:r>
            <a:r>
              <a:rPr lang="en-US" dirty="0" err="1"/>
              <a:t>Pirogov</a:t>
            </a:r>
            <a:r>
              <a:rPr lang="en-US" dirty="0"/>
              <a:t> was invited to </a:t>
            </a:r>
            <a:r>
              <a:rPr lang="en-US" dirty="0" smtClean="0"/>
              <a:t> </a:t>
            </a:r>
            <a:r>
              <a:rPr lang="en-US" dirty="0"/>
              <a:t>Petersburg Medical-Surgical Academy, where he stayed for almost 15 years until his retirement. Here he created the first in the anatomical institute.</a:t>
            </a:r>
            <a:endParaRPr lang="uk-UA" dirty="0"/>
          </a:p>
          <a:p>
            <a:endParaRPr lang="uk-UA" dirty="0"/>
          </a:p>
          <a:p>
            <a:pPr marL="0" indent="0">
              <a:buNone/>
            </a:pPr>
            <a:endParaRPr lang="en-US" dirty="0" smtClean="0"/>
          </a:p>
          <a:p>
            <a:endParaRPr lang="uk-UA" dirty="0"/>
          </a:p>
        </p:txBody>
      </p:sp>
      <p:pic>
        <p:nvPicPr>
          <p:cNvPr id="3074" name="Picture 2" descr="C:\Users\Ярослав\Desktop\1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6770">
            <a:off x="5283000" y="841965"/>
            <a:ext cx="3376757" cy="48987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achievements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78130" cy="5256584"/>
          </a:xfrm>
        </p:spPr>
        <p:txBody>
          <a:bodyPr>
            <a:normAutofit/>
          </a:bodyPr>
          <a:lstStyle/>
          <a:p>
            <a:r>
              <a:rPr lang="en-US" dirty="0"/>
              <a:t>Much of the credit </a:t>
            </a:r>
            <a:r>
              <a:rPr lang="en-US" dirty="0" err="1"/>
              <a:t>Pirogov</a:t>
            </a:r>
            <a:r>
              <a:rPr lang="en-US" dirty="0"/>
              <a:t> to the country and, above all, to the Russian army. </a:t>
            </a:r>
            <a:r>
              <a:rPr lang="en-US" dirty="0" err="1"/>
              <a:t>Pirogov</a:t>
            </a:r>
            <a:r>
              <a:rPr lang="en-US" dirty="0"/>
              <a:t> was a member of four </a:t>
            </a:r>
            <a:r>
              <a:rPr lang="en-US" dirty="0" smtClean="0"/>
              <a:t>wars.</a:t>
            </a:r>
          </a:p>
          <a:p>
            <a:endParaRPr lang="en-US" dirty="0" smtClean="0"/>
          </a:p>
          <a:p>
            <a:r>
              <a:rPr lang="en-US" dirty="0"/>
              <a:t>His experience </a:t>
            </a:r>
            <a:r>
              <a:rPr lang="en-US" dirty="0" err="1"/>
              <a:t>Pirogov</a:t>
            </a:r>
            <a:r>
              <a:rPr lang="en-US" dirty="0"/>
              <a:t> outlined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four </a:t>
            </a:r>
            <a:r>
              <a:rPr lang="en-US" dirty="0"/>
              <a:t>classical literature on </a:t>
            </a:r>
            <a:r>
              <a:rPr lang="en-US" dirty="0" smtClean="0"/>
              <a:t>military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surgery, which also formed the </a:t>
            </a:r>
            <a:r>
              <a:rPr lang="en-US" dirty="0" smtClean="0"/>
              <a:t>basis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of all modern medical aid to </a:t>
            </a:r>
            <a:r>
              <a:rPr lang="en-US" dirty="0" smtClean="0"/>
              <a:t>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wounded on the battlefield.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Ярослав\Desktop\n_d496d3dcc66ae2b833feea88be41cd5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639">
            <a:off x="5337225" y="3042097"/>
            <a:ext cx="3177530" cy="31775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Contributed to scientific understanding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78130" cy="5688632"/>
          </a:xfrm>
        </p:spPr>
        <p:txBody>
          <a:bodyPr/>
          <a:lstStyle/>
          <a:p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/>
              <a:t>Ivanovich</a:t>
            </a:r>
            <a:r>
              <a:rPr lang="en-US" dirty="0"/>
              <a:t> </a:t>
            </a:r>
            <a:r>
              <a:rPr lang="en-US" dirty="0" err="1"/>
              <a:t>Pirogov</a:t>
            </a:r>
            <a:r>
              <a:rPr lang="en-US" dirty="0"/>
              <a:t> rightly considered the "father of Russian surgery", the founder of field surgery. </a:t>
            </a:r>
            <a:r>
              <a:rPr lang="en-US" dirty="0" err="1"/>
              <a:t>Pirogov</a:t>
            </a:r>
            <a:r>
              <a:rPr lang="en-US" dirty="0"/>
              <a:t> world's first used ether anesthesia in war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October 16, 1846 - was first </a:t>
            </a:r>
            <a:r>
              <a:rPr lang="en-US" dirty="0" smtClean="0"/>
              <a:t>carried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out extensive surgery under full </a:t>
            </a:r>
            <a:r>
              <a:rPr lang="en-US" dirty="0" smtClean="0"/>
              <a:t>ether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anesthesia</a:t>
            </a:r>
            <a:r>
              <a:rPr lang="en-US" dirty="0" smtClean="0"/>
              <a:t>.</a:t>
            </a:r>
            <a:r>
              <a:rPr lang="en-US" dirty="0"/>
              <a:t> </a:t>
            </a:r>
          </a:p>
        </p:txBody>
      </p:sp>
      <p:pic>
        <p:nvPicPr>
          <p:cNvPr id="5122" name="Picture 2" descr="C:\Users\Ярослав\Desktop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0874">
            <a:off x="5652120" y="2060848"/>
            <a:ext cx="3085833" cy="41848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Helped people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5616624" cy="5001419"/>
          </a:xfrm>
        </p:spPr>
        <p:txBody>
          <a:bodyPr/>
          <a:lstStyle/>
          <a:p>
            <a:r>
              <a:rPr lang="en-US" dirty="0" err="1"/>
              <a:t>Pirogov</a:t>
            </a:r>
            <a:r>
              <a:rPr lang="en-US" dirty="0"/>
              <a:t> world's first organized and used women's care for the wounded in the fighting.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He’s  first </a:t>
            </a:r>
            <a:r>
              <a:rPr lang="en-US" dirty="0"/>
              <a:t>organized and founded the "Sisters of the Holy Cross community care for the wounded and sick</a:t>
            </a:r>
            <a:r>
              <a:rPr lang="en-US" dirty="0" smtClean="0"/>
              <a:t>.“</a:t>
            </a:r>
          </a:p>
          <a:p>
            <a:endParaRPr lang="en-US" dirty="0"/>
          </a:p>
          <a:p>
            <a:r>
              <a:rPr lang="en-US" dirty="0" err="1"/>
              <a:t>Pirogov</a:t>
            </a:r>
            <a:r>
              <a:rPr lang="en-US" dirty="0"/>
              <a:t> as the world's first proposed, organized and applied his famous - sort of wounded, which later grew all medical evacuation of the wounded.</a:t>
            </a:r>
          </a:p>
          <a:p>
            <a:endParaRPr lang="uk-UA" dirty="0"/>
          </a:p>
        </p:txBody>
      </p:sp>
      <p:pic>
        <p:nvPicPr>
          <p:cNvPr id="6146" name="Picture 2" descr="C:\Users\Ярослав\Desktop\N.I.Pirogov_1870_photo_by_P.S.Zhuk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3">
            <a:off x="5724128" y="1340768"/>
            <a:ext cx="2959174" cy="36142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/>
              <a:t>Pirogov</a:t>
            </a:r>
            <a:r>
              <a:rPr lang="en-US" dirty="0"/>
              <a:t> Died 23 November 1881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significance of the </a:t>
            </a:r>
            <a:r>
              <a:rPr lang="en-US" dirty="0" err="1"/>
              <a:t>Pirogov</a:t>
            </a:r>
            <a:r>
              <a:rPr lang="en-US" dirty="0"/>
              <a:t> is that their selfless work and mostly disinterested surgery, he turned to science, arming physicians scientifically sound methodology surgery.</a:t>
            </a:r>
            <a:endParaRPr lang="uk-UA" dirty="0"/>
          </a:p>
        </p:txBody>
      </p:sp>
      <p:pic>
        <p:nvPicPr>
          <p:cNvPr id="7171" name="Picture 3" descr="C:\Users\Ярослав\Desktop\9f5ab46e19696220c63d7794bebdad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47616"/>
            <a:ext cx="5256584" cy="19616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uk-UA" sz="8000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8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103</TotalTime>
  <Words>331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Паркет</vt:lpstr>
      <vt:lpstr>Mykola Pyrohov (1810-1881)</vt:lpstr>
      <vt:lpstr>Family and early years </vt:lpstr>
      <vt:lpstr>Early successes </vt:lpstr>
      <vt:lpstr>Greatest achievements </vt:lpstr>
      <vt:lpstr>Contributed to scientific understanding </vt:lpstr>
      <vt:lpstr>Helped people </vt:lpstr>
      <vt:lpstr>Презентация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Mykola Pyrohov (1810-1881)</dc:title>
  <dc:creator>Ярослав</dc:creator>
  <cp:lastModifiedBy>Ярослав</cp:lastModifiedBy>
  <cp:revision>11</cp:revision>
  <dcterms:created xsi:type="dcterms:W3CDTF">2013-11-03T15:49:53Z</dcterms:created>
  <dcterms:modified xsi:type="dcterms:W3CDTF">2013-11-10T16:35:46Z</dcterms:modified>
</cp:coreProperties>
</file>