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35"/>
  </p:notesMasterIdLst>
  <p:sldIdLst>
    <p:sldId id="270" r:id="rId2"/>
    <p:sldId id="256" r:id="rId3"/>
    <p:sldId id="269" r:id="rId4"/>
    <p:sldId id="271" r:id="rId5"/>
    <p:sldId id="272" r:id="rId6"/>
    <p:sldId id="259" r:id="rId7"/>
    <p:sldId id="260" r:id="rId8"/>
    <p:sldId id="261" r:id="rId9"/>
    <p:sldId id="262" r:id="rId10"/>
    <p:sldId id="257" r:id="rId11"/>
    <p:sldId id="258" r:id="rId12"/>
    <p:sldId id="263" r:id="rId13"/>
    <p:sldId id="264" r:id="rId14"/>
    <p:sldId id="265" r:id="rId15"/>
    <p:sldId id="266" r:id="rId16"/>
    <p:sldId id="267" r:id="rId17"/>
    <p:sldId id="268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41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0669-35CD-426B-A99D-2CCF29A47D29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394B0A-569A-432B-A146-17C8C52F7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678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94B0A-569A-432B-A146-17C8C52F72AC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77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498836"/>
            </a:gs>
            <a:gs pos="90850">
              <a:srgbClr val="2E7924"/>
            </a:gs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 spd="slow">
    <p:pull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7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7076" y="1706037"/>
            <a:ext cx="712676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500" b="1" i="1" dirty="0"/>
              <a:t>Версаль</a:t>
            </a:r>
            <a:r>
              <a:rPr lang="ru-RU" sz="2400" dirty="0"/>
              <a:t> </a:t>
            </a:r>
            <a:r>
              <a:rPr lang="ru-RU" sz="8800" dirty="0" smtClean="0"/>
              <a:t>-</a:t>
            </a:r>
            <a:endParaRPr lang="ru-RU" sz="8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2409" y="3331578"/>
            <a:ext cx="91410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err="1"/>
              <a:t>найкращий</a:t>
            </a:r>
            <a:r>
              <a:rPr lang="ru-RU" sz="4400" b="1" i="1" dirty="0"/>
              <a:t> </a:t>
            </a:r>
            <a:r>
              <a:rPr lang="ru-RU" sz="4400" b="1" i="1" dirty="0" err="1" smtClean="0"/>
              <a:t>палацово-парковий</a:t>
            </a:r>
            <a:r>
              <a:rPr lang="ru-RU" sz="4400" b="1" i="1" dirty="0" smtClean="0"/>
              <a:t> комплекс </a:t>
            </a:r>
            <a:r>
              <a:rPr lang="ru-RU" sz="4400" b="1" i="1" dirty="0"/>
              <a:t>в </a:t>
            </a:r>
            <a:r>
              <a:rPr lang="ru-RU" sz="4400" b="1" i="1" dirty="0" err="1"/>
              <a:t>світі</a:t>
            </a:r>
            <a:r>
              <a:rPr lang="ru-RU" sz="4400" b="1" i="1" dirty="0"/>
              <a:t> </a:t>
            </a:r>
          </a:p>
        </p:txBody>
      </p:sp>
      <p:pic>
        <p:nvPicPr>
          <p:cNvPr id="1026" name="Picture 2" descr="C:\Users\olena\Desktop\версаль\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806">
            <a:off x="148116" y="196756"/>
            <a:ext cx="2298390" cy="153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ena\Desktop\версаль\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9529">
            <a:off x="6316279" y="343461"/>
            <a:ext cx="2471012" cy="16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ena\Desktop\версаль\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8091">
            <a:off x="274357" y="4941168"/>
            <a:ext cx="2448272" cy="163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ena\Desktop\версаль\27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9031">
            <a:off x="6151359" y="4908629"/>
            <a:ext cx="254000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lena\Desktop\версаль\fontan-latona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5258">
            <a:off x="3131841" y="131894"/>
            <a:ext cx="2491540" cy="166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olena\Desktop\версаль\chateau_versaill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9870">
            <a:off x="2996537" y="4819872"/>
            <a:ext cx="2762148" cy="184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tha Argerich - Chopin - Prelude No. 04, Op. 28 in E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Martha Argerich - Chopin - Prelude No. 04, Op. 28 in E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4400" y="39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320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numSld="999" showWhenStopped="0">
                <p:cTn id="6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01804" y="0"/>
            <a:ext cx="54681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 err="1" smtClean="0"/>
              <a:t>Зеркальний</a:t>
            </a:r>
            <a:r>
              <a:rPr lang="ru-RU" sz="5400" b="1" i="1" dirty="0" smtClean="0"/>
              <a:t> </a:t>
            </a:r>
            <a:r>
              <a:rPr lang="ru-RU" sz="5400" b="1" i="1" dirty="0"/>
              <a:t>зал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79715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Найбільш вражаюче місце у палаці є – дзеркальна зала.</a:t>
            </a:r>
            <a:endParaRPr lang="ru-RU" dirty="0" smtClean="0"/>
          </a:p>
          <a:p>
            <a:r>
              <a:rPr lang="ru-RU" dirty="0" err="1" smtClean="0"/>
              <a:t>Величезна</a:t>
            </a:r>
            <a:r>
              <a:rPr lang="ru-RU" dirty="0" smtClean="0"/>
              <a:t> зала ,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/>
              <a:t>йде</a:t>
            </a:r>
            <a:r>
              <a:rPr lang="ru-RU" dirty="0"/>
              <a:t> в </a:t>
            </a:r>
            <a:r>
              <a:rPr lang="ru-RU" dirty="0" err="1"/>
              <a:t>довжину</a:t>
            </a:r>
            <a:r>
              <a:rPr lang="ru-RU" dirty="0"/>
              <a:t> на 73 </a:t>
            </a:r>
            <a:r>
              <a:rPr lang="ru-RU" dirty="0" err="1"/>
              <a:t>метри</a:t>
            </a:r>
            <a:r>
              <a:rPr lang="ru-RU" dirty="0"/>
              <a:t> і шириною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smtClean="0"/>
              <a:t>10,в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налічується</a:t>
            </a:r>
            <a:r>
              <a:rPr lang="ru-RU" dirty="0" smtClean="0"/>
              <a:t> 400 </a:t>
            </a:r>
            <a:r>
              <a:rPr lang="ru-RU" dirty="0" err="1" smtClean="0"/>
              <a:t>дзеркал</a:t>
            </a:r>
            <a:r>
              <a:rPr lang="ru-RU" dirty="0" smtClean="0"/>
              <a:t> в </a:t>
            </a:r>
            <a:r>
              <a:rPr lang="ru-RU" dirty="0" err="1" smtClean="0"/>
              <a:t>срібних</a:t>
            </a:r>
            <a:r>
              <a:rPr lang="ru-RU" dirty="0" smtClean="0"/>
              <a:t> та </a:t>
            </a:r>
            <a:r>
              <a:rPr lang="ru-RU" dirty="0" err="1" smtClean="0"/>
              <a:t>золотих</a:t>
            </a:r>
            <a:r>
              <a:rPr lang="ru-RU" dirty="0" smtClean="0"/>
              <a:t> рамах . </a:t>
            </a:r>
            <a:r>
              <a:rPr lang="ru-RU" dirty="0" err="1" smtClean="0"/>
              <a:t>Вздовж</a:t>
            </a:r>
            <a:r>
              <a:rPr lang="ru-RU" dirty="0" smtClean="0"/>
              <a:t> </a:t>
            </a:r>
            <a:r>
              <a:rPr lang="ru-RU" dirty="0" err="1" smtClean="0"/>
              <a:t>однієї</a:t>
            </a:r>
            <a:r>
              <a:rPr lang="ru-RU" dirty="0" smtClean="0"/>
              <a:t> </a:t>
            </a:r>
            <a:r>
              <a:rPr lang="ru-RU" dirty="0" err="1" smtClean="0"/>
              <a:t>стіни</a:t>
            </a:r>
            <a:r>
              <a:rPr lang="ru-RU" dirty="0" smtClean="0"/>
              <a:t>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вікна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err="1"/>
              <a:t>арочних</a:t>
            </a:r>
            <a:r>
              <a:rPr lang="ru-RU" dirty="0"/>
              <a:t> </a:t>
            </a:r>
            <a:r>
              <a:rPr lang="ru-RU" dirty="0" err="1"/>
              <a:t>отворах</a:t>
            </a:r>
            <a:r>
              <a:rPr lang="ru-RU" dirty="0"/>
              <a:t>, </a:t>
            </a:r>
            <a:r>
              <a:rPr lang="ru-RU" dirty="0" err="1" smtClean="0"/>
              <a:t>напроти</a:t>
            </a:r>
            <a:r>
              <a:rPr lang="ru-RU" dirty="0" smtClean="0"/>
              <a:t> -  </a:t>
            </a:r>
            <a:r>
              <a:rPr lang="ru-RU" dirty="0" err="1" smtClean="0"/>
              <a:t>розташовані</a:t>
            </a:r>
            <a:r>
              <a:rPr lang="ru-RU" dirty="0" smtClean="0"/>
              <a:t> </a:t>
            </a:r>
            <a:r>
              <a:rPr lang="ru-RU" dirty="0" err="1" smtClean="0"/>
              <a:t>дзеркала</a:t>
            </a:r>
            <a:r>
              <a:rPr lang="ru-RU" dirty="0"/>
              <a:t>, в </a:t>
            </a:r>
            <a:r>
              <a:rPr lang="ru-RU" dirty="0" err="1"/>
              <a:t>яких</a:t>
            </a:r>
            <a:r>
              <a:rPr lang="ru-RU" dirty="0"/>
              <a:t> до </a:t>
            </a:r>
            <a:r>
              <a:rPr lang="ru-RU" dirty="0" err="1" smtClean="0"/>
              <a:t>нескінченності</a:t>
            </a:r>
            <a:r>
              <a:rPr lang="ru-RU" dirty="0" smtClean="0"/>
              <a:t> </a:t>
            </a:r>
            <a:r>
              <a:rPr lang="ru-RU" dirty="0" err="1"/>
              <a:t>відображаються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</a:t>
            </a:r>
            <a:r>
              <a:rPr lang="ru-RU" dirty="0" err="1" smtClean="0"/>
              <a:t>приміщення</a:t>
            </a:r>
            <a:r>
              <a:rPr lang="en-US" dirty="0"/>
              <a:t>.</a:t>
            </a:r>
            <a:r>
              <a:rPr lang="uk-UA" dirty="0" err="1" smtClean="0"/>
              <a:t>Залальна</a:t>
            </a:r>
            <a:r>
              <a:rPr lang="uk-UA" dirty="0" smtClean="0"/>
              <a:t> сума вартості </a:t>
            </a:r>
            <a:r>
              <a:rPr lang="uk-UA" dirty="0" err="1" smtClean="0"/>
              <a:t>зеркальної</a:t>
            </a:r>
            <a:r>
              <a:rPr lang="uk-UA" dirty="0"/>
              <a:t> зали </a:t>
            </a:r>
            <a:r>
              <a:rPr lang="uk-UA" dirty="0" smtClean="0"/>
              <a:t>складає 37 мільярдів </a:t>
            </a:r>
            <a:r>
              <a:rPr lang="uk-UA" dirty="0" err="1" smtClean="0"/>
              <a:t>евро</a:t>
            </a:r>
            <a:r>
              <a:rPr lang="uk-UA" dirty="0" smtClean="0"/>
              <a:t>.</a:t>
            </a:r>
            <a:endParaRPr lang="uk-UA" dirty="0"/>
          </a:p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5123" name="Picture 3" descr="C:\Users\olena\Desktop\версаль\43ee0b9cfc2a69e890a07b83a1439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78" y="836712"/>
            <a:ext cx="831641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7981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30079"/>
            <a:ext cx="4427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err="1"/>
              <a:t>Зеркальний</a:t>
            </a:r>
            <a:r>
              <a:rPr lang="ru-RU" sz="5400" b="1" i="1" dirty="0"/>
              <a:t> зал</a:t>
            </a:r>
          </a:p>
        </p:txBody>
      </p:sp>
      <p:pic>
        <p:nvPicPr>
          <p:cNvPr id="6147" name="Picture 3" descr="C:\Users\olena\Desktop\версаль\4314261a7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564" y="30078"/>
            <a:ext cx="4544436" cy="656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4808" y="1916832"/>
            <a:ext cx="1056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 smtClean="0"/>
              <a:t>Стеля</a:t>
            </a:r>
            <a:endParaRPr lang="ru-RU" sz="2400" b="1" dirty="0"/>
          </a:p>
        </p:txBody>
      </p:sp>
      <p:pic>
        <p:nvPicPr>
          <p:cNvPr id="6148" name="Picture 4" descr="C:\Users\olena\Desktop\версаль\8189ad552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8" y="3534606"/>
            <a:ext cx="443636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843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olena\Desktop\версаль\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17557" y="116632"/>
            <a:ext cx="91615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smtClean="0"/>
              <a:t>Садово-</a:t>
            </a:r>
            <a:r>
              <a:rPr lang="ru-RU" sz="3600" b="1" i="1" dirty="0" err="1" smtClean="0"/>
              <a:t>парковий</a:t>
            </a:r>
            <a:r>
              <a:rPr lang="ru-RU" sz="3600" b="1" i="1" dirty="0" smtClean="0"/>
              <a:t> комплекс </a:t>
            </a:r>
            <a:r>
              <a:rPr lang="ru-RU" sz="4000" b="1" i="1" dirty="0" smtClean="0"/>
              <a:t>ВЕРСАЛЬ</a:t>
            </a:r>
            <a:endParaRPr lang="ru-RU" sz="4000" b="1" i="1" dirty="0"/>
          </a:p>
        </p:txBody>
      </p:sp>
    </p:spTree>
    <p:extLst>
      <p:ext uri="{BB962C8B-B14F-4D97-AF65-F5344CB8AC3E}">
        <p14:creationId xmlns:p14="http://schemas.microsoft.com/office/powerpoint/2010/main" val="11445009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0" y="16685"/>
            <a:ext cx="5791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/>
              <a:t>Регулярний</a:t>
            </a:r>
            <a:r>
              <a:rPr lang="ru-RU" sz="2000" b="1" dirty="0"/>
              <a:t> парк </a:t>
            </a:r>
            <a:r>
              <a:rPr lang="ru-RU" sz="2000" b="1" dirty="0" err="1"/>
              <a:t>Версальського</a:t>
            </a:r>
            <a:r>
              <a:rPr lang="ru-RU" sz="2000" b="1" dirty="0"/>
              <a:t> палацу - один з </a:t>
            </a:r>
            <a:r>
              <a:rPr lang="ru-RU" sz="2000" b="1" dirty="0" err="1"/>
              <a:t>найбільших</a:t>
            </a:r>
            <a:r>
              <a:rPr lang="ru-RU" sz="2000" b="1" dirty="0"/>
              <a:t> і </a:t>
            </a:r>
            <a:r>
              <a:rPr lang="ru-RU" sz="2000" b="1" dirty="0" err="1"/>
              <a:t>значущих</a:t>
            </a:r>
            <a:r>
              <a:rPr lang="ru-RU" sz="2000" b="1" dirty="0"/>
              <a:t> в </a:t>
            </a:r>
            <a:r>
              <a:rPr lang="ru-RU" sz="2000" b="1" dirty="0" err="1"/>
              <a:t>Європі</a:t>
            </a:r>
            <a:r>
              <a:rPr lang="ru-RU" sz="2000" b="1" dirty="0"/>
              <a:t>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складається</a:t>
            </a:r>
            <a:r>
              <a:rPr lang="ru-RU" sz="2000" b="1" dirty="0"/>
              <a:t> з </a:t>
            </a:r>
            <a:r>
              <a:rPr lang="ru-RU" sz="2000" b="1" dirty="0" err="1"/>
              <a:t>безлічі</a:t>
            </a:r>
            <a:r>
              <a:rPr lang="ru-RU" sz="2000" b="1" dirty="0"/>
              <a:t> </a:t>
            </a:r>
            <a:r>
              <a:rPr lang="ru-RU" sz="2000" b="1" dirty="0" err="1"/>
              <a:t>терас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</a:t>
            </a:r>
            <a:r>
              <a:rPr lang="ru-RU" sz="2000" b="1" dirty="0" err="1"/>
              <a:t>знижуються</a:t>
            </a:r>
            <a:r>
              <a:rPr lang="ru-RU" sz="2000" b="1" dirty="0"/>
              <a:t> в </a:t>
            </a:r>
            <a:r>
              <a:rPr lang="ru-RU" sz="2000" b="1" dirty="0" err="1"/>
              <a:t>міру</a:t>
            </a:r>
            <a:r>
              <a:rPr lang="ru-RU" sz="2000" b="1" dirty="0"/>
              <a:t> </a:t>
            </a:r>
            <a:r>
              <a:rPr lang="ru-RU" sz="2000" b="1" dirty="0" err="1"/>
              <a:t>віддалення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палацу. </a:t>
            </a:r>
            <a:r>
              <a:rPr lang="ru-RU" sz="2000" b="1" dirty="0" err="1"/>
              <a:t>Клумби</a:t>
            </a:r>
            <a:r>
              <a:rPr lang="ru-RU" sz="2000" b="1" dirty="0"/>
              <a:t>, </a:t>
            </a:r>
            <a:r>
              <a:rPr lang="ru-RU" sz="2000" b="1" dirty="0" err="1"/>
              <a:t>газони</a:t>
            </a:r>
            <a:r>
              <a:rPr lang="ru-RU" sz="2000" b="1" dirty="0"/>
              <a:t>, оранжерея, </a:t>
            </a:r>
            <a:r>
              <a:rPr lang="ru-RU" sz="2000" b="1" dirty="0" err="1"/>
              <a:t>басейни</a:t>
            </a:r>
            <a:r>
              <a:rPr lang="ru-RU" sz="2000" b="1" dirty="0"/>
              <a:t>, </a:t>
            </a:r>
            <a:r>
              <a:rPr lang="ru-RU" sz="2000" b="1" dirty="0" err="1"/>
              <a:t>фонтани</a:t>
            </a:r>
            <a:r>
              <a:rPr lang="ru-RU" sz="2000" b="1" dirty="0"/>
              <a:t>, а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численні</a:t>
            </a:r>
            <a:r>
              <a:rPr lang="ru-RU" sz="2000" b="1" dirty="0"/>
              <a:t> </a:t>
            </a:r>
            <a:r>
              <a:rPr lang="ru-RU" sz="2000" b="1" dirty="0" err="1"/>
              <a:t>скульптури</a:t>
            </a:r>
            <a:r>
              <a:rPr lang="ru-RU" sz="2000" b="1" dirty="0"/>
              <a:t> </a:t>
            </a:r>
            <a:r>
              <a:rPr lang="ru-RU" sz="2000" b="1" dirty="0" err="1"/>
              <a:t>представляють</a:t>
            </a:r>
            <a:r>
              <a:rPr lang="ru-RU" sz="2000" b="1" dirty="0"/>
              <a:t> собою </a:t>
            </a:r>
            <a:r>
              <a:rPr lang="ru-RU" sz="2000" b="1" dirty="0" err="1"/>
              <a:t>продовження</a:t>
            </a:r>
            <a:r>
              <a:rPr lang="ru-RU" sz="2000" b="1" dirty="0"/>
              <a:t> </a:t>
            </a:r>
            <a:r>
              <a:rPr lang="ru-RU" sz="2000" b="1" dirty="0" err="1"/>
              <a:t>палацової</a:t>
            </a:r>
            <a:r>
              <a:rPr lang="ru-RU" sz="2000" b="1" dirty="0"/>
              <a:t> </a:t>
            </a:r>
            <a:r>
              <a:rPr lang="ru-RU" sz="2000" b="1" dirty="0" err="1"/>
              <a:t>архітектури</a:t>
            </a:r>
            <a:r>
              <a:rPr lang="ru-RU" sz="2000" b="1" dirty="0"/>
              <a:t>. У </a:t>
            </a:r>
            <a:r>
              <a:rPr lang="ru-RU" sz="2000" b="1" dirty="0" err="1"/>
              <a:t>версальському</a:t>
            </a:r>
            <a:r>
              <a:rPr lang="ru-RU" sz="2000" b="1" dirty="0"/>
              <a:t> парку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розташовані</a:t>
            </a:r>
            <a:r>
              <a:rPr lang="ru-RU" sz="2000" b="1" dirty="0"/>
              <a:t> </a:t>
            </a:r>
            <a:r>
              <a:rPr lang="ru-RU" sz="2000" b="1" dirty="0" err="1"/>
              <a:t>кілька</a:t>
            </a:r>
            <a:r>
              <a:rPr lang="ru-RU" sz="2000" b="1" dirty="0"/>
              <a:t> невеликих </a:t>
            </a:r>
            <a:r>
              <a:rPr lang="ru-RU" sz="2000" b="1" dirty="0" err="1"/>
              <a:t>палацоподібних</a:t>
            </a:r>
            <a:r>
              <a:rPr lang="ru-RU" sz="2000" b="1" dirty="0"/>
              <a:t> </a:t>
            </a:r>
            <a:r>
              <a:rPr lang="ru-RU" sz="2000" b="1" dirty="0" err="1"/>
              <a:t>споруд</a:t>
            </a:r>
            <a:endParaRPr lang="ru-RU" sz="2000" b="1" dirty="0"/>
          </a:p>
        </p:txBody>
      </p:sp>
      <p:pic>
        <p:nvPicPr>
          <p:cNvPr id="1026" name="Picture 2" descr="C:\Users\olena\Desktop\версаль\chateau_versail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30" y="112486"/>
            <a:ext cx="3135263" cy="20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ena\Desktop\версаль\fontan-latona1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43" y="2420888"/>
            <a:ext cx="3132350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ena\Desktop\версаль\Tri-storony-odnogo-Vers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44" y="4752596"/>
            <a:ext cx="3132350" cy="202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lena\Desktop\версаль\2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17" y="3119473"/>
            <a:ext cx="5627919" cy="364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9843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65195" y="94719"/>
            <a:ext cx="297709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i="1" dirty="0" smtClean="0"/>
              <a:t>Фонтани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88" y="750718"/>
            <a:ext cx="879859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Версальські</a:t>
            </a:r>
            <a:r>
              <a:rPr lang="ru-RU" dirty="0" smtClean="0"/>
              <a:t> </a:t>
            </a:r>
            <a:r>
              <a:rPr lang="ru-RU" dirty="0" err="1" smtClean="0"/>
              <a:t>фонтани</a:t>
            </a:r>
            <a:r>
              <a:rPr lang="ru-RU" dirty="0" smtClean="0"/>
              <a:t> </a:t>
            </a:r>
            <a:r>
              <a:rPr lang="ru-RU" dirty="0" err="1" smtClean="0"/>
              <a:t>надають</a:t>
            </a:r>
            <a:r>
              <a:rPr lang="ru-RU" dirty="0" smtClean="0"/>
              <a:t> </a:t>
            </a:r>
            <a:r>
              <a:rPr lang="ru-RU" dirty="0" err="1"/>
              <a:t>особливої</a:t>
            </a:r>
            <a:r>
              <a:rPr lang="ru-RU" dirty="0"/>
              <a:t> </a:t>
            </a:r>
            <a:r>
              <a:rPr lang="ru-RU" dirty="0" err="1"/>
              <a:t>унікальності</a:t>
            </a:r>
            <a:r>
              <a:rPr lang="ru-RU" dirty="0"/>
              <a:t> садам Версаля. У фонтанах і </a:t>
            </a:r>
            <a:r>
              <a:rPr lang="ru-RU" dirty="0" err="1"/>
              <a:t>скульптурних</a:t>
            </a:r>
            <a:r>
              <a:rPr lang="ru-RU" dirty="0"/>
              <a:t> </a:t>
            </a:r>
            <a:r>
              <a:rPr lang="ru-RU" dirty="0" err="1"/>
              <a:t>групах</a:t>
            </a:r>
            <a:r>
              <a:rPr lang="ru-RU" dirty="0"/>
              <a:t> представлена ​​</a:t>
            </a:r>
            <a:r>
              <a:rPr lang="ru-RU" dirty="0" err="1"/>
              <a:t>грецька</a:t>
            </a:r>
            <a:r>
              <a:rPr lang="ru-RU" dirty="0"/>
              <a:t> </a:t>
            </a:r>
            <a:r>
              <a:rPr lang="ru-RU" dirty="0" err="1"/>
              <a:t>міфологія</a:t>
            </a:r>
            <a:r>
              <a:rPr lang="ru-RU" dirty="0"/>
              <a:t> як </a:t>
            </a:r>
            <a:r>
              <a:rPr lang="ru-RU" dirty="0" err="1"/>
              <a:t>уособлення</a:t>
            </a:r>
            <a:r>
              <a:rPr lang="ru-RU" dirty="0"/>
              <a:t> уряду Людовика. </a:t>
            </a:r>
            <a:r>
              <a:rPr lang="ru-RU" dirty="0" err="1" smtClean="0"/>
              <a:t>Фонтани</a:t>
            </a:r>
            <a:r>
              <a:rPr lang="ru-RU" dirty="0" smtClean="0"/>
              <a:t> </a:t>
            </a:r>
            <a:r>
              <a:rPr lang="ru-RU" dirty="0"/>
              <a:t>Версаля </a:t>
            </a:r>
            <a:r>
              <a:rPr lang="ru-RU" dirty="0" err="1"/>
              <a:t>з'явилися</a:t>
            </a:r>
            <a:r>
              <a:rPr lang="ru-RU" dirty="0"/>
              <a:t> в той же час, як і сам Версаль. Вони </a:t>
            </a:r>
            <a:r>
              <a:rPr lang="ru-RU" dirty="0" err="1"/>
              <a:t>будувалися</a:t>
            </a:r>
            <a:r>
              <a:rPr lang="ru-RU" dirty="0"/>
              <a:t> з </a:t>
            </a:r>
            <a:r>
              <a:rPr lang="ru-RU" dirty="0" err="1"/>
              <a:t>урахуванням</a:t>
            </a:r>
            <a:r>
              <a:rPr lang="ru-RU" dirty="0"/>
              <a:t> </a:t>
            </a:r>
            <a:r>
              <a:rPr lang="ru-RU" dirty="0" err="1"/>
              <a:t>останніх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досягнень</a:t>
            </a:r>
            <a:r>
              <a:rPr lang="ru-RU" dirty="0"/>
              <a:t> того часу, і </a:t>
            </a:r>
            <a:r>
              <a:rPr lang="ru-RU" dirty="0" err="1"/>
              <a:t>відрізнялися</a:t>
            </a:r>
            <a:r>
              <a:rPr lang="ru-RU" dirty="0"/>
              <a:t> </a:t>
            </a:r>
            <a:r>
              <a:rPr lang="ru-RU" dirty="0" err="1"/>
              <a:t>витонченістю</a:t>
            </a:r>
            <a:r>
              <a:rPr lang="ru-RU" dirty="0"/>
              <a:t> </a:t>
            </a:r>
            <a:r>
              <a:rPr lang="ru-RU" dirty="0" err="1"/>
              <a:t>виконання</a:t>
            </a:r>
            <a:r>
              <a:rPr lang="ru-RU" dirty="0"/>
              <a:t>. </a:t>
            </a:r>
            <a:r>
              <a:rPr lang="ru-RU" dirty="0" smtClean="0"/>
              <a:t> На </a:t>
            </a:r>
            <a:r>
              <a:rPr lang="ru-RU" dirty="0" err="1" smtClean="0"/>
              <a:t>сьогоднішній</a:t>
            </a:r>
            <a:r>
              <a:rPr lang="ru-RU" dirty="0" smtClean="0"/>
              <a:t> день у </a:t>
            </a:r>
            <a:r>
              <a:rPr lang="ru-RU" dirty="0" err="1" smtClean="0"/>
              <a:t>Версалі</a:t>
            </a:r>
            <a:r>
              <a:rPr lang="ru-RU" dirty="0" smtClean="0"/>
              <a:t> </a:t>
            </a:r>
            <a:r>
              <a:rPr lang="ru-RU" dirty="0" err="1" smtClean="0"/>
              <a:t>працюють</a:t>
            </a:r>
            <a:r>
              <a:rPr lang="ru-RU" dirty="0" smtClean="0"/>
              <a:t> 1 </a:t>
            </a:r>
            <a:r>
              <a:rPr lang="ru-RU" dirty="0"/>
              <a:t>400 </a:t>
            </a:r>
            <a:r>
              <a:rPr lang="ru-RU" dirty="0" err="1" smtClean="0"/>
              <a:t>фонтанів</a:t>
            </a:r>
            <a:endParaRPr lang="ru-RU" dirty="0"/>
          </a:p>
        </p:txBody>
      </p:sp>
      <p:pic>
        <p:nvPicPr>
          <p:cNvPr id="2050" name="Picture 2" descr="C:\Users\olena\Desktop\версаль\9664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5044"/>
            <a:ext cx="2910747" cy="20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olena\Desktop\версаль\275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88" y="4741684"/>
            <a:ext cx="2924234" cy="215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olena\Desktop\версаль\fontan-latona1 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488" y="2505044"/>
            <a:ext cx="3151310" cy="20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olena\Desktop\версаль\versalsie-fontany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688" y="4741684"/>
            <a:ext cx="3158110" cy="219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olena\Desktop\версаль\drag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64" y="4741684"/>
            <a:ext cx="2930996" cy="211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olena\Desktop\версаль\ose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164" y="2505044"/>
            <a:ext cx="2999771" cy="208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51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946" y="801582"/>
            <a:ext cx="88924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Фонтан «</a:t>
            </a:r>
            <a:r>
              <a:rPr lang="ru-RU" b="1" dirty="0" err="1"/>
              <a:t>Латона</a:t>
            </a:r>
            <a:r>
              <a:rPr lang="ru-RU" b="1" dirty="0"/>
              <a:t>» </a:t>
            </a:r>
            <a:r>
              <a:rPr lang="ru-RU" b="1" dirty="0" err="1"/>
              <a:t>представляє</a:t>
            </a:r>
            <a:r>
              <a:rPr lang="ru-RU" b="1" dirty="0"/>
              <a:t> </a:t>
            </a:r>
            <a:r>
              <a:rPr lang="ru-RU" b="1" dirty="0" err="1"/>
              <a:t>скульптурну</a:t>
            </a:r>
            <a:r>
              <a:rPr lang="ru-RU" b="1" dirty="0"/>
              <a:t> </a:t>
            </a:r>
            <a:r>
              <a:rPr lang="ru-RU" b="1" dirty="0" err="1"/>
              <a:t>композицію</a:t>
            </a:r>
            <a:r>
              <a:rPr lang="ru-RU" b="1" dirty="0"/>
              <a:t>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розкриває</a:t>
            </a:r>
            <a:r>
              <a:rPr lang="ru-RU" b="1" dirty="0"/>
              <a:t> </a:t>
            </a:r>
            <a:r>
              <a:rPr lang="ru-RU" b="1" dirty="0" err="1"/>
              <a:t>давньоримський</a:t>
            </a:r>
            <a:r>
              <a:rPr lang="ru-RU" b="1" dirty="0"/>
              <a:t> </a:t>
            </a:r>
            <a:r>
              <a:rPr lang="ru-RU" b="1" dirty="0" err="1"/>
              <a:t>міф</a:t>
            </a:r>
            <a:r>
              <a:rPr lang="ru-RU" b="1" dirty="0"/>
              <a:t> про </a:t>
            </a:r>
            <a:r>
              <a:rPr lang="ru-RU" b="1" dirty="0" err="1"/>
              <a:t>любов</a:t>
            </a:r>
            <a:r>
              <a:rPr lang="ru-RU" b="1" dirty="0"/>
              <a:t> </a:t>
            </a:r>
            <a:r>
              <a:rPr lang="ru-RU" b="1" dirty="0" err="1"/>
              <a:t>Юпітера</a:t>
            </a:r>
            <a:r>
              <a:rPr lang="ru-RU" b="1" dirty="0"/>
              <a:t> до </a:t>
            </a:r>
            <a:r>
              <a:rPr lang="ru-RU" b="1" dirty="0" err="1"/>
              <a:t>богині</a:t>
            </a:r>
            <a:r>
              <a:rPr lang="ru-RU" b="1" dirty="0"/>
              <a:t> </a:t>
            </a:r>
            <a:r>
              <a:rPr lang="ru-RU" b="1" dirty="0" err="1"/>
              <a:t>Латоні</a:t>
            </a:r>
            <a:r>
              <a:rPr lang="ru-RU" b="1" dirty="0"/>
              <a:t>. На </a:t>
            </a:r>
            <a:r>
              <a:rPr lang="ru-RU" b="1" dirty="0" err="1"/>
              <a:t>верхівці</a:t>
            </a:r>
            <a:r>
              <a:rPr lang="ru-RU" b="1" dirty="0"/>
              <a:t> </a:t>
            </a:r>
            <a:r>
              <a:rPr lang="ru-RU" b="1" dirty="0" err="1"/>
              <a:t>мармурової</a:t>
            </a:r>
            <a:r>
              <a:rPr lang="ru-RU" b="1" dirty="0"/>
              <a:t> </a:t>
            </a:r>
            <a:r>
              <a:rPr lang="ru-RU" b="1" dirty="0" err="1"/>
              <a:t>піраміди</a:t>
            </a:r>
            <a:r>
              <a:rPr lang="ru-RU" b="1" dirty="0"/>
              <a:t> </a:t>
            </a:r>
            <a:r>
              <a:rPr lang="ru-RU" b="1" dirty="0" err="1"/>
              <a:t>розташовується</a:t>
            </a:r>
            <a:r>
              <a:rPr lang="ru-RU" b="1" dirty="0"/>
              <a:t> статуя </a:t>
            </a:r>
            <a:r>
              <a:rPr lang="ru-RU" b="1" dirty="0" err="1"/>
              <a:t>Латони</a:t>
            </a:r>
            <a:r>
              <a:rPr lang="ru-RU" b="1" dirty="0"/>
              <a:t> з </a:t>
            </a:r>
            <a:r>
              <a:rPr lang="ru-RU" b="1" dirty="0" err="1"/>
              <a:t>дітьми</a:t>
            </a:r>
            <a:r>
              <a:rPr lang="ru-RU" b="1" dirty="0"/>
              <a:t>. </a:t>
            </a:r>
            <a:r>
              <a:rPr lang="ru-RU" b="1" dirty="0" err="1"/>
              <a:t>Цей</a:t>
            </a:r>
            <a:r>
              <a:rPr lang="ru-RU" b="1" dirty="0"/>
              <a:t> фонтан </a:t>
            </a:r>
            <a:r>
              <a:rPr lang="ru-RU" b="1" dirty="0" err="1"/>
              <a:t>має</a:t>
            </a:r>
            <a:r>
              <a:rPr lang="ru-RU" b="1" dirty="0"/>
              <a:t> </a:t>
            </a:r>
            <a:r>
              <a:rPr lang="ru-RU" b="1" dirty="0" err="1"/>
              <a:t>чотири</a:t>
            </a:r>
            <a:r>
              <a:rPr lang="ru-RU" b="1" dirty="0"/>
              <a:t> </a:t>
            </a:r>
            <a:r>
              <a:rPr lang="ru-RU" b="1" dirty="0" err="1"/>
              <a:t>майданчики</a:t>
            </a:r>
            <a:r>
              <a:rPr lang="ru-RU" b="1" dirty="0"/>
              <a:t>, на </a:t>
            </a:r>
            <a:r>
              <a:rPr lang="ru-RU" b="1" dirty="0" err="1"/>
              <a:t>яких</a:t>
            </a:r>
            <a:r>
              <a:rPr lang="ru-RU" b="1" dirty="0"/>
              <a:t> вода </a:t>
            </a:r>
            <a:r>
              <a:rPr lang="ru-RU" b="1" dirty="0" err="1"/>
              <a:t>б'є</a:t>
            </a:r>
            <a:r>
              <a:rPr lang="ru-RU" b="1" dirty="0"/>
              <a:t> з </a:t>
            </a:r>
            <a:r>
              <a:rPr lang="ru-RU" b="1" dirty="0" err="1"/>
              <a:t>пащ</a:t>
            </a:r>
            <a:r>
              <a:rPr lang="ru-RU" b="1" dirty="0"/>
              <a:t> черепах і жаб. </a:t>
            </a:r>
            <a:r>
              <a:rPr lang="ru-RU" b="1" dirty="0" smtClean="0"/>
              <a:t>Фонтан </a:t>
            </a:r>
            <a:r>
              <a:rPr lang="ru-RU" b="1" dirty="0"/>
              <a:t>«</a:t>
            </a:r>
            <a:r>
              <a:rPr lang="ru-RU" b="1" dirty="0" err="1"/>
              <a:t>Латона</a:t>
            </a:r>
            <a:r>
              <a:rPr lang="ru-RU" b="1" dirty="0"/>
              <a:t>» </a:t>
            </a:r>
            <a:r>
              <a:rPr lang="ru-RU" b="1" dirty="0" err="1" smtClean="0"/>
              <a:t>був</a:t>
            </a:r>
            <a:r>
              <a:rPr lang="ru-RU" b="1" dirty="0" smtClean="0"/>
              <a:t> </a:t>
            </a:r>
            <a:r>
              <a:rPr lang="ru-RU" b="1" dirty="0" err="1" smtClean="0"/>
              <a:t>запланований</a:t>
            </a:r>
            <a:r>
              <a:rPr lang="ru-RU" b="1" dirty="0" smtClean="0"/>
              <a:t> </a:t>
            </a:r>
            <a:r>
              <a:rPr lang="ru-RU" b="1" dirty="0" err="1"/>
              <a:t>архітектором</a:t>
            </a:r>
            <a:r>
              <a:rPr lang="ru-RU" b="1" dirty="0"/>
              <a:t> </a:t>
            </a:r>
            <a:r>
              <a:rPr lang="ru-RU" b="1" dirty="0" err="1"/>
              <a:t>Ленотром</a:t>
            </a:r>
            <a:r>
              <a:rPr lang="ru-RU" b="1" dirty="0"/>
              <a:t> і </a:t>
            </a:r>
            <a:r>
              <a:rPr lang="ru-RU" b="1" dirty="0" err="1"/>
              <a:t>відкритий</a:t>
            </a:r>
            <a:r>
              <a:rPr lang="ru-RU" b="1" dirty="0"/>
              <a:t> в 1670 </a:t>
            </a:r>
            <a:r>
              <a:rPr lang="ru-RU" b="1" dirty="0" err="1"/>
              <a:t>році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16372" y="116632"/>
            <a:ext cx="45416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/>
              <a:t>Фонтан «</a:t>
            </a:r>
            <a:r>
              <a:rPr lang="ru-RU" sz="3600" b="1" i="1" dirty="0" err="1"/>
              <a:t>Латона</a:t>
            </a:r>
            <a:r>
              <a:rPr lang="ru-RU" sz="3600" b="1" i="1" dirty="0"/>
              <a:t>» </a:t>
            </a:r>
          </a:p>
        </p:txBody>
      </p:sp>
      <p:pic>
        <p:nvPicPr>
          <p:cNvPr id="3074" name="Picture 2" descr="C:\Users\olena\Desktop\версаль\fontan-laton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69" y="2303074"/>
            <a:ext cx="7874034" cy="457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artha Argerich - Chopin - Prelude No. 04, Op. 28 in E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005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6330"/>
            <a:ext cx="9036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Посеред</a:t>
            </a:r>
            <a:r>
              <a:rPr lang="ru-RU" b="1" dirty="0"/>
              <a:t> </a:t>
            </a:r>
            <a:r>
              <a:rPr lang="ru-RU" b="1" dirty="0" err="1"/>
              <a:t>величезного</a:t>
            </a:r>
            <a:r>
              <a:rPr lang="ru-RU" b="1" dirty="0"/>
              <a:t> </a:t>
            </a:r>
            <a:r>
              <a:rPr lang="ru-RU" b="1" dirty="0" err="1"/>
              <a:t>басейну</a:t>
            </a:r>
            <a:r>
              <a:rPr lang="ru-RU" b="1" dirty="0"/>
              <a:t> </a:t>
            </a:r>
            <a:r>
              <a:rPr lang="ru-RU" b="1" dirty="0" smtClean="0"/>
              <a:t>з-</a:t>
            </a:r>
            <a:r>
              <a:rPr lang="ru-RU" b="1" dirty="0" err="1" smtClean="0"/>
              <a:t>під</a:t>
            </a:r>
            <a:r>
              <a:rPr lang="ru-RU" b="1" dirty="0" smtClean="0"/>
              <a:t> </a:t>
            </a:r>
            <a:r>
              <a:rPr lang="ru-RU" b="1" dirty="0"/>
              <a:t>води </a:t>
            </a:r>
            <a:r>
              <a:rPr lang="ru-RU" b="1" dirty="0" err="1"/>
              <a:t>виїжджає</a:t>
            </a:r>
            <a:r>
              <a:rPr lang="ru-RU" b="1" dirty="0"/>
              <a:t> </a:t>
            </a:r>
            <a:r>
              <a:rPr lang="ru-RU" b="1" dirty="0" err="1"/>
              <a:t>колісниця</a:t>
            </a:r>
            <a:r>
              <a:rPr lang="ru-RU" b="1" dirty="0"/>
              <a:t> Аполлона, яку </a:t>
            </a:r>
            <a:r>
              <a:rPr lang="ru-RU" b="1" dirty="0" err="1"/>
              <a:t>супроводжують</a:t>
            </a:r>
            <a:r>
              <a:rPr lang="ru-RU" b="1" dirty="0"/>
              <a:t> </a:t>
            </a:r>
            <a:r>
              <a:rPr lang="ru-RU" b="1" dirty="0" err="1"/>
              <a:t>дельфіни</a:t>
            </a:r>
            <a:r>
              <a:rPr lang="ru-RU" b="1" dirty="0"/>
              <a:t> і </a:t>
            </a:r>
            <a:r>
              <a:rPr lang="ru-RU" b="1" dirty="0" err="1" smtClean="0"/>
              <a:t>трубящі</a:t>
            </a:r>
            <a:r>
              <a:rPr lang="ru-RU" b="1" dirty="0" smtClean="0"/>
              <a:t> </a:t>
            </a:r>
            <a:r>
              <a:rPr lang="ru-RU" b="1" dirty="0"/>
              <a:t>в </a:t>
            </a:r>
            <a:r>
              <a:rPr lang="ru-RU" b="1" dirty="0" err="1"/>
              <a:t>ріг</a:t>
            </a:r>
            <a:r>
              <a:rPr lang="ru-RU" b="1" dirty="0"/>
              <a:t> </a:t>
            </a:r>
            <a:r>
              <a:rPr lang="ru-RU" b="1" dirty="0" err="1"/>
              <a:t>тритони</a:t>
            </a:r>
            <a:r>
              <a:rPr lang="ru-RU" b="1" dirty="0"/>
              <a:t>. З-</a:t>
            </a:r>
            <a:r>
              <a:rPr lang="ru-RU" b="1" dirty="0" err="1"/>
              <a:t>під</a:t>
            </a:r>
            <a:r>
              <a:rPr lang="ru-RU" b="1" dirty="0"/>
              <a:t> копит коней і </a:t>
            </a:r>
            <a:r>
              <a:rPr lang="ru-RU" b="1" dirty="0" err="1"/>
              <a:t>пащ</a:t>
            </a:r>
            <a:r>
              <a:rPr lang="ru-RU" b="1" dirty="0"/>
              <a:t> </a:t>
            </a:r>
            <a:r>
              <a:rPr lang="ru-RU" b="1" dirty="0" err="1"/>
              <a:t>дельфінів</a:t>
            </a:r>
            <a:r>
              <a:rPr lang="ru-RU" b="1" dirty="0"/>
              <a:t> </a:t>
            </a:r>
            <a:r>
              <a:rPr lang="ru-RU" b="1" dirty="0" err="1"/>
              <a:t>вириваються</a:t>
            </a:r>
            <a:r>
              <a:rPr lang="ru-RU" b="1" dirty="0"/>
              <a:t> </a:t>
            </a:r>
            <a:r>
              <a:rPr lang="ru-RU" b="1" dirty="0" err="1"/>
              <a:t>струмені</a:t>
            </a:r>
            <a:r>
              <a:rPr lang="ru-RU" b="1" dirty="0"/>
              <a:t> води. </a:t>
            </a:r>
            <a:r>
              <a:rPr lang="ru-RU" b="1" dirty="0" err="1"/>
              <a:t>Попереду</a:t>
            </a:r>
            <a:r>
              <a:rPr lang="ru-RU" b="1" dirty="0"/>
              <a:t> </a:t>
            </a:r>
            <a:r>
              <a:rPr lang="ru-RU" b="1" dirty="0" err="1"/>
              <a:t>б'є</a:t>
            </a:r>
            <a:r>
              <a:rPr lang="ru-RU" b="1" dirty="0"/>
              <a:t> </a:t>
            </a:r>
            <a:r>
              <a:rPr lang="ru-RU" b="1" dirty="0" err="1"/>
              <a:t>величезний</a:t>
            </a:r>
            <a:r>
              <a:rPr lang="ru-RU" b="1" dirty="0"/>
              <a:t> </a:t>
            </a:r>
            <a:r>
              <a:rPr lang="ru-RU" b="1" dirty="0" err="1"/>
              <a:t>водяний</a:t>
            </a:r>
            <a:r>
              <a:rPr lang="ru-RU" b="1" dirty="0"/>
              <a:t> </a:t>
            </a:r>
            <a:r>
              <a:rPr lang="ru-RU" b="1" dirty="0" err="1"/>
              <a:t>стовп-віяло</a:t>
            </a:r>
            <a:r>
              <a:rPr lang="ru-RU" b="1" dirty="0"/>
              <a:t>. Два </a:t>
            </a:r>
            <a:r>
              <a:rPr lang="ru-RU" b="1" dirty="0" err="1"/>
              <a:t>скромніших</a:t>
            </a:r>
            <a:r>
              <a:rPr lang="ru-RU" b="1" dirty="0"/>
              <a:t> снопа води </a:t>
            </a:r>
            <a:r>
              <a:rPr lang="ru-RU" b="1" dirty="0" err="1"/>
              <a:t>розташовані</a:t>
            </a:r>
            <a:r>
              <a:rPr lang="ru-RU" b="1" dirty="0"/>
              <a:t> по краях </a:t>
            </a:r>
            <a:r>
              <a:rPr lang="ru-RU" b="1" dirty="0" err="1"/>
              <a:t>композиції</a:t>
            </a:r>
            <a:r>
              <a:rPr lang="ru-RU" b="1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89448" y="-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600" b="1" i="1" dirty="0" smtClean="0"/>
              <a:t>Фонтан «Аполлон»</a:t>
            </a:r>
            <a:endParaRPr lang="ru-RU" sz="3600" b="1" i="1" dirty="0"/>
          </a:p>
        </p:txBody>
      </p:sp>
      <p:pic>
        <p:nvPicPr>
          <p:cNvPr id="4099" name="Picture 3" descr="C:\Users\olena\Desktop\версаль\pho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4" y="1814580"/>
            <a:ext cx="7762668" cy="489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3521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olena\Desktop\версаль\os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9"/>
            <a:ext cx="3841956" cy="234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87" y="980728"/>
            <a:ext cx="3711731" cy="23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217" y="3789040"/>
            <a:ext cx="3722401" cy="249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739"/>
            <a:ext cx="3857058" cy="251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10596" y="54269"/>
            <a:ext cx="5727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 smtClean="0"/>
              <a:t>Фонтани «Пори року»</a:t>
            </a:r>
            <a:endParaRPr lang="ru-RU" sz="40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19671" y="6353775"/>
            <a:ext cx="13558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/>
              <a:t>«Літо»</a:t>
            </a:r>
            <a:endParaRPr lang="ru-RU" sz="24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0795" y="3328074"/>
            <a:ext cx="13612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«Весна»</a:t>
            </a:r>
            <a:endParaRPr lang="ru-RU" sz="2400" b="1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00192" y="6319160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«Зима»</a:t>
            </a:r>
            <a:endParaRPr lang="ru-RU" sz="2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57519" y="3328075"/>
            <a:ext cx="1317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/>
              <a:t>«</a:t>
            </a:r>
            <a:r>
              <a:rPr lang="ru-RU" sz="2400" b="1" i="1" dirty="0" err="1" smtClean="0"/>
              <a:t>Осінь</a:t>
            </a:r>
            <a:r>
              <a:rPr lang="ru-RU" sz="2400" b="1" i="1" dirty="0" smtClean="0"/>
              <a:t>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6427926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8820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У </a:t>
            </a:r>
            <a:r>
              <a:rPr lang="ru-RU" b="1" dirty="0" err="1"/>
              <a:t>ніші</a:t>
            </a:r>
            <a:r>
              <a:rPr lang="ru-RU" b="1" dirty="0"/>
              <a:t> </a:t>
            </a:r>
            <a:r>
              <a:rPr lang="ru-RU" b="1" dirty="0" err="1"/>
              <a:t>штучної</a:t>
            </a:r>
            <a:r>
              <a:rPr lang="ru-RU" b="1" dirty="0"/>
              <a:t> </a:t>
            </a:r>
            <a:r>
              <a:rPr lang="ru-RU" b="1" dirty="0" err="1"/>
              <a:t>скелі</a:t>
            </a:r>
            <a:r>
              <a:rPr lang="ru-RU" b="1" dirty="0"/>
              <a:t> </a:t>
            </a:r>
            <a:r>
              <a:rPr lang="ru-RU" b="1" dirty="0" err="1"/>
              <a:t>встановлені</a:t>
            </a:r>
            <a:r>
              <a:rPr lang="ru-RU" b="1" dirty="0"/>
              <a:t> </a:t>
            </a:r>
            <a:r>
              <a:rPr lang="ru-RU" b="1" dirty="0" err="1"/>
              <a:t>скульптурні</a:t>
            </a:r>
            <a:r>
              <a:rPr lang="ru-RU" b="1" dirty="0"/>
              <a:t> </a:t>
            </a:r>
            <a:r>
              <a:rPr lang="ru-RU" b="1" dirty="0" err="1"/>
              <a:t>групи</a:t>
            </a:r>
            <a:r>
              <a:rPr lang="ru-RU" b="1" dirty="0"/>
              <a:t> «</a:t>
            </a:r>
            <a:r>
              <a:rPr lang="ru-RU" b="1" dirty="0" err="1"/>
              <a:t>Службовці</a:t>
            </a:r>
            <a:r>
              <a:rPr lang="ru-RU" b="1" dirty="0"/>
              <a:t> Аполлону </a:t>
            </a:r>
            <a:r>
              <a:rPr lang="ru-RU" b="1" dirty="0" err="1"/>
              <a:t>німфи</a:t>
            </a:r>
            <a:r>
              <a:rPr lang="ru-RU" b="1" dirty="0"/>
              <a:t>» і «</a:t>
            </a:r>
            <a:r>
              <a:rPr lang="ru-RU" b="1" dirty="0" err="1"/>
              <a:t>Сонячні</a:t>
            </a:r>
            <a:r>
              <a:rPr lang="ru-RU" b="1" dirty="0"/>
              <a:t> </a:t>
            </a:r>
            <a:r>
              <a:rPr lang="ru-RU" b="1" dirty="0" err="1"/>
              <a:t>коні</a:t>
            </a:r>
            <a:r>
              <a:rPr lang="ru-RU" b="1" dirty="0"/>
              <a:t>».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88640"/>
            <a:ext cx="5626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/>
              <a:t>Фонтан "Грот Аполлона"</a:t>
            </a:r>
          </a:p>
        </p:txBody>
      </p:sp>
      <p:pic>
        <p:nvPicPr>
          <p:cNvPr id="6146" name="Picture 2" descr="C:\Users\olena\Desktop\версаль\gr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17549"/>
            <a:ext cx="7200800" cy="517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6017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692696"/>
            <a:ext cx="8892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Мармурова</a:t>
            </a:r>
            <a:r>
              <a:rPr lang="ru-RU" dirty="0"/>
              <a:t> </a:t>
            </a:r>
            <a:r>
              <a:rPr lang="ru-RU" dirty="0" err="1"/>
              <a:t>колонада</a:t>
            </a:r>
            <a:r>
              <a:rPr lang="ru-RU" dirty="0"/>
              <a:t> </a:t>
            </a:r>
            <a:r>
              <a:rPr lang="ru-RU" dirty="0" err="1"/>
              <a:t>правильної</a:t>
            </a:r>
            <a:r>
              <a:rPr lang="ru-RU" dirty="0"/>
              <a:t> </a:t>
            </a:r>
            <a:r>
              <a:rPr lang="ru-RU" dirty="0" err="1"/>
              <a:t>круглої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32 колон. </a:t>
            </a:r>
            <a:r>
              <a:rPr lang="ru-RU" dirty="0" err="1"/>
              <a:t>Здвоєні</a:t>
            </a:r>
            <a:r>
              <a:rPr lang="ru-RU" dirty="0"/>
              <a:t> колони </a:t>
            </a:r>
            <a:r>
              <a:rPr lang="ru-RU" dirty="0" err="1"/>
              <a:t>підтримують</a:t>
            </a:r>
            <a:r>
              <a:rPr lang="ru-RU" dirty="0"/>
              <a:t> арки і карниз з </a:t>
            </a:r>
            <a:r>
              <a:rPr lang="ru-RU" dirty="0" err="1"/>
              <a:t>білого</a:t>
            </a:r>
            <a:r>
              <a:rPr lang="ru-RU" dirty="0"/>
              <a:t> </a:t>
            </a:r>
            <a:r>
              <a:rPr lang="ru-RU" dirty="0" err="1"/>
              <a:t>мармуру</a:t>
            </a:r>
            <a:r>
              <a:rPr lang="ru-RU" dirty="0"/>
              <a:t>, </a:t>
            </a:r>
            <a:r>
              <a:rPr lang="ru-RU" dirty="0" err="1"/>
              <a:t>увінчаний</a:t>
            </a:r>
            <a:r>
              <a:rPr lang="ru-RU" dirty="0"/>
              <a:t> урнами. </a:t>
            </a:r>
            <a:r>
              <a:rPr lang="ru-RU" dirty="0" err="1"/>
              <a:t>Простір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арками прикрашено </a:t>
            </a:r>
            <a:r>
              <a:rPr lang="ru-RU" dirty="0" err="1"/>
              <a:t>барельєфами</a:t>
            </a:r>
            <a:r>
              <a:rPr lang="ru-RU" dirty="0"/>
              <a:t>, на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зображені</a:t>
            </a:r>
            <a:r>
              <a:rPr lang="ru-RU" dirty="0"/>
              <a:t> </a:t>
            </a:r>
            <a:r>
              <a:rPr lang="ru-RU" dirty="0" err="1"/>
              <a:t>діти</a:t>
            </a:r>
            <a:r>
              <a:rPr lang="ru-RU" dirty="0"/>
              <a:t> з </a:t>
            </a:r>
            <a:r>
              <a:rPr lang="ru-RU" dirty="0" err="1"/>
              <a:t>музичними</a:t>
            </a:r>
            <a:r>
              <a:rPr lang="ru-RU" dirty="0"/>
              <a:t> </a:t>
            </a:r>
            <a:r>
              <a:rPr lang="ru-RU" dirty="0" err="1"/>
              <a:t>інструментами</a:t>
            </a:r>
            <a:r>
              <a:rPr lang="ru-RU" dirty="0"/>
              <a:t> в руках. </a:t>
            </a:r>
            <a:r>
              <a:rPr lang="ru-RU" dirty="0" err="1"/>
              <a:t>Під</a:t>
            </a:r>
            <a:r>
              <a:rPr lang="ru-RU" dirty="0"/>
              <a:t> кожною </a:t>
            </a:r>
            <a:r>
              <a:rPr lang="ru-RU" dirty="0" err="1"/>
              <a:t>аркою</a:t>
            </a:r>
            <a:r>
              <a:rPr lang="ru-RU" dirty="0"/>
              <a:t> </a:t>
            </a:r>
            <a:r>
              <a:rPr lang="ru-RU" dirty="0" err="1"/>
              <a:t>поміщена</a:t>
            </a:r>
            <a:r>
              <a:rPr lang="ru-RU" dirty="0"/>
              <a:t> </a:t>
            </a:r>
            <a:r>
              <a:rPr lang="ru-RU" dirty="0" err="1"/>
              <a:t>мармурова</a:t>
            </a:r>
            <a:r>
              <a:rPr lang="ru-RU" dirty="0"/>
              <a:t> </a:t>
            </a:r>
            <a:r>
              <a:rPr lang="ru-RU" dirty="0" err="1"/>
              <a:t>гущавина</a:t>
            </a:r>
            <a:r>
              <a:rPr lang="ru-RU" dirty="0"/>
              <a:t>, з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б'є</a:t>
            </a:r>
            <a:r>
              <a:rPr lang="ru-RU" dirty="0"/>
              <a:t> </a:t>
            </a:r>
            <a:r>
              <a:rPr lang="ru-RU" dirty="0" err="1"/>
              <a:t>струмінь</a:t>
            </a:r>
            <a:r>
              <a:rPr lang="ru-RU" dirty="0"/>
              <a:t> води. У </a:t>
            </a:r>
            <a:r>
              <a:rPr lang="ru-RU" dirty="0" err="1"/>
              <a:t>центрі</a:t>
            </a:r>
            <a:r>
              <a:rPr lang="ru-RU" dirty="0"/>
              <a:t> на круглому </a:t>
            </a:r>
            <a:r>
              <a:rPr lang="ru-RU" dirty="0" err="1"/>
              <a:t>п'єдесталі</a:t>
            </a:r>
            <a:r>
              <a:rPr lang="ru-RU" dirty="0"/>
              <a:t> </a:t>
            </a:r>
            <a:r>
              <a:rPr lang="ru-RU" dirty="0" err="1"/>
              <a:t>підноситься</a:t>
            </a:r>
            <a:r>
              <a:rPr lang="ru-RU" dirty="0"/>
              <a:t> </a:t>
            </a:r>
            <a:r>
              <a:rPr lang="ru-RU" dirty="0" err="1"/>
              <a:t>скульптурна</a:t>
            </a:r>
            <a:r>
              <a:rPr lang="ru-RU" dirty="0"/>
              <a:t> </a:t>
            </a:r>
            <a:r>
              <a:rPr lang="ru-RU" dirty="0" err="1"/>
              <a:t>група</a:t>
            </a:r>
            <a:r>
              <a:rPr lang="ru-RU" dirty="0"/>
              <a:t> «Плутон,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викрадає</a:t>
            </a:r>
            <a:r>
              <a:rPr lang="ru-RU" dirty="0"/>
              <a:t> Прозерпину»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46365"/>
            <a:ext cx="5107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/>
              <a:t>Фонтани</a:t>
            </a:r>
            <a:r>
              <a:rPr lang="ru-RU" sz="3600" b="1" i="1" dirty="0" smtClean="0"/>
              <a:t> "Колоннада</a:t>
            </a:r>
            <a:r>
              <a:rPr lang="ru-RU" dirty="0"/>
              <a:t>"</a:t>
            </a:r>
          </a:p>
        </p:txBody>
      </p:sp>
      <p:pic>
        <p:nvPicPr>
          <p:cNvPr id="7171" name="Picture 3" descr="C:\Users\olena\Desktop\версаль\94855408_DSC04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2936"/>
            <a:ext cx="8866439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7240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7290" y="58018"/>
            <a:ext cx="96398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Версаль </a:t>
            </a:r>
            <a:r>
              <a:rPr lang="ru-RU" sz="2400" dirty="0"/>
              <a:t>- </a:t>
            </a:r>
            <a:r>
              <a:rPr lang="ru-RU" sz="2000" i="1" dirty="0" err="1"/>
              <a:t>палацово-парковий</a:t>
            </a:r>
            <a:r>
              <a:rPr lang="ru-RU" sz="2000" i="1" dirty="0"/>
              <a:t> ансамбль у </a:t>
            </a:r>
            <a:r>
              <a:rPr lang="ru-RU" sz="2000" i="1" dirty="0" err="1"/>
              <a:t>Франції</a:t>
            </a:r>
            <a:r>
              <a:rPr lang="ru-RU" sz="2000" i="1" dirty="0"/>
              <a:t> </a:t>
            </a:r>
            <a:r>
              <a:rPr lang="uk-UA" sz="2000" i="1" dirty="0"/>
              <a:t>,</a:t>
            </a:r>
            <a:r>
              <a:rPr lang="ru-RU" sz="2000" i="1" dirty="0" err="1" smtClean="0"/>
              <a:t>колишня</a:t>
            </a:r>
            <a:r>
              <a:rPr lang="ru-RU" sz="2000" i="1" dirty="0" smtClean="0"/>
              <a:t> </a:t>
            </a:r>
            <a:r>
              <a:rPr lang="ru-RU" sz="2000" i="1" dirty="0" err="1"/>
              <a:t>резиденція</a:t>
            </a:r>
            <a:r>
              <a:rPr lang="ru-RU" sz="2000" i="1" dirty="0"/>
              <a:t> </a:t>
            </a:r>
            <a:r>
              <a:rPr lang="ru-RU" sz="2000" i="1" dirty="0" err="1"/>
              <a:t>французьких</a:t>
            </a:r>
            <a:r>
              <a:rPr lang="ru-RU" sz="2000" i="1" dirty="0"/>
              <a:t> </a:t>
            </a:r>
            <a:r>
              <a:rPr lang="ru-RU" sz="2000" i="1" dirty="0" err="1"/>
              <a:t>королів</a:t>
            </a:r>
            <a:r>
              <a:rPr lang="ru-RU" sz="2000" i="1" dirty="0"/>
              <a:t> у </a:t>
            </a:r>
            <a:r>
              <a:rPr lang="ru-RU" sz="2000" i="1" dirty="0" err="1"/>
              <a:t>місті</a:t>
            </a:r>
            <a:r>
              <a:rPr lang="ru-RU" sz="2000" i="1" dirty="0"/>
              <a:t> Версаль, </a:t>
            </a:r>
            <a:r>
              <a:rPr lang="ru-RU" sz="2000" i="1" dirty="0" err="1"/>
              <a:t>який</a:t>
            </a:r>
            <a:r>
              <a:rPr lang="ru-RU" sz="2000" i="1" dirty="0"/>
              <a:t> </a:t>
            </a:r>
            <a:r>
              <a:rPr lang="ru-RU" sz="2000" i="1" dirty="0" err="1"/>
              <a:t>нині</a:t>
            </a:r>
            <a:r>
              <a:rPr lang="ru-RU" sz="2000" i="1" dirty="0"/>
              <a:t> є </a:t>
            </a:r>
            <a:r>
              <a:rPr lang="ru-RU" sz="2000" i="1" dirty="0" err="1"/>
              <a:t>передмістям</a:t>
            </a:r>
            <a:r>
              <a:rPr lang="ru-RU" sz="2000" i="1" dirty="0"/>
              <a:t> Парижа; центр туризму </a:t>
            </a:r>
            <a:r>
              <a:rPr lang="ru-RU" sz="2000" i="1" dirty="0" err="1"/>
              <a:t>світового</a:t>
            </a:r>
            <a:r>
              <a:rPr lang="ru-RU" sz="2000" i="1" dirty="0"/>
              <a:t> </a:t>
            </a:r>
            <a:r>
              <a:rPr lang="ru-RU" sz="2000" i="1" dirty="0" err="1"/>
              <a:t>значення</a:t>
            </a:r>
            <a:r>
              <a:rPr lang="ru-RU" sz="2000" dirty="0"/>
              <a:t>.</a:t>
            </a:r>
          </a:p>
        </p:txBody>
      </p:sp>
      <p:pic>
        <p:nvPicPr>
          <p:cNvPr id="2050" name="Picture 2" descr="C:\Users\olena\Desktop\версаль\versaill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16562"/>
            <a:ext cx="8208912" cy="5243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614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368" y="947130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Круглий</a:t>
            </a:r>
            <a:r>
              <a:rPr lang="ru-RU" dirty="0"/>
              <a:t> </a:t>
            </a:r>
            <a:r>
              <a:rPr lang="ru-RU" dirty="0" err="1"/>
              <a:t>бассеін</a:t>
            </a:r>
            <a:r>
              <a:rPr lang="ru-RU" dirty="0"/>
              <a:t> фонтану </a:t>
            </a:r>
            <a:r>
              <a:rPr lang="ru-RU" dirty="0" err="1"/>
              <a:t>розташований</a:t>
            </a:r>
            <a:r>
              <a:rPr lang="ru-RU" dirty="0"/>
              <a:t> </a:t>
            </a:r>
            <a:r>
              <a:rPr lang="ru-RU" dirty="0" err="1"/>
              <a:t>поруч</a:t>
            </a:r>
            <a:r>
              <a:rPr lang="ru-RU" dirty="0"/>
              <a:t> з </a:t>
            </a:r>
            <a:r>
              <a:rPr lang="ru-RU" dirty="0" err="1"/>
              <a:t>оранжереєю</a:t>
            </a:r>
            <a:r>
              <a:rPr lang="ru-RU" dirty="0"/>
              <a:t>. З </a:t>
            </a:r>
            <a:r>
              <a:rPr lang="ru-RU" dirty="0" err="1"/>
              <a:t>його</a:t>
            </a:r>
            <a:r>
              <a:rPr lang="ru-RU" dirty="0"/>
              <a:t> центру </a:t>
            </a:r>
            <a:r>
              <a:rPr lang="ru-RU" dirty="0" err="1"/>
              <a:t>б'є</a:t>
            </a:r>
            <a:r>
              <a:rPr lang="ru-RU" dirty="0"/>
              <a:t> </a:t>
            </a:r>
            <a:r>
              <a:rPr lang="ru-RU" dirty="0" err="1"/>
              <a:t>стовп-віяло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51168" y="298273"/>
            <a:ext cx="5841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/>
              <a:t>Фонтан "</a:t>
            </a:r>
            <a:r>
              <a:rPr lang="ru-RU" sz="3600" b="1" i="1" dirty="0" err="1" smtClean="0"/>
              <a:t>Оранжерейний</a:t>
            </a:r>
            <a:r>
              <a:rPr lang="ru-RU" sz="3600" b="1" i="1" dirty="0"/>
              <a:t>"</a:t>
            </a:r>
          </a:p>
        </p:txBody>
      </p:sp>
      <p:pic>
        <p:nvPicPr>
          <p:cNvPr id="8194" name="Picture 2" descr="C:\Users\olena\Desktop\версаль\p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" y="1593461"/>
            <a:ext cx="8992049" cy="4931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2051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1166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4000" b="1" i="1" dirty="0" smtClean="0"/>
              <a:t>Скульптури</a:t>
            </a:r>
            <a:r>
              <a:rPr lang="uk-UA" sz="2000" dirty="0" smtClean="0"/>
              <a:t> </a:t>
            </a:r>
            <a:endParaRPr lang="ru-RU" sz="2000" dirty="0"/>
          </a:p>
        </p:txBody>
      </p:sp>
      <p:pic>
        <p:nvPicPr>
          <p:cNvPr id="9218" name="Picture 2" descr="C:\Users\olena\Desktop\версаль\IMG_98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776" y="1020819"/>
            <a:ext cx="3726160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lena\Desktop\версаль\88611_orig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85" y="1004245"/>
            <a:ext cx="3732381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834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lena\Desktop\версаль\IMG_98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21549" cy="648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olena\Desktop\версаль\IMG_98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8841"/>
            <a:ext cx="3888432" cy="638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6066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olena\Desktop\версаль\Kazhdaya-skulptura-dostoy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24" y="3789041"/>
            <a:ext cx="411348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lena\Desktop\версаль\IMG_98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4793352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lena\Desktop\версаль\Etstche-skulpturnaya-grup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395" y="149068"/>
            <a:ext cx="4118783" cy="349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035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16632"/>
            <a:ext cx="345479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err="1" smtClean="0"/>
              <a:t>Тераси</a:t>
            </a:r>
            <a:r>
              <a:rPr lang="ru-RU" sz="4000" b="1" i="1" dirty="0" smtClean="0"/>
              <a:t> </a:t>
            </a:r>
            <a:r>
              <a:rPr lang="ru-RU" sz="4000" b="1" i="1" dirty="0"/>
              <a:t>і </a:t>
            </a:r>
            <a:r>
              <a:rPr lang="ru-RU" sz="4000" b="1" i="1" dirty="0" err="1" smtClean="0"/>
              <a:t>алеї</a:t>
            </a:r>
            <a:endParaRPr lang="ru-RU" sz="4000" b="1" i="1" dirty="0"/>
          </a:p>
        </p:txBody>
      </p:sp>
      <p:pic>
        <p:nvPicPr>
          <p:cNvPr id="12290" name="Picture 2" descr="C:\Users\olena\Desktop\версаль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8720"/>
            <a:ext cx="4062772" cy="556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olena\Desktop\версаль\IMG_9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908720"/>
            <a:ext cx="4015386" cy="56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2039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Users\olena\Desktop\версаль\Версаль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064896" cy="627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3126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olena\Desktop\версаль\27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" y="620688"/>
            <a:ext cx="8707884" cy="57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1999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olena\Desktop\версаль\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460432" cy="634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20022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olena\Desktop\версаль\Tri-storony-odnogo-Vers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tha Argerich - Chopin - Prelude No. 04, Op. 28 in E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87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lena\Desktop\версаль\chateau_versai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73" y="508752"/>
            <a:ext cx="843020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503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153" y="0"/>
            <a:ext cx="80355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i="1" dirty="0" smtClean="0"/>
              <a:t>              </a:t>
            </a:r>
            <a:r>
              <a:rPr lang="ru-RU" sz="5400" b="1" i="1" dirty="0" err="1" smtClean="0"/>
              <a:t>Історія</a:t>
            </a:r>
            <a:endParaRPr lang="ru-RU" sz="54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710490"/>
            <a:ext cx="903649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Історія</a:t>
            </a:r>
            <a:r>
              <a:rPr lang="ru-RU" dirty="0"/>
              <a:t> </a:t>
            </a:r>
            <a:r>
              <a:rPr lang="ru-RU" dirty="0" err="1"/>
              <a:t>Версальського</a:t>
            </a:r>
            <a:r>
              <a:rPr lang="ru-RU" dirty="0"/>
              <a:t> палацу </a:t>
            </a:r>
            <a:r>
              <a:rPr lang="ru-RU" dirty="0" err="1"/>
              <a:t>починається</a:t>
            </a:r>
            <a:r>
              <a:rPr lang="ru-RU" dirty="0"/>
              <a:t> </a:t>
            </a:r>
            <a:r>
              <a:rPr lang="ru-RU" dirty="0" smtClean="0"/>
              <a:t>з </a:t>
            </a:r>
            <a:r>
              <a:rPr lang="ru-RU" dirty="0" err="1" smtClean="0"/>
              <a:t>поч</a:t>
            </a:r>
            <a:r>
              <a:rPr lang="ru-RU" dirty="0" smtClean="0"/>
              <a:t>. </a:t>
            </a:r>
            <a:r>
              <a:rPr lang="ru-RU" dirty="0"/>
              <a:t>XVII ст. там, де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розкинулось</a:t>
            </a:r>
            <a:r>
              <a:rPr lang="ru-RU" dirty="0"/>
              <a:t> </a:t>
            </a:r>
            <a:r>
              <a:rPr lang="ru-RU" dirty="0" err="1"/>
              <a:t>місто</a:t>
            </a:r>
            <a:r>
              <a:rPr lang="ru-RU" dirty="0"/>
              <a:t> Версаль, </a:t>
            </a:r>
            <a:r>
              <a:rPr lang="ru-RU" dirty="0" err="1"/>
              <a:t>була</a:t>
            </a:r>
            <a:r>
              <a:rPr lang="ru-RU" dirty="0"/>
              <a:t> заболочена </a:t>
            </a:r>
            <a:r>
              <a:rPr lang="ru-RU" dirty="0" err="1"/>
              <a:t>місцевість</a:t>
            </a:r>
            <a:r>
              <a:rPr lang="ru-RU" dirty="0"/>
              <a:t>,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їздили</a:t>
            </a:r>
            <a:r>
              <a:rPr lang="ru-RU" dirty="0"/>
              <a:t> на </a:t>
            </a:r>
            <a:r>
              <a:rPr lang="ru-RU" dirty="0" err="1"/>
              <a:t>полювання</a:t>
            </a:r>
            <a:r>
              <a:rPr lang="ru-RU" dirty="0"/>
              <a:t> </a:t>
            </a:r>
            <a:r>
              <a:rPr lang="ru-RU" dirty="0" err="1"/>
              <a:t>французькі</a:t>
            </a:r>
            <a:r>
              <a:rPr lang="ru-RU" dirty="0"/>
              <a:t> </a:t>
            </a:r>
            <a:r>
              <a:rPr lang="ru-RU" dirty="0" err="1"/>
              <a:t>королі</a:t>
            </a:r>
            <a:r>
              <a:rPr lang="ru-RU" dirty="0"/>
              <a:t> і де в 1624 р.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побудовано</a:t>
            </a:r>
            <a:r>
              <a:rPr lang="ru-RU" dirty="0"/>
              <a:t> для них </a:t>
            </a:r>
            <a:r>
              <a:rPr lang="ru-RU" dirty="0" err="1"/>
              <a:t>мисливський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. </a:t>
            </a:r>
            <a:r>
              <a:rPr lang="ru-RU" dirty="0" smtClean="0"/>
              <a:t>Король </a:t>
            </a:r>
            <a:r>
              <a:rPr lang="ru-RU" dirty="0" err="1" smtClean="0"/>
              <a:t>Людовік</a:t>
            </a:r>
            <a:r>
              <a:rPr lang="ru-RU" dirty="0" smtClean="0"/>
              <a:t> </a:t>
            </a:r>
            <a:r>
              <a:rPr lang="en-US" dirty="0"/>
              <a:t>XIII </a:t>
            </a:r>
            <a:r>
              <a:rPr lang="uk-UA" dirty="0" smtClean="0"/>
              <a:t>наказав спорудити невеликий палац, для своєї резиденції.</a:t>
            </a:r>
            <a:r>
              <a:rPr lang="ru-RU" dirty="0"/>
              <a:t> </a:t>
            </a:r>
            <a:r>
              <a:rPr lang="ru-RU" dirty="0" err="1"/>
              <a:t>Серед</a:t>
            </a:r>
            <a:r>
              <a:rPr lang="ru-RU" dirty="0"/>
              <a:t> </a:t>
            </a:r>
            <a:r>
              <a:rPr lang="ru-RU" dirty="0" err="1"/>
              <a:t>архітекторів</a:t>
            </a:r>
            <a:r>
              <a:rPr lang="ru-RU" dirty="0"/>
              <a:t> </a:t>
            </a:r>
            <a:r>
              <a:rPr lang="ru-RU" dirty="0" err="1"/>
              <a:t>королівства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оголошений</a:t>
            </a:r>
            <a:r>
              <a:rPr lang="ru-RU" dirty="0"/>
              <a:t> конкурс на </a:t>
            </a:r>
            <a:r>
              <a:rPr lang="ru-RU" dirty="0" err="1"/>
              <a:t>кращий</a:t>
            </a:r>
            <a:r>
              <a:rPr lang="ru-RU" dirty="0"/>
              <a:t> проект </a:t>
            </a:r>
            <a:r>
              <a:rPr lang="ru-RU" dirty="0" err="1"/>
              <a:t>оновлення</a:t>
            </a:r>
            <a:r>
              <a:rPr lang="ru-RU" dirty="0"/>
              <a:t> маленького </a:t>
            </a:r>
            <a:r>
              <a:rPr lang="ru-RU" dirty="0" err="1"/>
              <a:t>мисливського</a:t>
            </a:r>
            <a:r>
              <a:rPr lang="ru-RU" dirty="0"/>
              <a:t> замку. </a:t>
            </a:r>
            <a:r>
              <a:rPr lang="ru-RU" dirty="0" err="1"/>
              <a:t>Незабаром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</a:t>
            </a:r>
            <a:r>
              <a:rPr lang="ru-RU" dirty="0" err="1" smtClean="0"/>
              <a:t>архітектором</a:t>
            </a:r>
            <a:r>
              <a:rPr lang="ru-RU" dirty="0" smtClean="0"/>
              <a:t> Версаля</a:t>
            </a:r>
            <a:r>
              <a:rPr lang="en-US" dirty="0" smtClean="0"/>
              <a:t> </a:t>
            </a:r>
            <a:r>
              <a:rPr lang="ru-RU" dirty="0" err="1" smtClean="0"/>
              <a:t>бу</a:t>
            </a:r>
            <a:r>
              <a:rPr lang="ru-RU" dirty="0" err="1"/>
              <a:t>в</a:t>
            </a:r>
            <a:r>
              <a:rPr lang="ru-RU" dirty="0" smtClean="0"/>
              <a:t> </a:t>
            </a:r>
            <a:r>
              <a:rPr lang="ru-RU" dirty="0" err="1"/>
              <a:t>призначений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Луї</a:t>
            </a:r>
            <a:r>
              <a:rPr lang="ru-RU" dirty="0" smtClean="0"/>
              <a:t> </a:t>
            </a:r>
            <a:r>
              <a:rPr lang="ru-RU" dirty="0" err="1" smtClean="0"/>
              <a:t>Лево.Протягом</a:t>
            </a:r>
            <a:r>
              <a:rPr lang="ru-RU" dirty="0"/>
              <a:t>, </a:t>
            </a:r>
            <a:r>
              <a:rPr lang="ru-RU" dirty="0" err="1"/>
              <a:t>півстоліття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/>
              <a:t>35 тис. </a:t>
            </a:r>
            <a:r>
              <a:rPr lang="ru-RU" dirty="0" err="1"/>
              <a:t>чоловік</a:t>
            </a:r>
            <a:r>
              <a:rPr lang="ru-RU" dirty="0"/>
              <a:t> </a:t>
            </a:r>
            <a:r>
              <a:rPr lang="ru-RU" dirty="0" err="1"/>
              <a:t>споруджували</a:t>
            </a:r>
            <a:r>
              <a:rPr lang="ru-RU" dirty="0"/>
              <a:t> у </a:t>
            </a:r>
            <a:r>
              <a:rPr lang="ru-RU" dirty="0" err="1"/>
              <a:t>Версалі</a:t>
            </a:r>
            <a:r>
              <a:rPr lang="ru-RU" dirty="0"/>
              <a:t> </a:t>
            </a:r>
            <a:r>
              <a:rPr lang="ru-RU" dirty="0" err="1"/>
              <a:t>заміську</a:t>
            </a:r>
            <a:r>
              <a:rPr lang="ru-RU" dirty="0"/>
              <a:t> </a:t>
            </a:r>
            <a:r>
              <a:rPr lang="ru-RU" dirty="0" err="1"/>
              <a:t>резиденцію</a:t>
            </a:r>
            <a:r>
              <a:rPr lang="ru-RU" dirty="0"/>
              <a:t> монарха. У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роботі</a:t>
            </a:r>
            <a:r>
              <a:rPr lang="ru-RU" dirty="0"/>
              <a:t> брали участь </a:t>
            </a:r>
            <a:r>
              <a:rPr lang="ru-RU" dirty="0" err="1"/>
              <a:t>самі</a:t>
            </a:r>
            <a:r>
              <a:rPr lang="ru-RU" dirty="0"/>
              <a:t> </a:t>
            </a:r>
            <a:r>
              <a:rPr lang="ru-RU" dirty="0" err="1"/>
              <a:t>знамениті</a:t>
            </a:r>
            <a:r>
              <a:rPr lang="ru-RU" dirty="0"/>
              <a:t> </a:t>
            </a:r>
            <a:r>
              <a:rPr lang="ru-RU" dirty="0" err="1"/>
              <a:t>архітектори</a:t>
            </a:r>
            <a:r>
              <a:rPr lang="ru-RU" dirty="0"/>
              <a:t>, художники, </a:t>
            </a:r>
            <a:r>
              <a:rPr lang="ru-RU" dirty="0" err="1"/>
              <a:t>скульптори</a:t>
            </a:r>
            <a:r>
              <a:rPr lang="ru-RU" dirty="0"/>
              <a:t> та </a:t>
            </a:r>
            <a:r>
              <a:rPr lang="ru-RU" dirty="0" err="1" smtClean="0"/>
              <a:t>декоратори.Після</a:t>
            </a:r>
            <a:r>
              <a:rPr lang="ru-RU" dirty="0" smtClean="0"/>
              <a:t> </a:t>
            </a:r>
            <a:r>
              <a:rPr lang="ru-RU" dirty="0" err="1" smtClean="0"/>
              <a:t>смерті</a:t>
            </a:r>
            <a:r>
              <a:rPr lang="ru-RU" dirty="0" smtClean="0"/>
              <a:t>  </a:t>
            </a:r>
            <a:r>
              <a:rPr lang="ru-RU" dirty="0" err="1" smtClean="0"/>
              <a:t>Людовіка</a:t>
            </a:r>
            <a:r>
              <a:rPr lang="ru-RU" dirty="0" smtClean="0"/>
              <a:t> </a:t>
            </a:r>
            <a:r>
              <a:rPr lang="en-US" dirty="0" smtClean="0"/>
              <a:t>XIII</a:t>
            </a:r>
            <a:r>
              <a:rPr lang="uk-UA" dirty="0" smtClean="0"/>
              <a:t> цей проект продовжували  розбудовувати  його нащадки </a:t>
            </a:r>
            <a:r>
              <a:rPr lang="uk-UA" dirty="0" err="1" smtClean="0"/>
              <a:t>французкі</a:t>
            </a:r>
            <a:r>
              <a:rPr lang="uk-UA" dirty="0" smtClean="0"/>
              <a:t> королі :Людовік </a:t>
            </a:r>
            <a:r>
              <a:rPr lang="en-US" dirty="0" smtClean="0"/>
              <a:t>XIV</a:t>
            </a:r>
            <a:r>
              <a:rPr lang="uk-UA" dirty="0" smtClean="0"/>
              <a:t>, Людовік </a:t>
            </a:r>
            <a:r>
              <a:rPr lang="en-US" dirty="0" smtClean="0"/>
              <a:t>XIV</a:t>
            </a:r>
            <a:r>
              <a:rPr lang="uk-UA" dirty="0" smtClean="0"/>
              <a:t>, Людовік </a:t>
            </a:r>
            <a:r>
              <a:rPr lang="en-US" dirty="0" smtClean="0"/>
              <a:t>XVI</a:t>
            </a:r>
            <a:r>
              <a:rPr lang="uk-UA" dirty="0" err="1" smtClean="0"/>
              <a:t>.Будівництво</a:t>
            </a:r>
            <a:r>
              <a:rPr lang="uk-UA" dirty="0" smtClean="0"/>
              <a:t> палацу та регуляторного паркового комплексу </a:t>
            </a:r>
            <a:r>
              <a:rPr lang="uk-UA" dirty="0" err="1" smtClean="0"/>
              <a:t>остоточно</a:t>
            </a:r>
            <a:r>
              <a:rPr lang="uk-UA" dirty="0" smtClean="0"/>
              <a:t> </a:t>
            </a:r>
            <a:r>
              <a:rPr lang="uk-UA" dirty="0"/>
              <a:t>було завершено у </a:t>
            </a:r>
            <a:r>
              <a:rPr lang="uk-UA" dirty="0" smtClean="0"/>
              <a:t>ХХ ст. за часи </a:t>
            </a:r>
            <a:r>
              <a:rPr lang="uk-UA" dirty="0" err="1" smtClean="0"/>
              <a:t>правляння</a:t>
            </a:r>
            <a:r>
              <a:rPr lang="uk-UA" dirty="0" smtClean="0"/>
              <a:t> Людовіка </a:t>
            </a:r>
            <a:r>
              <a:rPr lang="en-US" dirty="0"/>
              <a:t>XVII</a:t>
            </a:r>
          </a:p>
          <a:p>
            <a:endParaRPr lang="ru-RU" dirty="0"/>
          </a:p>
        </p:txBody>
      </p:sp>
      <p:pic>
        <p:nvPicPr>
          <p:cNvPr id="3075" name="Picture 3" descr="C:\Users\olena\Desktop\версаль\1_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7" y="4323634"/>
            <a:ext cx="3673127" cy="21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lena\Desktop\версаль\versaill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323" y="4323634"/>
            <a:ext cx="4391147" cy="219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67182" y="6479554"/>
            <a:ext cx="1225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XVII </a:t>
            </a:r>
            <a:r>
              <a:rPr lang="ru-RU" b="1" dirty="0" err="1"/>
              <a:t>ст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44208" y="6488668"/>
            <a:ext cx="8996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XXI </a:t>
            </a:r>
            <a:r>
              <a:rPr lang="ru-RU" sz="2000" b="1" dirty="0" err="1"/>
              <a:t>ст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6677328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8652014" cy="599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4549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olena\Desktop\версаль\The-Gardens-of-Versai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7"/>
            <a:ext cx="8352928" cy="55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2278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olena\Desktop\версаль\versaill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7" y="0"/>
            <a:ext cx="912354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036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/>
              <a:t>Версаль </a:t>
            </a:r>
            <a:r>
              <a:rPr lang="ru-RU" dirty="0"/>
              <a:t>-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багатство</a:t>
            </a:r>
            <a:r>
              <a:rPr lang="ru-RU" dirty="0"/>
              <a:t> </a:t>
            </a:r>
            <a:r>
              <a:rPr lang="ru-RU" dirty="0" err="1"/>
              <a:t>Франції</a:t>
            </a:r>
            <a:r>
              <a:rPr lang="ru-RU" dirty="0"/>
              <a:t>, яке з часом все </a:t>
            </a:r>
            <a:r>
              <a:rPr lang="ru-RU" dirty="0" err="1"/>
              <a:t>зростає</a:t>
            </a:r>
            <a:r>
              <a:rPr lang="ru-RU" dirty="0"/>
              <a:t>. </a:t>
            </a:r>
            <a:r>
              <a:rPr lang="ru-RU" dirty="0" err="1"/>
              <a:t>Цим</a:t>
            </a:r>
            <a:r>
              <a:rPr lang="ru-RU" dirty="0"/>
              <a:t> скарбом </a:t>
            </a:r>
            <a:r>
              <a:rPr lang="ru-RU" dirty="0" err="1"/>
              <a:t>Франція</a:t>
            </a:r>
            <a:r>
              <a:rPr lang="ru-RU" dirty="0"/>
              <a:t> </a:t>
            </a:r>
            <a:r>
              <a:rPr lang="ru-RU" dirty="0" err="1"/>
              <a:t>пишається</a:t>
            </a:r>
            <a:r>
              <a:rPr lang="ru-RU" dirty="0"/>
              <a:t>, </a:t>
            </a:r>
            <a:r>
              <a:rPr lang="ru-RU" dirty="0" err="1"/>
              <a:t>воно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славу. У 1830 </a:t>
            </a:r>
            <a:r>
              <a:rPr lang="ru-RU" dirty="0" err="1"/>
              <a:t>році</a:t>
            </a:r>
            <a:r>
              <a:rPr lang="ru-RU" dirty="0"/>
              <a:t> </a:t>
            </a:r>
            <a:r>
              <a:rPr lang="ru-RU" dirty="0" err="1"/>
              <a:t>версальський</a:t>
            </a:r>
            <a:r>
              <a:rPr lang="ru-RU" dirty="0"/>
              <a:t> ансамбль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перетворений</a:t>
            </a:r>
            <a:r>
              <a:rPr lang="ru-RU" dirty="0"/>
              <a:t> на </a:t>
            </a:r>
            <a:r>
              <a:rPr lang="ru-RU" dirty="0" err="1"/>
              <a:t>Національний</a:t>
            </a:r>
            <a:r>
              <a:rPr lang="ru-RU" dirty="0"/>
              <a:t> музей </a:t>
            </a:r>
            <a:r>
              <a:rPr lang="ru-RU" dirty="0" err="1"/>
              <a:t>Франції</a:t>
            </a:r>
            <a:r>
              <a:rPr lang="ru-RU" dirty="0"/>
              <a:t>, а в наше  </a:t>
            </a:r>
            <a:r>
              <a:rPr lang="ru-RU" dirty="0" err="1"/>
              <a:t>століття</a:t>
            </a:r>
            <a:r>
              <a:rPr lang="ru-RU" dirty="0"/>
              <a:t> 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зараховують</a:t>
            </a:r>
            <a:r>
              <a:rPr lang="ru-RU" dirty="0"/>
              <a:t>  до </a:t>
            </a:r>
            <a:r>
              <a:rPr lang="ru-RU" dirty="0" err="1"/>
              <a:t>найкращий</a:t>
            </a:r>
            <a:r>
              <a:rPr lang="ru-RU" dirty="0"/>
              <a:t>  та </a:t>
            </a:r>
            <a:r>
              <a:rPr lang="ru-RU" dirty="0" err="1"/>
              <a:t>найдивовижніших</a:t>
            </a:r>
            <a:r>
              <a:rPr lang="ru-RU" dirty="0"/>
              <a:t> </a:t>
            </a:r>
            <a:r>
              <a:rPr lang="ru-RU" dirty="0" err="1"/>
              <a:t>палацово-паркових</a:t>
            </a:r>
            <a:r>
              <a:rPr lang="ru-RU" dirty="0"/>
              <a:t> </a:t>
            </a:r>
            <a:r>
              <a:rPr lang="ru-RU" dirty="0" err="1"/>
              <a:t>комплексів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671275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23620" y="5657670"/>
            <a:ext cx="302037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Підготувала:</a:t>
            </a:r>
          </a:p>
          <a:p>
            <a:r>
              <a:rPr lang="uk-UA" dirty="0" smtClean="0"/>
              <a:t>Учениця 11-а кл.</a:t>
            </a:r>
          </a:p>
          <a:p>
            <a:r>
              <a:rPr lang="uk-UA" dirty="0" err="1" smtClean="0"/>
              <a:t>Вишнівецької</a:t>
            </a:r>
            <a:r>
              <a:rPr lang="uk-UA" dirty="0" smtClean="0"/>
              <a:t> ЗОШ І-ІІІ ст. </a:t>
            </a:r>
          </a:p>
          <a:p>
            <a:r>
              <a:rPr lang="uk-UA" dirty="0" smtClean="0"/>
              <a:t>Онищук Олена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706541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92098"/>
            <a:ext cx="589296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err="1" smtClean="0"/>
              <a:t>Версальськи</a:t>
            </a:r>
            <a:r>
              <a:rPr lang="ru-RU" sz="4800" b="1" i="1" dirty="0" smtClean="0"/>
              <a:t> палац</a:t>
            </a:r>
            <a:endParaRPr lang="ru-RU" sz="48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923095"/>
            <a:ext cx="35283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Версальський</a:t>
            </a:r>
            <a:r>
              <a:rPr lang="ru-RU" dirty="0" smtClean="0"/>
              <a:t> палац  </a:t>
            </a:r>
            <a:r>
              <a:rPr lang="ru-RU" dirty="0" err="1"/>
              <a:t>насамперед</a:t>
            </a:r>
            <a:r>
              <a:rPr lang="ru-RU" dirty="0"/>
              <a:t>, </a:t>
            </a:r>
            <a:r>
              <a:rPr lang="ru-RU" dirty="0" err="1"/>
              <a:t>грандіозний</a:t>
            </a:r>
            <a:r>
              <a:rPr lang="ru-RU" dirty="0"/>
              <a:t>. </a:t>
            </a:r>
            <a:r>
              <a:rPr lang="ru-RU" dirty="0" err="1"/>
              <a:t>Споруджений</a:t>
            </a:r>
            <a:r>
              <a:rPr lang="ru-RU" dirty="0"/>
              <a:t> в </a:t>
            </a:r>
            <a:r>
              <a:rPr lang="ru-RU" dirty="0" err="1"/>
              <a:t>епоху</a:t>
            </a:r>
            <a:r>
              <a:rPr lang="ru-RU" dirty="0"/>
              <a:t> </a:t>
            </a:r>
            <a:r>
              <a:rPr lang="ru-RU" dirty="0" err="1"/>
              <a:t>бароко</a:t>
            </a:r>
            <a:r>
              <a:rPr lang="ru-RU" dirty="0"/>
              <a:t>,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позбавлений</a:t>
            </a:r>
            <a:r>
              <a:rPr lang="ru-RU" dirty="0"/>
              <a:t> </a:t>
            </a:r>
            <a:r>
              <a:rPr lang="ru-RU" dirty="0" err="1"/>
              <a:t>характерних</a:t>
            </a:r>
            <a:r>
              <a:rPr lang="ru-RU" dirty="0"/>
              <a:t> рис </a:t>
            </a:r>
            <a:r>
              <a:rPr lang="ru-RU" dirty="0" err="1"/>
              <a:t>цього</a:t>
            </a:r>
            <a:r>
              <a:rPr lang="ru-RU" dirty="0"/>
              <a:t> стилю: </a:t>
            </a:r>
            <a:r>
              <a:rPr lang="ru-RU" dirty="0" err="1"/>
              <a:t>пишності</a:t>
            </a:r>
            <a:r>
              <a:rPr lang="ru-RU" dirty="0"/>
              <a:t>, </a:t>
            </a:r>
            <a:r>
              <a:rPr lang="ru-RU" dirty="0" err="1"/>
              <a:t>афектації</a:t>
            </a:r>
            <a:r>
              <a:rPr lang="ru-RU" dirty="0"/>
              <a:t>, </a:t>
            </a:r>
            <a:r>
              <a:rPr lang="ru-RU" dirty="0" err="1"/>
              <a:t>плинності</a:t>
            </a:r>
            <a:r>
              <a:rPr lang="ru-RU" dirty="0"/>
              <a:t> </a:t>
            </a:r>
            <a:r>
              <a:rPr lang="ru-RU" dirty="0" err="1"/>
              <a:t>архітектурних</a:t>
            </a:r>
            <a:r>
              <a:rPr lang="ru-RU" dirty="0"/>
              <a:t> форм. </a:t>
            </a:r>
            <a:r>
              <a:rPr lang="ru-RU" dirty="0" err="1"/>
              <a:t>Королівський</a:t>
            </a:r>
            <a:r>
              <a:rPr lang="ru-RU" dirty="0"/>
              <a:t> палац у </a:t>
            </a:r>
            <a:r>
              <a:rPr lang="ru-RU" dirty="0" err="1"/>
              <a:t>Версалі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, в першу </a:t>
            </a:r>
            <a:r>
              <a:rPr lang="ru-RU" dirty="0" err="1"/>
              <a:t>чергу</a:t>
            </a:r>
            <a:r>
              <a:rPr lang="ru-RU" dirty="0"/>
              <a:t>, холодною, тверезою </a:t>
            </a:r>
            <a:r>
              <a:rPr lang="ru-RU" dirty="0" err="1"/>
              <a:t>грандіозністю</a:t>
            </a:r>
            <a:r>
              <a:rPr lang="ru-RU" dirty="0"/>
              <a:t> .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зовнішнє</a:t>
            </a:r>
            <a:r>
              <a:rPr lang="ru-RU" dirty="0"/>
              <a:t> </a:t>
            </a:r>
            <a:r>
              <a:rPr lang="ru-RU" dirty="0" err="1"/>
              <a:t>оздоблення</a:t>
            </a:r>
            <a:r>
              <a:rPr lang="ru-RU" dirty="0"/>
              <a:t>, </a:t>
            </a:r>
            <a:r>
              <a:rPr lang="ru-RU" dirty="0" err="1"/>
              <a:t>скоріше</a:t>
            </a:r>
            <a:r>
              <a:rPr lang="ru-RU" dirty="0"/>
              <a:t>,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назвати</a:t>
            </a:r>
            <a:r>
              <a:rPr lang="ru-RU" dirty="0"/>
              <a:t> </a:t>
            </a:r>
            <a:r>
              <a:rPr lang="ru-RU" dirty="0" err="1"/>
              <a:t>скромним</a:t>
            </a:r>
            <a:r>
              <a:rPr lang="ru-RU" dirty="0"/>
              <a:t>, в той час як </a:t>
            </a:r>
            <a:r>
              <a:rPr lang="ru-RU" dirty="0" err="1"/>
              <a:t>розмах</a:t>
            </a:r>
            <a:r>
              <a:rPr lang="ru-RU" dirty="0"/>
              <a:t> не </a:t>
            </a:r>
            <a:r>
              <a:rPr lang="ru-RU" dirty="0" err="1"/>
              <a:t>може</a:t>
            </a:r>
            <a:r>
              <a:rPr lang="ru-RU" dirty="0"/>
              <a:t> не </a:t>
            </a:r>
            <a:r>
              <a:rPr lang="ru-RU" dirty="0" err="1"/>
              <a:t>вражати</a:t>
            </a:r>
            <a:r>
              <a:rPr lang="ru-RU" dirty="0"/>
              <a:t>. </a:t>
            </a:r>
            <a:r>
              <a:rPr lang="ru-RU" dirty="0" err="1"/>
              <a:t>Довжина</a:t>
            </a:r>
            <a:r>
              <a:rPr lang="ru-RU" dirty="0"/>
              <a:t> палацу </a:t>
            </a:r>
            <a:r>
              <a:rPr lang="ru-RU" dirty="0" err="1"/>
              <a:t>досягає</a:t>
            </a:r>
            <a:r>
              <a:rPr lang="ru-RU" dirty="0"/>
              <a:t> 700 м, а ширина </a:t>
            </a:r>
            <a:r>
              <a:rPr lang="ru-RU" dirty="0" err="1"/>
              <a:t>перевищує</a:t>
            </a:r>
            <a:r>
              <a:rPr lang="ru-RU" dirty="0"/>
              <a:t> 400 м. </a:t>
            </a:r>
            <a:r>
              <a:rPr lang="ru-RU" dirty="0" err="1"/>
              <a:t>Однак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гігантські</a:t>
            </a:r>
            <a:r>
              <a:rPr lang="ru-RU" dirty="0"/>
              <a:t> </a:t>
            </a:r>
            <a:r>
              <a:rPr lang="ru-RU" dirty="0" err="1"/>
              <a:t>розміри</a:t>
            </a:r>
            <a:r>
              <a:rPr lang="ru-RU" dirty="0"/>
              <a:t>,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пропорції</a:t>
            </a:r>
            <a:r>
              <a:rPr lang="ru-RU" dirty="0"/>
              <a:t> </a:t>
            </a:r>
            <a:r>
              <a:rPr lang="ru-RU" dirty="0" err="1"/>
              <a:t>чітко</a:t>
            </a:r>
            <a:r>
              <a:rPr lang="ru-RU" dirty="0"/>
              <a:t> </a:t>
            </a:r>
            <a:r>
              <a:rPr lang="ru-RU" dirty="0" err="1"/>
              <a:t>витримані</a:t>
            </a:r>
            <a:r>
              <a:rPr lang="ru-RU" dirty="0"/>
              <a:t>, і тому </a:t>
            </a:r>
            <a:r>
              <a:rPr lang="ru-RU" dirty="0" err="1"/>
              <a:t>будівля</a:t>
            </a:r>
            <a:r>
              <a:rPr lang="ru-RU" dirty="0"/>
              <a:t> </a:t>
            </a:r>
            <a:r>
              <a:rPr lang="ru-RU" dirty="0" err="1"/>
              <a:t>виглядає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гармонійним</a:t>
            </a:r>
            <a:r>
              <a:rPr lang="ru-RU" dirty="0"/>
              <a:t>.</a:t>
            </a:r>
          </a:p>
        </p:txBody>
      </p:sp>
      <p:pic>
        <p:nvPicPr>
          <p:cNvPr id="4098" name="Picture 2" descr="C:\Users\olena\Desktop\версаль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901297"/>
            <a:ext cx="4932040" cy="2698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olena\Desktop\версаль\tour_paris_76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3676274"/>
            <a:ext cx="4932040" cy="306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7051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387" y="45348"/>
            <a:ext cx="46999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i="1" dirty="0" smtClean="0"/>
              <a:t>Зали палацу</a:t>
            </a:r>
            <a:endParaRPr lang="ru-RU" sz="5400" b="1" i="1" dirty="0"/>
          </a:p>
        </p:txBody>
      </p:sp>
      <p:pic>
        <p:nvPicPr>
          <p:cNvPr id="11266" name="Picture 2" descr="C:\Users\olena\Desktop\версаль\0554419e096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473" y="4553711"/>
            <a:ext cx="3020134" cy="23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lena\Desktop\версаль\b6ba5a4188a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321" y="4553712"/>
            <a:ext cx="2957314" cy="2279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lena\Desktop\версаль\4b6bc84c00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" y="1045149"/>
            <a:ext cx="4058837" cy="322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olena\Desktop\версаль\9ab9a3d7446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005" y="602362"/>
            <a:ext cx="1915844" cy="363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olena\Desktop\версаль\43ee0b9cfc2a69e890a07b83a143900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27" y="4553712"/>
            <a:ext cx="3027586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olena\Desktop\версаль\50e7db12939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704" y="492058"/>
            <a:ext cx="2322889" cy="37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Martha Argerich - Chopin - Prelude No. 04, Op. 28 in E min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55035" y="628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olena\Desktop\версаль\4b6bc84c00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39804"/>
            <a:ext cx="8472086" cy="565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116632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4400" b="1" i="1" dirty="0" smtClean="0"/>
              <a:t>Парадна </a:t>
            </a:r>
            <a:r>
              <a:rPr lang="ru-RU" sz="4400" b="1" i="1" dirty="0"/>
              <a:t>зала 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2413220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olena\Desktop\версаль\50e7db12939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1426"/>
            <a:ext cx="5073543" cy="623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41426"/>
            <a:ext cx="29931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/>
              <a:t>Спальня </a:t>
            </a:r>
            <a:endParaRPr lang="ru-RU" sz="4800" b="1" i="1" dirty="0" smtClean="0"/>
          </a:p>
          <a:p>
            <a:r>
              <a:rPr lang="ru-RU" sz="4800" b="1" i="1" dirty="0" err="1" smtClean="0"/>
              <a:t>королеви</a:t>
            </a:r>
            <a:endParaRPr lang="ru-RU" sz="4800" b="1" i="1" dirty="0"/>
          </a:p>
        </p:txBody>
      </p:sp>
    </p:spTree>
    <p:extLst>
      <p:ext uri="{BB962C8B-B14F-4D97-AF65-F5344CB8AC3E}">
        <p14:creationId xmlns:p14="http://schemas.microsoft.com/office/powerpoint/2010/main" val="1324196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olena\Desktop\версаль\b6ba5a4188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9" y="1182152"/>
            <a:ext cx="8049079" cy="55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11656" y="188640"/>
            <a:ext cx="53206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/>
              <a:t>Спальня Людовика </a:t>
            </a:r>
            <a:r>
              <a:rPr lang="en-US" sz="3600" b="1" i="1" dirty="0"/>
              <a:t>XIV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25977265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olena\Desktop\версаль\0554419e096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7339"/>
            <a:ext cx="7992888" cy="599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7307" y="22385"/>
            <a:ext cx="4044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333333"/>
                </a:solidFill>
                <a:latin typeface="Arial"/>
              </a:rPr>
              <a:t>Салон Аполлона</a:t>
            </a:r>
            <a:endParaRPr lang="ru-RU" sz="3600" b="1" i="1" dirty="0"/>
          </a:p>
        </p:txBody>
      </p:sp>
    </p:spTree>
    <p:extLst>
      <p:ext uri="{BB962C8B-B14F-4D97-AF65-F5344CB8AC3E}">
        <p14:creationId xmlns:p14="http://schemas.microsoft.com/office/powerpoint/2010/main" val="14774203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Другая 5">
      <a:dk1>
        <a:srgbClr val="1F3405"/>
      </a:dk1>
      <a:lt1>
        <a:srgbClr val="B7EE71"/>
      </a:lt1>
      <a:dk2>
        <a:srgbClr val="40690C"/>
      </a:dk2>
      <a:lt2>
        <a:srgbClr val="B4ED6C"/>
      </a:lt2>
      <a:accent1>
        <a:srgbClr val="81D319"/>
      </a:accent1>
      <a:accent2>
        <a:srgbClr val="1F3405"/>
      </a:accent2>
      <a:accent3>
        <a:srgbClr val="A7EA52"/>
      </a:accent3>
      <a:accent4>
        <a:srgbClr val="B4ED6C"/>
      </a:accent4>
      <a:accent5>
        <a:srgbClr val="40690C"/>
      </a:accent5>
      <a:accent6>
        <a:srgbClr val="9FE842"/>
      </a:accent6>
      <a:hlink>
        <a:srgbClr val="40690C"/>
      </a:hlink>
      <a:folHlink>
        <a:srgbClr val="81D319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375</TotalTime>
  <Words>782</Words>
  <Application>Microsoft Office PowerPoint</Application>
  <PresentationFormat>Экран (4:3)</PresentationFormat>
  <Paragraphs>48</Paragraphs>
  <Slides>33</Slides>
  <Notes>1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olena</dc:creator>
  <cp:lastModifiedBy>olena</cp:lastModifiedBy>
  <cp:revision>34</cp:revision>
  <dcterms:created xsi:type="dcterms:W3CDTF">2014-02-22T09:16:29Z</dcterms:created>
  <dcterms:modified xsi:type="dcterms:W3CDTF">2014-02-24T23:38:40Z</dcterms:modified>
</cp:coreProperties>
</file>