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74" r:id="rId2"/>
    <p:sldId id="257" r:id="rId3"/>
    <p:sldId id="262" r:id="rId4"/>
    <p:sldId id="259" r:id="rId5"/>
    <p:sldId id="258" r:id="rId6"/>
    <p:sldId id="260" r:id="rId7"/>
    <p:sldId id="264" r:id="rId8"/>
    <p:sldId id="265" r:id="rId9"/>
    <p:sldId id="263" r:id="rId10"/>
    <p:sldId id="266" r:id="rId11"/>
    <p:sldId id="269" r:id="rId12"/>
    <p:sldId id="267" r:id="rId13"/>
    <p:sldId id="270" r:id="rId14"/>
    <p:sldId id="271" r:id="rId15"/>
    <p:sldId id="268" r:id="rId16"/>
    <p:sldId id="272" r:id="rId17"/>
    <p:sldId id="256" r:id="rId18"/>
    <p:sldId id="273" r:id="rId1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8" name="Заголовок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ru-RU" smtClean="0"/>
              <a:t>Образец заголовка</a:t>
            </a:r>
            <a:endParaRPr kumimoji="0" lang="en-US"/>
          </a:p>
        </p:txBody>
      </p:sp>
      <p:sp>
        <p:nvSpPr>
          <p:cNvPr id="28" name="Дата 27"/>
          <p:cNvSpPr>
            <a:spLocks noGrp="1"/>
          </p:cNvSpPr>
          <p:nvPr>
            <p:ph type="dt" sz="half" idx="10"/>
          </p:nvPr>
        </p:nvSpPr>
        <p:spPr/>
        <p:txBody>
          <a:bodyPr/>
          <a:lstStyle/>
          <a:p>
            <a:fld id="{B4C71EC6-210F-42DE-9C53-41977AD35B3D}" type="datetimeFigureOut">
              <a:rPr lang="ru-RU" smtClean="0"/>
              <a:t>23.12.2014</a:t>
            </a:fld>
            <a:endParaRPr lang="ru-RU"/>
          </a:p>
        </p:txBody>
      </p:sp>
      <p:sp>
        <p:nvSpPr>
          <p:cNvPr id="17" name="Нижний колонтитул 16"/>
          <p:cNvSpPr>
            <a:spLocks noGrp="1"/>
          </p:cNvSpPr>
          <p:nvPr>
            <p:ph type="ftr" sz="quarter" idx="11"/>
          </p:nvPr>
        </p:nvSpPr>
        <p:spPr/>
        <p:txBody>
          <a:bodyPr/>
          <a:lstStyle/>
          <a:p>
            <a:endParaRPr lang="ru-RU"/>
          </a:p>
        </p:txBody>
      </p:sp>
      <p:sp>
        <p:nvSpPr>
          <p:cNvPr id="29" name="Номер слайда 28"/>
          <p:cNvSpPr>
            <a:spLocks noGrp="1"/>
          </p:cNvSpPr>
          <p:nvPr>
            <p:ph type="sldNum" sz="quarter" idx="12"/>
          </p:nvPr>
        </p:nvSpPr>
        <p:spPr/>
        <p:txBody>
          <a:bodyPr/>
          <a:lstStyle/>
          <a:p>
            <a:fld id="{B19B0651-EE4F-4900-A07F-96A6BFA9D0F0}" type="slidenum">
              <a:rPr lang="ru-RU" smtClean="0"/>
              <a:t>‹#›</a:t>
            </a:fld>
            <a:endParaRPr lang="ru-RU"/>
          </a:p>
        </p:txBody>
      </p:sp>
      <p:sp>
        <p:nvSpPr>
          <p:cNvPr id="9" name="Подзаголовок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4C71EC6-210F-42DE-9C53-41977AD35B3D}" type="datetimeFigureOut">
              <a:rPr lang="ru-RU" smtClean="0"/>
              <a:t>23.12.2014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4C71EC6-210F-42DE-9C53-41977AD35B3D}" type="datetimeFigureOut">
              <a:rPr lang="ru-RU" smtClean="0"/>
              <a:t>23.12.2014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Объект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4C71EC6-210F-42DE-9C53-41977AD35B3D}" type="datetimeFigureOut">
              <a:rPr lang="ru-RU" smtClean="0"/>
              <a:t>23.12.2014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23.12.2014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a:xfrm>
            <a:off x="7924800" y="6416675"/>
            <a:ext cx="762000" cy="365125"/>
          </a:xfrm>
        </p:spPr>
        <p:txBody>
          <a:bodyPr/>
          <a:lstStyle/>
          <a:p>
            <a:fld id="{B19B0651-EE4F-4900-A07F-96A6BFA9D0F0}" type="slidenum">
              <a:rPr lang="ru-RU" smtClean="0"/>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Объект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Объект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B4C71EC6-210F-42DE-9C53-41977AD35B3D}" type="datetimeFigureOut">
              <a:rPr lang="ru-RU" smtClean="0"/>
              <a:t>23.12.2014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nchor="ctr"/>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Объект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Объект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B4C71EC6-210F-42DE-9C53-41977AD35B3D}" type="datetimeFigureOut">
              <a:rPr lang="ru-RU" smtClean="0"/>
              <a:t>23.12.2014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B4C71EC6-210F-42DE-9C53-41977AD35B3D}" type="datetimeFigureOut">
              <a:rPr lang="ru-RU" smtClean="0"/>
              <a:t>23.12.2014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23.12.2014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4" name="Объект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B4C71EC6-210F-42DE-9C53-41977AD35B3D}" type="datetimeFigureOut">
              <a:rPr lang="ru-RU" smtClean="0"/>
              <a:t>23.12.2014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ru-RU" smtClean="0">
                <a:solidFill>
                  <a:schemeClr val="lt1"/>
                </a:solidFill>
                <a:latin typeface="+mn-lt"/>
                <a:ea typeface="+mn-ea"/>
                <a:cs typeface="+mn-cs"/>
              </a:rPr>
              <a:t>Вставка рисунка</a:t>
            </a:r>
            <a:endParaRPr kumimoji="0" lang="en-US" dirty="0">
              <a:solidFill>
                <a:schemeClr val="lt1"/>
              </a:solidFill>
              <a:latin typeface="+mn-lt"/>
              <a:ea typeface="+mn-ea"/>
              <a:cs typeface="+mn-cs"/>
            </a:endParaRPr>
          </a:p>
        </p:txBody>
      </p:sp>
      <p:sp>
        <p:nvSpPr>
          <p:cNvPr id="4" name="Текст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23.12.2014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Заголовок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B4C71EC6-210F-42DE-9C53-41977AD35B3D}" type="datetimeFigureOut">
              <a:rPr lang="ru-RU" smtClean="0"/>
              <a:t>23.12.2014</a:t>
            </a:fld>
            <a:endParaRPr lang="ru-RU"/>
          </a:p>
        </p:txBody>
      </p:sp>
      <p:sp>
        <p:nvSpPr>
          <p:cNvPr id="3" name="Нижний колонтитул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ru-RU"/>
          </a:p>
        </p:txBody>
      </p:sp>
      <p:sp>
        <p:nvSpPr>
          <p:cNvPr id="23" name="Номер слайда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B19B0651-EE4F-4900-A07F-96A6BFA9D0F0}" type="slidenum">
              <a:rPr lang="ru-RU" smtClean="0"/>
              <a:t>‹#›</a:t>
            </a:fld>
            <a:endParaRPr lang="ru-RU"/>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 Id="rId9"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692696"/>
            <a:ext cx="8229600" cy="1143000"/>
          </a:xfrm>
        </p:spPr>
        <p:txBody>
          <a:bodyPr/>
          <a:lstStyle/>
          <a:p>
            <a:r>
              <a:rPr lang="uk-UA" dirty="0" smtClean="0"/>
              <a:t>Презентація</a:t>
            </a:r>
            <a:br>
              <a:rPr lang="uk-UA" dirty="0" smtClean="0"/>
            </a:br>
            <a:r>
              <a:rPr lang="uk-UA" dirty="0" smtClean="0"/>
              <a:t>на тему:</a:t>
            </a:r>
            <a:br>
              <a:rPr lang="uk-UA" dirty="0" smtClean="0"/>
            </a:br>
            <a:r>
              <a:rPr lang="uk-UA" dirty="0" smtClean="0"/>
              <a:t>«Запорізька Січ та музей»</a:t>
            </a:r>
            <a:endParaRPr lang="ru-RU" dirty="0"/>
          </a:p>
        </p:txBody>
      </p:sp>
      <p:sp>
        <p:nvSpPr>
          <p:cNvPr id="4" name="Прямоугольник 3"/>
          <p:cNvSpPr/>
          <p:nvPr/>
        </p:nvSpPr>
        <p:spPr>
          <a:xfrm>
            <a:off x="578139" y="4919008"/>
            <a:ext cx="8587030" cy="1938992"/>
          </a:xfrm>
          <a:prstGeom prst="rect">
            <a:avLst/>
          </a:prstGeom>
          <a:noFill/>
        </p:spPr>
        <p:txBody>
          <a:bodyPr wrap="none" lIns="91440" tIns="45720" rIns="91440" bIns="45720">
            <a:spAutoFit/>
          </a:bodyPr>
          <a:lstStyle/>
          <a:p>
            <a:pPr algn="r"/>
            <a:r>
              <a:rPr lang="uk-UA" sz="4000" b="1"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Пілготували</a:t>
            </a:r>
            <a:r>
              <a:rPr lang="uk-UA" sz="40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a:t>
            </a:r>
          </a:p>
          <a:p>
            <a:pPr algn="r"/>
            <a:r>
              <a:rPr lang="uk-UA" sz="40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Учениці 8 класу</a:t>
            </a:r>
          </a:p>
          <a:p>
            <a:pPr algn="r"/>
            <a:r>
              <a:rPr lang="uk-UA" sz="4000" b="1" cap="none" spc="0"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Трояновска</a:t>
            </a:r>
            <a:r>
              <a:rPr lang="uk-UA" sz="40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 Таміла</a:t>
            </a:r>
            <a:r>
              <a:rPr lang="uk-UA" sz="40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 </a:t>
            </a:r>
            <a:r>
              <a:rPr lang="uk-UA" sz="40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та</a:t>
            </a:r>
            <a:r>
              <a:rPr lang="uk-UA" sz="40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 </a:t>
            </a:r>
            <a:r>
              <a:rPr lang="uk-UA" sz="4000" b="1" cap="none" spc="0"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Дукова</a:t>
            </a:r>
            <a:r>
              <a:rPr lang="uk-UA" sz="40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 Аліна</a:t>
            </a:r>
            <a:endParaRPr lang="ru-RU" sz="40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Tree>
    <p:extLst>
      <p:ext uri="{BB962C8B-B14F-4D97-AF65-F5344CB8AC3E}">
        <p14:creationId xmlns:p14="http://schemas.microsoft.com/office/powerpoint/2010/main" val="72346027"/>
      </p:ext>
    </p:extLst>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1152145" y="1152144"/>
            <a:ext cx="6876287" cy="4572000"/>
          </a:xfr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419853" y="1176198"/>
            <a:ext cx="6876289" cy="4572000"/>
          </a:xfrm>
          <a:prstGeom prst="rect">
            <a:avLst/>
          </a:prstGeom>
        </p:spPr>
      </p:pic>
    </p:spTree>
    <p:extLst>
      <p:ext uri="{BB962C8B-B14F-4D97-AF65-F5344CB8AC3E}">
        <p14:creationId xmlns:p14="http://schemas.microsoft.com/office/powerpoint/2010/main" val="2094991214"/>
      </p:ext>
    </p:extLst>
  </p:cSld>
  <p:clrMapOvr>
    <a:masterClrMapping/>
  </p:clrMapOvr>
  <p:transition spd="slow">
    <p:cove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Объект 2"/>
          <p:cNvSpPr>
            <a:spLocks noGrp="1"/>
          </p:cNvSpPr>
          <p:nvPr>
            <p:ph type="title"/>
          </p:nvPr>
        </p:nvSpPr>
        <p:spPr>
          <a:xfrm>
            <a:off x="467544" y="1196752"/>
            <a:ext cx="8229600" cy="1143000"/>
          </a:xfrm>
        </p:spPr>
        <p:txBody>
          <a:bodyPr>
            <a:noAutofit/>
          </a:bodyPr>
          <a:lstStyle/>
          <a:p>
            <a:r>
              <a:rPr lang="ru-RU" sz="2800" b="0" dirty="0" err="1">
                <a:solidFill>
                  <a:srgbClr val="FFC000"/>
                </a:solidFill>
                <a:effectLst/>
              </a:rPr>
              <a:t>Періоду</a:t>
            </a:r>
            <a:r>
              <a:rPr lang="ru-RU" sz="2800" b="0" dirty="0">
                <a:solidFill>
                  <a:srgbClr val="FFC000"/>
                </a:solidFill>
                <a:effectLst/>
              </a:rPr>
              <a:t> </a:t>
            </a:r>
            <a:r>
              <a:rPr lang="ru-RU" sz="2800" b="0" dirty="0" err="1">
                <a:solidFill>
                  <a:srgbClr val="FFC000"/>
                </a:solidFill>
                <a:effectLst/>
              </a:rPr>
              <a:t>запорізького</a:t>
            </a:r>
            <a:r>
              <a:rPr lang="ru-RU" sz="2800" b="0" dirty="0">
                <a:solidFill>
                  <a:srgbClr val="FFC000"/>
                </a:solidFill>
                <a:effectLst/>
              </a:rPr>
              <a:t> </a:t>
            </a:r>
            <a:r>
              <a:rPr lang="ru-RU" sz="2800" b="0" dirty="0" err="1">
                <a:solidFill>
                  <a:srgbClr val="FFC000"/>
                </a:solidFill>
                <a:effectLst/>
              </a:rPr>
              <a:t>козацтва</a:t>
            </a:r>
            <a:r>
              <a:rPr lang="ru-RU" sz="2800" b="0" dirty="0">
                <a:solidFill>
                  <a:srgbClr val="FFC000"/>
                </a:solidFill>
                <a:effectLst/>
              </a:rPr>
              <a:t> </a:t>
            </a:r>
            <a:r>
              <a:rPr lang="ru-RU" sz="2800" b="0" dirty="0" err="1">
                <a:solidFill>
                  <a:srgbClr val="FFC000"/>
                </a:solidFill>
                <a:effectLst/>
              </a:rPr>
              <a:t>присвячено</a:t>
            </a:r>
            <a:r>
              <a:rPr lang="ru-RU" sz="2800" b="0" dirty="0">
                <a:solidFill>
                  <a:srgbClr val="FFC000"/>
                </a:solidFill>
                <a:effectLst/>
              </a:rPr>
              <a:t> </a:t>
            </a:r>
            <a:r>
              <a:rPr lang="ru-RU" sz="2800" b="0" dirty="0" err="1">
                <a:solidFill>
                  <a:srgbClr val="FFC000"/>
                </a:solidFill>
                <a:effectLst/>
              </a:rPr>
              <a:t>дві</a:t>
            </a:r>
            <a:r>
              <a:rPr lang="ru-RU" sz="2800" b="0" dirty="0">
                <a:solidFill>
                  <a:srgbClr val="FFC000"/>
                </a:solidFill>
                <a:effectLst/>
              </a:rPr>
              <a:t> </a:t>
            </a:r>
            <a:r>
              <a:rPr lang="ru-RU" sz="2800" b="0" dirty="0" err="1">
                <a:solidFill>
                  <a:srgbClr val="FFC000"/>
                </a:solidFill>
                <a:effectLst/>
              </a:rPr>
              <a:t>експозиції</a:t>
            </a:r>
            <a:r>
              <a:rPr lang="ru-RU" sz="2800" b="0" dirty="0">
                <a:solidFill>
                  <a:srgbClr val="FFC000"/>
                </a:solidFill>
                <a:effectLst/>
              </a:rPr>
              <a:t> - "Причини </a:t>
            </a:r>
            <a:r>
              <a:rPr lang="ru-RU" sz="2800" b="0" dirty="0" err="1">
                <a:solidFill>
                  <a:srgbClr val="FFC000"/>
                </a:solidFill>
                <a:effectLst/>
              </a:rPr>
              <a:t>виникнення</a:t>
            </a:r>
            <a:r>
              <a:rPr lang="ru-RU" sz="2800" b="0" dirty="0">
                <a:solidFill>
                  <a:srgbClr val="FFC000"/>
                </a:solidFill>
                <a:effectLst/>
              </a:rPr>
              <a:t> та </a:t>
            </a:r>
            <a:r>
              <a:rPr lang="ru-RU" sz="2800" b="0" dirty="0" err="1">
                <a:solidFill>
                  <a:srgbClr val="FFC000"/>
                </a:solidFill>
                <a:effectLst/>
              </a:rPr>
              <a:t>формування</a:t>
            </a:r>
            <a:r>
              <a:rPr lang="ru-RU" sz="2800" b="0" dirty="0">
                <a:solidFill>
                  <a:srgbClr val="FFC000"/>
                </a:solidFill>
                <a:effectLst/>
              </a:rPr>
              <a:t> </a:t>
            </a:r>
            <a:r>
              <a:rPr lang="ru-RU" sz="2800" b="0" dirty="0" err="1">
                <a:solidFill>
                  <a:srgbClr val="FFC000"/>
                </a:solidFill>
                <a:effectLst/>
              </a:rPr>
              <a:t>запорозького</a:t>
            </a:r>
            <a:r>
              <a:rPr lang="ru-RU" sz="2800" b="0" dirty="0">
                <a:solidFill>
                  <a:srgbClr val="FFC000"/>
                </a:solidFill>
                <a:effectLst/>
              </a:rPr>
              <a:t> </a:t>
            </a:r>
            <a:r>
              <a:rPr lang="ru-RU" sz="2800" b="0" dirty="0" err="1">
                <a:solidFill>
                  <a:srgbClr val="FFC000"/>
                </a:solidFill>
                <a:effectLst/>
              </a:rPr>
              <a:t>козацтва</a:t>
            </a:r>
            <a:r>
              <a:rPr lang="ru-RU" sz="2800" b="0" dirty="0">
                <a:solidFill>
                  <a:srgbClr val="FFC000"/>
                </a:solidFill>
                <a:effectLst/>
              </a:rPr>
              <a:t>", і "</a:t>
            </a:r>
            <a:r>
              <a:rPr lang="ru-RU" sz="2800" b="0" dirty="0" err="1">
                <a:solidFill>
                  <a:srgbClr val="FFC000"/>
                </a:solidFill>
                <a:effectLst/>
              </a:rPr>
              <a:t>Військове</a:t>
            </a:r>
            <a:r>
              <a:rPr lang="ru-RU" sz="2800" b="0" dirty="0">
                <a:solidFill>
                  <a:srgbClr val="FFC000"/>
                </a:solidFill>
                <a:effectLst/>
              </a:rPr>
              <a:t> </a:t>
            </a:r>
            <a:r>
              <a:rPr lang="ru-RU" sz="2800" b="0" dirty="0" err="1">
                <a:solidFill>
                  <a:srgbClr val="FFC000"/>
                </a:solidFill>
                <a:effectLst/>
              </a:rPr>
              <a:t>мистецтво</a:t>
            </a:r>
            <a:r>
              <a:rPr lang="ru-RU" sz="2800" b="0" dirty="0">
                <a:solidFill>
                  <a:srgbClr val="FFC000"/>
                </a:solidFill>
                <a:effectLst/>
              </a:rPr>
              <a:t> </a:t>
            </a:r>
            <a:r>
              <a:rPr lang="ru-RU" sz="2800" b="0" dirty="0" err="1">
                <a:solidFill>
                  <a:srgbClr val="FFC000"/>
                </a:solidFill>
                <a:effectLst/>
              </a:rPr>
              <a:t>запорізьких</a:t>
            </a:r>
            <a:r>
              <a:rPr lang="ru-RU" sz="2800" b="0" dirty="0">
                <a:solidFill>
                  <a:srgbClr val="FFC000"/>
                </a:solidFill>
                <a:effectLst/>
              </a:rPr>
              <a:t> </a:t>
            </a:r>
            <a:r>
              <a:rPr lang="ru-RU" sz="2800" b="0" dirty="0" err="1">
                <a:solidFill>
                  <a:srgbClr val="FFC000"/>
                </a:solidFill>
                <a:effectLst/>
              </a:rPr>
              <a:t>козаків</a:t>
            </a:r>
            <a:r>
              <a:rPr lang="ru-RU" sz="2800" b="0" dirty="0">
                <a:solidFill>
                  <a:srgbClr val="FFC000"/>
                </a:solidFill>
                <a:effectLst/>
              </a:rPr>
              <a:t>". Тут </a:t>
            </a:r>
            <a:r>
              <a:rPr lang="ru-RU" sz="2800" b="0" dirty="0" err="1">
                <a:solidFill>
                  <a:srgbClr val="FFC000"/>
                </a:solidFill>
                <a:effectLst/>
              </a:rPr>
              <a:t>можна</a:t>
            </a:r>
            <a:r>
              <a:rPr lang="ru-RU" sz="2800" b="0" dirty="0">
                <a:solidFill>
                  <a:srgbClr val="FFC000"/>
                </a:solidFill>
                <a:effectLst/>
              </a:rPr>
              <a:t> </a:t>
            </a:r>
            <a:r>
              <a:rPr lang="ru-RU" sz="2800" b="0" dirty="0" err="1">
                <a:solidFill>
                  <a:srgbClr val="FFC000"/>
                </a:solidFill>
                <a:effectLst/>
              </a:rPr>
              <a:t>побачити</a:t>
            </a:r>
            <a:r>
              <a:rPr lang="ru-RU" sz="2800" b="0" dirty="0">
                <a:solidFill>
                  <a:srgbClr val="FFC000"/>
                </a:solidFill>
                <a:effectLst/>
              </a:rPr>
              <a:t> </a:t>
            </a:r>
            <a:r>
              <a:rPr lang="ru-RU" sz="2800" b="0" dirty="0" err="1">
                <a:solidFill>
                  <a:srgbClr val="FFC000"/>
                </a:solidFill>
                <a:effectLst/>
              </a:rPr>
              <a:t>колелкцію</a:t>
            </a:r>
            <a:r>
              <a:rPr lang="ru-RU" sz="2800" b="0" dirty="0">
                <a:solidFill>
                  <a:srgbClr val="FFC000"/>
                </a:solidFill>
                <a:effectLst/>
              </a:rPr>
              <a:t> </a:t>
            </a:r>
            <a:r>
              <a:rPr lang="ru-RU" sz="2800" b="0" dirty="0" err="1">
                <a:solidFill>
                  <a:srgbClr val="FFC000"/>
                </a:solidFill>
                <a:effectLst/>
              </a:rPr>
              <a:t>козацької</a:t>
            </a:r>
            <a:r>
              <a:rPr lang="ru-RU" sz="2800" b="0" dirty="0">
                <a:solidFill>
                  <a:srgbClr val="FFC000"/>
                </a:solidFill>
                <a:effectLst/>
              </a:rPr>
              <a:t> </a:t>
            </a:r>
            <a:r>
              <a:rPr lang="ru-RU" sz="2800" b="0" dirty="0" err="1">
                <a:solidFill>
                  <a:srgbClr val="FFC000"/>
                </a:solidFill>
                <a:effectLst/>
              </a:rPr>
              <a:t>зброї</a:t>
            </a:r>
            <a:r>
              <a:rPr lang="ru-RU" sz="2800" b="0" dirty="0">
                <a:solidFill>
                  <a:srgbClr val="FFC000"/>
                </a:solidFill>
                <a:effectLst/>
              </a:rPr>
              <a:t>, </a:t>
            </a:r>
            <a:r>
              <a:rPr lang="ru-RU" sz="2800" b="0" dirty="0" err="1">
                <a:solidFill>
                  <a:srgbClr val="FFC000"/>
                </a:solidFill>
                <a:effectLst/>
              </a:rPr>
              <a:t>монети</a:t>
            </a:r>
            <a:r>
              <a:rPr lang="ru-RU" sz="2800" b="0" dirty="0">
                <a:solidFill>
                  <a:srgbClr val="FFC000"/>
                </a:solidFill>
                <a:effectLst/>
              </a:rPr>
              <a:t>, і </a:t>
            </a:r>
            <a:r>
              <a:rPr lang="ru-RU" sz="2800" b="0" dirty="0" err="1">
                <a:solidFill>
                  <a:srgbClr val="FFC000"/>
                </a:solidFill>
                <a:effectLst/>
              </a:rPr>
              <a:t>польські</a:t>
            </a:r>
            <a:r>
              <a:rPr lang="ru-RU" sz="2800" b="0" dirty="0">
                <a:solidFill>
                  <a:srgbClr val="FFC000"/>
                </a:solidFill>
                <a:effectLst/>
              </a:rPr>
              <a:t> </a:t>
            </a:r>
            <a:r>
              <a:rPr lang="ru-RU" sz="2800" b="0" dirty="0" err="1">
                <a:solidFill>
                  <a:srgbClr val="FFC000"/>
                </a:solidFill>
                <a:effectLst/>
              </a:rPr>
              <a:t>предмети</a:t>
            </a:r>
            <a:r>
              <a:rPr lang="ru-RU" sz="2800" b="0" dirty="0">
                <a:solidFill>
                  <a:srgbClr val="FFC000"/>
                </a:solidFill>
                <a:effectLst/>
              </a:rPr>
              <a:t>, </a:t>
            </a:r>
            <a:r>
              <a:rPr lang="ru-RU" sz="2800" b="0" dirty="0" err="1">
                <a:solidFill>
                  <a:srgbClr val="FFC000"/>
                </a:solidFill>
                <a:effectLst/>
              </a:rPr>
              <a:t>також</a:t>
            </a:r>
            <a:r>
              <a:rPr lang="ru-RU" sz="2800" b="0" dirty="0">
                <a:solidFill>
                  <a:srgbClr val="FFC000"/>
                </a:solidFill>
                <a:effectLst/>
              </a:rPr>
              <a:t> тут </a:t>
            </a:r>
            <a:r>
              <a:rPr lang="ru-RU" sz="2800" b="0" dirty="0" err="1">
                <a:solidFill>
                  <a:srgbClr val="FFC000"/>
                </a:solidFill>
                <a:effectLst/>
              </a:rPr>
              <a:t>виставлені</a:t>
            </a:r>
            <a:r>
              <a:rPr lang="ru-RU" sz="2800" b="0" dirty="0">
                <a:solidFill>
                  <a:srgbClr val="FFC000"/>
                </a:solidFill>
                <a:effectLst/>
              </a:rPr>
              <a:t> </a:t>
            </a:r>
            <a:r>
              <a:rPr lang="ru-RU" sz="2800" b="0" dirty="0" err="1">
                <a:solidFill>
                  <a:srgbClr val="FFC000"/>
                </a:solidFill>
                <a:effectLst/>
              </a:rPr>
              <a:t>макети</a:t>
            </a:r>
            <a:r>
              <a:rPr lang="ru-RU" sz="2800" b="0" dirty="0">
                <a:solidFill>
                  <a:srgbClr val="FFC000"/>
                </a:solidFill>
                <a:effectLst/>
              </a:rPr>
              <a:t> </a:t>
            </a:r>
            <a:r>
              <a:rPr lang="ru-RU" sz="2800" b="0" dirty="0" err="1">
                <a:solidFill>
                  <a:srgbClr val="FFC000"/>
                </a:solidFill>
                <a:effectLst/>
              </a:rPr>
              <a:t>козацьких</a:t>
            </a:r>
            <a:r>
              <a:rPr lang="ru-RU" sz="2800" b="0" dirty="0">
                <a:solidFill>
                  <a:srgbClr val="FFC000"/>
                </a:solidFill>
                <a:effectLst/>
              </a:rPr>
              <a:t> </a:t>
            </a:r>
            <a:r>
              <a:rPr lang="ru-RU" sz="2800" b="0" dirty="0" err="1">
                <a:solidFill>
                  <a:srgbClr val="FFC000"/>
                </a:solidFill>
                <a:effectLst/>
              </a:rPr>
              <a:t>возів</a:t>
            </a:r>
            <a:r>
              <a:rPr lang="ru-RU" sz="2800" b="0" dirty="0">
                <a:solidFill>
                  <a:srgbClr val="FFC000"/>
                </a:solidFill>
                <a:effectLst/>
              </a:rPr>
              <a:t> і </a:t>
            </a:r>
            <a:r>
              <a:rPr lang="ru-RU" sz="2800" b="0" dirty="0" err="1">
                <a:solidFill>
                  <a:srgbClr val="FFC000"/>
                </a:solidFill>
                <a:effectLst/>
              </a:rPr>
              <a:t>козацького</a:t>
            </a:r>
            <a:r>
              <a:rPr lang="ru-RU" sz="2800" b="0" dirty="0">
                <a:solidFill>
                  <a:srgbClr val="FFC000"/>
                </a:solidFill>
                <a:effectLst/>
              </a:rPr>
              <a:t> судна - "Чайки".</a:t>
            </a:r>
            <a:endParaRPr lang="ru-RU" sz="2800" dirty="0">
              <a:solidFill>
                <a:srgbClr val="FFC000"/>
              </a:solidFill>
            </a:endParaRPr>
          </a:p>
        </p:txBody>
      </p:sp>
    </p:spTree>
    <p:extLst>
      <p:ext uri="{BB962C8B-B14F-4D97-AF65-F5344CB8AC3E}">
        <p14:creationId xmlns:p14="http://schemas.microsoft.com/office/powerpoint/2010/main" val="560394330"/>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1154901" y="1121867"/>
            <a:ext cx="6879599" cy="4574201"/>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9993" y="-12041"/>
            <a:ext cx="4633826" cy="3441041"/>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02194" y="3429000"/>
            <a:ext cx="4680297" cy="3429000"/>
          </a:xfrm>
          <a:prstGeom prst="rect">
            <a:avLst/>
          </a:prstGeom>
        </p:spPr>
      </p:pic>
    </p:spTree>
    <p:extLst>
      <p:ext uri="{BB962C8B-B14F-4D97-AF65-F5344CB8AC3E}">
        <p14:creationId xmlns:p14="http://schemas.microsoft.com/office/powerpoint/2010/main" val="3729190389"/>
      </p:ext>
    </p:extLst>
  </p:cSld>
  <p:clrMapOvr>
    <a:masterClrMapping/>
  </p:clrMapOvr>
  <p:transition spd="slow">
    <p:randomBar dir="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3035830" cy="2276872"/>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18" y="2276872"/>
            <a:ext cx="3072341" cy="2304256"/>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818" y="4581128"/>
            <a:ext cx="3072341" cy="2276871"/>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97460" y="2420888"/>
            <a:ext cx="2546540" cy="4437111"/>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25129" y="20959"/>
            <a:ext cx="3607533" cy="2294279"/>
          </a:xfrm>
          <a:prstGeom prst="rect">
            <a:avLst/>
          </a:prstGeom>
        </p:spPr>
      </p:pic>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25129" y="2258469"/>
            <a:ext cx="3607533" cy="2322659"/>
          </a:xfrm>
          <a:prstGeom prst="rect">
            <a:avLst/>
          </a:prstGeom>
        </p:spPr>
      </p:pic>
      <p:pic>
        <p:nvPicPr>
          <p:cNvPr id="10" name="Рисунок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45523" y="4568819"/>
            <a:ext cx="3551937" cy="2289180"/>
          </a:xfrm>
          <a:prstGeom prst="rect">
            <a:avLst/>
          </a:prstGeom>
        </p:spPr>
      </p:pic>
      <p:pic>
        <p:nvPicPr>
          <p:cNvPr id="12" name="Рисунок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95617" y="20958"/>
            <a:ext cx="2548383" cy="2399929"/>
          </a:xfrm>
          <a:prstGeom prst="rect">
            <a:avLst/>
          </a:prstGeom>
        </p:spPr>
      </p:pic>
    </p:spTree>
    <p:extLst>
      <p:ext uri="{BB962C8B-B14F-4D97-AF65-F5344CB8AC3E}">
        <p14:creationId xmlns:p14="http://schemas.microsoft.com/office/powerpoint/2010/main" val="2019809202"/>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6927"/>
            <a:ext cx="4658775" cy="3494081"/>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501008"/>
            <a:ext cx="4656973" cy="3378162"/>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7876" y="44476"/>
            <a:ext cx="4608708" cy="3456531"/>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58060" y="3485905"/>
            <a:ext cx="4485940" cy="3364455"/>
          </a:xfrm>
          <a:prstGeom prst="rect">
            <a:avLst/>
          </a:prstGeom>
        </p:spPr>
      </p:pic>
      <p:pic>
        <p:nvPicPr>
          <p:cNvPr id="8" name="Рисунок 7"/>
          <p:cNvPicPr>
            <a:picLocks noChangeAspect="1"/>
          </p:cNvPicPr>
          <p:nvPr/>
        </p:nvPicPr>
        <p:blipFill rotWithShape="1">
          <a:blip r:embed="rId6" cstate="print">
            <a:extLst>
              <a:ext uri="{28A0092B-C50C-407E-A947-70E740481C1C}">
                <a14:useLocalDpi xmlns:a14="http://schemas.microsoft.com/office/drawing/2010/main" val="0"/>
              </a:ext>
            </a:extLst>
          </a:blip>
          <a:srcRect l="-12273" t="93123" r="97576" b="6125"/>
          <a:stretch/>
        </p:blipFill>
        <p:spPr>
          <a:xfrm>
            <a:off x="-1343891" y="6468893"/>
            <a:ext cx="1343891" cy="45719"/>
          </a:xfrm>
          <a:prstGeom prst="rect">
            <a:avLst/>
          </a:prstGeom>
        </p:spPr>
      </p:pic>
    </p:spTree>
    <p:extLst>
      <p:ext uri="{BB962C8B-B14F-4D97-AF65-F5344CB8AC3E}">
        <p14:creationId xmlns:p14="http://schemas.microsoft.com/office/powerpoint/2010/main" val="3088382051"/>
      </p:ext>
    </p:extLst>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1957470890"/>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15021291"/>
      </p:ext>
    </p:extLst>
  </p:cSld>
  <p:clrMapOvr>
    <a:masterClrMapping/>
  </p:clrMapOvr>
  <p:transition spd="slow">
    <p:wheel spokes="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67544" y="764704"/>
            <a:ext cx="8229600" cy="1828800"/>
          </a:xfrm>
        </p:spPr>
        <p:txBody>
          <a:bodyPr>
            <a:noAutofit/>
          </a:bodyPr>
          <a:lstStyle/>
          <a:p>
            <a:r>
              <a:rPr lang="ru-RU" sz="1800" dirty="0">
                <a:solidFill>
                  <a:srgbClr val="FFC000"/>
                </a:solidFill>
                <a:effectLst/>
              </a:rPr>
              <a:t>На </a:t>
            </a:r>
            <a:r>
              <a:rPr lang="ru-RU" sz="1800" dirty="0" err="1">
                <a:solidFill>
                  <a:srgbClr val="FFC000"/>
                </a:solidFill>
                <a:effectLst/>
              </a:rPr>
              <a:t>території</a:t>
            </a:r>
            <a:r>
              <a:rPr lang="ru-RU" sz="1800" dirty="0">
                <a:solidFill>
                  <a:srgbClr val="FFC000"/>
                </a:solidFill>
                <a:effectLst/>
              </a:rPr>
              <a:t> музею </a:t>
            </a:r>
            <a:r>
              <a:rPr lang="ru-RU" sz="1800" dirty="0" err="1">
                <a:solidFill>
                  <a:srgbClr val="FFC000"/>
                </a:solidFill>
                <a:effectLst/>
              </a:rPr>
              <a:t>також</a:t>
            </a:r>
            <a:r>
              <a:rPr lang="ru-RU" sz="1800" dirty="0">
                <a:solidFill>
                  <a:srgbClr val="FFC000"/>
                </a:solidFill>
                <a:effectLst/>
              </a:rPr>
              <a:t> </a:t>
            </a:r>
            <a:r>
              <a:rPr lang="ru-RU" sz="1800" dirty="0" err="1">
                <a:solidFill>
                  <a:srgbClr val="FFC000"/>
                </a:solidFill>
                <a:effectLst/>
              </a:rPr>
              <a:t>діють</a:t>
            </a:r>
            <a:r>
              <a:rPr lang="ru-RU" sz="1800" dirty="0">
                <a:solidFill>
                  <a:srgbClr val="FFC000"/>
                </a:solidFill>
                <a:effectLst/>
              </a:rPr>
              <a:t> </a:t>
            </a:r>
            <a:r>
              <a:rPr lang="ru-RU" sz="1800" dirty="0" err="1">
                <a:solidFill>
                  <a:srgbClr val="FFC000"/>
                </a:solidFill>
                <a:effectLst/>
              </a:rPr>
              <a:t>тематичні</a:t>
            </a:r>
            <a:r>
              <a:rPr lang="ru-RU" sz="1800" dirty="0">
                <a:solidFill>
                  <a:srgbClr val="FFC000"/>
                </a:solidFill>
                <a:effectLst/>
              </a:rPr>
              <a:t> </a:t>
            </a:r>
            <a:r>
              <a:rPr lang="ru-RU" sz="1800" dirty="0" err="1">
                <a:solidFill>
                  <a:srgbClr val="FFC000"/>
                </a:solidFill>
                <a:effectLst/>
              </a:rPr>
              <a:t>виставки</a:t>
            </a:r>
            <a:r>
              <a:rPr lang="ru-RU" sz="1800" dirty="0">
                <a:solidFill>
                  <a:srgbClr val="FFC000"/>
                </a:solidFill>
                <a:effectLst/>
              </a:rPr>
              <a:t> "</a:t>
            </a:r>
            <a:r>
              <a:rPr lang="ru-RU" sz="1800" dirty="0" err="1">
                <a:solidFill>
                  <a:srgbClr val="FFC000"/>
                </a:solidFill>
                <a:effectLst/>
              </a:rPr>
              <a:t>Запорізьке</a:t>
            </a:r>
            <a:r>
              <a:rPr lang="ru-RU" sz="1800" dirty="0">
                <a:solidFill>
                  <a:srgbClr val="FFC000"/>
                </a:solidFill>
                <a:effectLst/>
              </a:rPr>
              <a:t> </a:t>
            </a:r>
            <a:r>
              <a:rPr lang="ru-RU" sz="1800" dirty="0" err="1">
                <a:solidFill>
                  <a:srgbClr val="FFC000"/>
                </a:solidFill>
                <a:effectLst/>
              </a:rPr>
              <a:t>козацтво</a:t>
            </a:r>
            <a:r>
              <a:rPr lang="ru-RU" sz="1800" dirty="0">
                <a:solidFill>
                  <a:srgbClr val="FFC000"/>
                </a:solidFill>
                <a:effectLst/>
              </a:rPr>
              <a:t> у </a:t>
            </a:r>
            <a:r>
              <a:rPr lang="ru-RU" sz="1800" dirty="0" err="1">
                <a:solidFill>
                  <a:srgbClr val="FFC000"/>
                </a:solidFill>
                <a:effectLst/>
              </a:rPr>
              <a:t>визвольній</a:t>
            </a:r>
            <a:r>
              <a:rPr lang="ru-RU" sz="1800" dirty="0">
                <a:solidFill>
                  <a:srgbClr val="FFC000"/>
                </a:solidFill>
                <a:effectLst/>
              </a:rPr>
              <a:t> </a:t>
            </a:r>
            <a:r>
              <a:rPr lang="ru-RU" sz="1800" dirty="0" err="1">
                <a:solidFill>
                  <a:srgbClr val="FFC000"/>
                </a:solidFill>
                <a:effectLst/>
              </a:rPr>
              <a:t>війні</a:t>
            </a:r>
            <a:r>
              <a:rPr lang="ru-RU" sz="1800" dirty="0">
                <a:solidFill>
                  <a:srgbClr val="FFC000"/>
                </a:solidFill>
                <a:effectLst/>
              </a:rPr>
              <a:t> </a:t>
            </a:r>
            <a:r>
              <a:rPr lang="ru-RU" sz="1800" dirty="0" err="1">
                <a:solidFill>
                  <a:srgbClr val="FFC000"/>
                </a:solidFill>
                <a:effectLst/>
              </a:rPr>
              <a:t>під</a:t>
            </a:r>
            <a:r>
              <a:rPr lang="ru-RU" sz="1800" dirty="0">
                <a:solidFill>
                  <a:srgbClr val="FFC000"/>
                </a:solidFill>
                <a:effectLst/>
              </a:rPr>
              <a:t> </a:t>
            </a:r>
            <a:r>
              <a:rPr lang="ru-RU" sz="1800" dirty="0" err="1">
                <a:solidFill>
                  <a:srgbClr val="FFC000"/>
                </a:solidFill>
                <a:effectLst/>
              </a:rPr>
              <a:t>командуванням</a:t>
            </a:r>
            <a:r>
              <a:rPr lang="ru-RU" sz="1800" dirty="0">
                <a:solidFill>
                  <a:srgbClr val="FFC000"/>
                </a:solidFill>
                <a:effectLst/>
              </a:rPr>
              <a:t> Б. </a:t>
            </a:r>
            <a:r>
              <a:rPr lang="ru-RU" sz="1800" dirty="0" err="1">
                <a:solidFill>
                  <a:srgbClr val="FFC000"/>
                </a:solidFill>
                <a:effectLst/>
              </a:rPr>
              <a:t>Хмельницького</a:t>
            </a:r>
            <a:r>
              <a:rPr lang="ru-RU" sz="1800" dirty="0">
                <a:solidFill>
                  <a:srgbClr val="FFC000"/>
                </a:solidFill>
                <a:effectLst/>
              </a:rPr>
              <a:t>"​​, "</a:t>
            </a:r>
            <a:r>
              <a:rPr lang="ru-RU" sz="1800" dirty="0" err="1">
                <a:solidFill>
                  <a:srgbClr val="FFC000"/>
                </a:solidFill>
                <a:effectLst/>
              </a:rPr>
              <a:t>Духовний</a:t>
            </a:r>
            <a:r>
              <a:rPr lang="ru-RU" sz="1800" dirty="0">
                <a:solidFill>
                  <a:srgbClr val="FFC000"/>
                </a:solidFill>
                <a:effectLst/>
              </a:rPr>
              <a:t> </a:t>
            </a:r>
            <a:r>
              <a:rPr lang="ru-RU" sz="1800" dirty="0" err="1">
                <a:solidFill>
                  <a:srgbClr val="FFC000"/>
                </a:solidFill>
                <a:effectLst/>
              </a:rPr>
              <a:t>світ</a:t>
            </a:r>
            <a:r>
              <a:rPr lang="ru-RU" sz="1800" dirty="0">
                <a:solidFill>
                  <a:srgbClr val="FFC000"/>
                </a:solidFill>
                <a:effectLst/>
              </a:rPr>
              <a:t> </a:t>
            </a:r>
            <a:r>
              <a:rPr lang="ru-RU" sz="1800" dirty="0" err="1">
                <a:solidFill>
                  <a:srgbClr val="FFC000"/>
                </a:solidFill>
                <a:effectLst/>
              </a:rPr>
              <a:t>запорізького</a:t>
            </a:r>
            <a:r>
              <a:rPr lang="ru-RU" sz="1800" dirty="0">
                <a:solidFill>
                  <a:srgbClr val="FFC000"/>
                </a:solidFill>
                <a:effectLst/>
              </a:rPr>
              <a:t> </a:t>
            </a:r>
            <a:r>
              <a:rPr lang="ru-RU" sz="1800" dirty="0" err="1">
                <a:solidFill>
                  <a:srgbClr val="FFC000"/>
                </a:solidFill>
                <a:effectLst/>
              </a:rPr>
              <a:t>козацтва</a:t>
            </a:r>
            <a:r>
              <a:rPr lang="ru-RU" sz="1800" dirty="0">
                <a:solidFill>
                  <a:srgbClr val="FFC000"/>
                </a:solidFill>
                <a:effectLst/>
              </a:rPr>
              <a:t>", "</a:t>
            </a:r>
            <a:r>
              <a:rPr lang="ru-RU" sz="1800" dirty="0" err="1">
                <a:solidFill>
                  <a:srgbClr val="FFC000"/>
                </a:solidFill>
                <a:effectLst/>
              </a:rPr>
              <a:t>Запорізькі</a:t>
            </a:r>
            <a:r>
              <a:rPr lang="ru-RU" sz="1800" dirty="0">
                <a:solidFill>
                  <a:srgbClr val="FFC000"/>
                </a:solidFill>
                <a:effectLst/>
              </a:rPr>
              <a:t> </a:t>
            </a:r>
            <a:r>
              <a:rPr lang="ru-RU" sz="1800" dirty="0" err="1">
                <a:solidFill>
                  <a:srgbClr val="FFC000"/>
                </a:solidFill>
                <a:effectLst/>
              </a:rPr>
              <a:t>Вольності</a:t>
            </a:r>
            <a:r>
              <a:rPr lang="ru-RU" sz="1800" dirty="0">
                <a:solidFill>
                  <a:srgbClr val="FFC000"/>
                </a:solidFill>
                <a:effectLst/>
              </a:rPr>
              <a:t> в </a:t>
            </a:r>
            <a:r>
              <a:rPr lang="ru-RU" sz="1800" dirty="0" err="1">
                <a:solidFill>
                  <a:srgbClr val="FFC000"/>
                </a:solidFill>
                <a:effectLst/>
              </a:rPr>
              <a:t>часи</a:t>
            </a:r>
            <a:r>
              <a:rPr lang="ru-RU" sz="1800" dirty="0">
                <a:solidFill>
                  <a:srgbClr val="FFC000"/>
                </a:solidFill>
                <a:effectLst/>
              </a:rPr>
              <a:t> </a:t>
            </a:r>
            <a:r>
              <a:rPr lang="ru-RU" sz="1800" dirty="0" err="1">
                <a:solidFill>
                  <a:srgbClr val="FFC000"/>
                </a:solidFill>
                <a:effectLst/>
              </a:rPr>
              <a:t>Нової</a:t>
            </a:r>
            <a:r>
              <a:rPr lang="ru-RU" sz="1800" dirty="0">
                <a:solidFill>
                  <a:srgbClr val="FFC000"/>
                </a:solidFill>
                <a:effectLst/>
              </a:rPr>
              <a:t> </a:t>
            </a:r>
            <a:r>
              <a:rPr lang="ru-RU" sz="1800" dirty="0" err="1">
                <a:solidFill>
                  <a:srgbClr val="FFC000"/>
                </a:solidFill>
                <a:effectLst/>
              </a:rPr>
              <a:t>Січі</a:t>
            </a:r>
            <a:r>
              <a:rPr lang="ru-RU" sz="1800" dirty="0">
                <a:solidFill>
                  <a:srgbClr val="FFC000"/>
                </a:solidFill>
                <a:effectLst/>
              </a:rPr>
              <a:t>", "</a:t>
            </a:r>
            <a:r>
              <a:rPr lang="ru-RU" sz="1800" dirty="0" err="1">
                <a:solidFill>
                  <a:srgbClr val="FFC000"/>
                </a:solidFill>
                <a:effectLst/>
              </a:rPr>
              <a:t>Запорізькі</a:t>
            </a:r>
            <a:r>
              <a:rPr lang="ru-RU" sz="1800" dirty="0">
                <a:solidFill>
                  <a:srgbClr val="FFC000"/>
                </a:solidFill>
                <a:effectLst/>
              </a:rPr>
              <a:t> </a:t>
            </a:r>
            <a:r>
              <a:rPr lang="ru-RU" sz="1800" dirty="0" err="1">
                <a:solidFill>
                  <a:srgbClr val="FFC000"/>
                </a:solidFill>
                <a:effectLst/>
              </a:rPr>
              <a:t>землі</a:t>
            </a:r>
            <a:r>
              <a:rPr lang="ru-RU" sz="1800" dirty="0">
                <a:solidFill>
                  <a:srgbClr val="FFC000"/>
                </a:solidFill>
                <a:effectLst/>
              </a:rPr>
              <a:t> </a:t>
            </a:r>
            <a:r>
              <a:rPr lang="ru-RU" sz="1800" dirty="0" err="1">
                <a:solidFill>
                  <a:srgbClr val="FFC000"/>
                </a:solidFill>
                <a:effectLst/>
              </a:rPr>
              <a:t>після</a:t>
            </a:r>
            <a:r>
              <a:rPr lang="ru-RU" sz="1800" dirty="0">
                <a:solidFill>
                  <a:srgbClr val="FFC000"/>
                </a:solidFill>
                <a:effectLst/>
              </a:rPr>
              <a:t> </a:t>
            </a:r>
            <a:r>
              <a:rPr lang="ru-RU" sz="1800" dirty="0" err="1">
                <a:solidFill>
                  <a:srgbClr val="FFC000"/>
                </a:solidFill>
                <a:effectLst/>
              </a:rPr>
              <a:t>ліквідації</a:t>
            </a:r>
            <a:r>
              <a:rPr lang="ru-RU" sz="1800" dirty="0">
                <a:solidFill>
                  <a:srgbClr val="FFC000"/>
                </a:solidFill>
                <a:effectLst/>
              </a:rPr>
              <a:t> </a:t>
            </a:r>
            <a:r>
              <a:rPr lang="ru-RU" sz="1800" dirty="0" err="1">
                <a:solidFill>
                  <a:srgbClr val="FFC000"/>
                </a:solidFill>
                <a:effectLst/>
              </a:rPr>
              <a:t>Січі</a:t>
            </a:r>
            <a:r>
              <a:rPr lang="ru-RU" sz="1800" dirty="0">
                <a:solidFill>
                  <a:srgbClr val="FFC000"/>
                </a:solidFill>
                <a:effectLst/>
              </a:rPr>
              <a:t>", "</a:t>
            </a:r>
            <a:r>
              <a:rPr lang="ru-RU" sz="1800" dirty="0" err="1">
                <a:solidFill>
                  <a:srgbClr val="FFC000"/>
                </a:solidFill>
                <a:effectLst/>
              </a:rPr>
              <a:t>Заселення</a:t>
            </a:r>
            <a:r>
              <a:rPr lang="ru-RU" sz="1800" dirty="0">
                <a:solidFill>
                  <a:srgbClr val="FFC000"/>
                </a:solidFill>
                <a:effectLst/>
              </a:rPr>
              <a:t> </a:t>
            </a:r>
            <a:r>
              <a:rPr lang="ru-RU" sz="1800" dirty="0" err="1">
                <a:solidFill>
                  <a:srgbClr val="FFC000"/>
                </a:solidFill>
                <a:effectLst/>
              </a:rPr>
              <a:t>Запорізького</a:t>
            </a:r>
            <a:r>
              <a:rPr lang="ru-RU" sz="1800" dirty="0">
                <a:solidFill>
                  <a:srgbClr val="FFC000"/>
                </a:solidFill>
                <a:effectLst/>
              </a:rPr>
              <a:t> краю", і "</a:t>
            </a:r>
            <a:r>
              <a:rPr lang="ru-RU" sz="1800" dirty="0" err="1">
                <a:solidFill>
                  <a:srgbClr val="FFC000"/>
                </a:solidFill>
                <a:effectLst/>
              </a:rPr>
              <a:t>Зброя</a:t>
            </a:r>
            <a:r>
              <a:rPr lang="ru-RU" sz="1800" dirty="0">
                <a:solidFill>
                  <a:srgbClr val="FFC000"/>
                </a:solidFill>
                <a:effectLst/>
              </a:rPr>
              <a:t> </a:t>
            </a:r>
            <a:r>
              <a:rPr lang="ru-RU" sz="1800" dirty="0" err="1">
                <a:solidFill>
                  <a:srgbClr val="FFC000"/>
                </a:solidFill>
                <a:effectLst/>
              </a:rPr>
              <a:t>козацьких</a:t>
            </a:r>
            <a:r>
              <a:rPr lang="ru-RU" sz="1800" dirty="0">
                <a:solidFill>
                  <a:srgbClr val="FFC000"/>
                </a:solidFill>
                <a:effectLst/>
              </a:rPr>
              <a:t> </a:t>
            </a:r>
            <a:r>
              <a:rPr lang="ru-RU" sz="1800" dirty="0" err="1">
                <a:solidFill>
                  <a:srgbClr val="FFC000"/>
                </a:solidFill>
                <a:effectLst/>
              </a:rPr>
              <a:t>часів</a:t>
            </a:r>
            <a:r>
              <a:rPr lang="ru-RU" sz="1800" dirty="0">
                <a:solidFill>
                  <a:srgbClr val="FFC000"/>
                </a:solidFill>
                <a:effectLst/>
              </a:rPr>
              <a:t>". </a:t>
            </a:r>
            <a:r>
              <a:rPr lang="ru-RU" sz="1800" dirty="0" err="1">
                <a:solidFill>
                  <a:srgbClr val="FFC000"/>
                </a:solidFill>
                <a:effectLst/>
              </a:rPr>
              <a:t>Всі</a:t>
            </a:r>
            <a:r>
              <a:rPr lang="ru-RU" sz="1800" dirty="0">
                <a:solidFill>
                  <a:srgbClr val="FFC000"/>
                </a:solidFill>
                <a:effectLst/>
              </a:rPr>
              <a:t> </a:t>
            </a:r>
            <a:r>
              <a:rPr lang="ru-RU" sz="1800" dirty="0" err="1">
                <a:solidFill>
                  <a:srgbClr val="FFC000"/>
                </a:solidFill>
                <a:effectLst/>
              </a:rPr>
              <a:t>виставки</a:t>
            </a:r>
            <a:r>
              <a:rPr lang="ru-RU" sz="1800" dirty="0">
                <a:solidFill>
                  <a:srgbClr val="FFC000"/>
                </a:solidFill>
                <a:effectLst/>
              </a:rPr>
              <a:t> </a:t>
            </a:r>
            <a:r>
              <a:rPr lang="ru-RU" sz="1800" dirty="0" err="1">
                <a:solidFill>
                  <a:srgbClr val="FFC000"/>
                </a:solidFill>
                <a:effectLst/>
              </a:rPr>
              <a:t>представлені</a:t>
            </a:r>
            <a:r>
              <a:rPr lang="ru-RU" sz="1800" dirty="0">
                <a:solidFill>
                  <a:srgbClr val="FFC000"/>
                </a:solidFill>
                <a:effectLst/>
              </a:rPr>
              <a:t> </a:t>
            </a:r>
            <a:r>
              <a:rPr lang="ru-RU" sz="1800" dirty="0" err="1">
                <a:solidFill>
                  <a:srgbClr val="FFC000"/>
                </a:solidFill>
                <a:effectLst/>
              </a:rPr>
              <a:t>багатими</a:t>
            </a:r>
            <a:r>
              <a:rPr lang="ru-RU" sz="1800" dirty="0">
                <a:solidFill>
                  <a:srgbClr val="FFC000"/>
                </a:solidFill>
                <a:effectLst/>
              </a:rPr>
              <a:t> </a:t>
            </a:r>
            <a:r>
              <a:rPr lang="ru-RU" sz="1800" dirty="0" err="1">
                <a:solidFill>
                  <a:srgbClr val="FFC000"/>
                </a:solidFill>
                <a:effectLst/>
              </a:rPr>
              <a:t>колекціями</a:t>
            </a:r>
            <a:r>
              <a:rPr lang="ru-RU" sz="1800" dirty="0">
                <a:solidFill>
                  <a:srgbClr val="FFC000"/>
                </a:solidFill>
                <a:effectLst/>
              </a:rPr>
              <a:t> </a:t>
            </a:r>
            <a:r>
              <a:rPr lang="ru-RU" sz="1800" dirty="0" err="1">
                <a:solidFill>
                  <a:srgbClr val="FFC000"/>
                </a:solidFill>
                <a:effectLst/>
              </a:rPr>
              <a:t>цікавих</a:t>
            </a:r>
            <a:r>
              <a:rPr lang="ru-RU" sz="1800" dirty="0">
                <a:solidFill>
                  <a:srgbClr val="FFC000"/>
                </a:solidFill>
                <a:effectLst/>
              </a:rPr>
              <a:t> </a:t>
            </a:r>
            <a:r>
              <a:rPr lang="ru-RU" sz="1800" dirty="0" err="1">
                <a:solidFill>
                  <a:srgbClr val="FFC000"/>
                </a:solidFill>
                <a:effectLst/>
              </a:rPr>
              <a:t>матеріалів</a:t>
            </a:r>
            <a:r>
              <a:rPr lang="ru-RU" sz="1800" dirty="0">
                <a:solidFill>
                  <a:srgbClr val="FFC000"/>
                </a:solidFill>
                <a:effectLst/>
              </a:rPr>
              <a:t>, </a:t>
            </a:r>
            <a:r>
              <a:rPr lang="ru-RU" sz="1800" dirty="0" err="1">
                <a:solidFill>
                  <a:srgbClr val="FFC000"/>
                </a:solidFill>
                <a:effectLst/>
              </a:rPr>
              <a:t>доносять</a:t>
            </a:r>
            <a:r>
              <a:rPr lang="ru-RU" sz="1800" dirty="0">
                <a:solidFill>
                  <a:srgbClr val="FFC000"/>
                </a:solidFill>
                <a:effectLst/>
              </a:rPr>
              <a:t> до </a:t>
            </a:r>
            <a:r>
              <a:rPr lang="ru-RU" sz="1800" dirty="0" err="1">
                <a:solidFill>
                  <a:srgbClr val="FFC000"/>
                </a:solidFill>
                <a:effectLst/>
              </a:rPr>
              <a:t>відвідувачів</a:t>
            </a:r>
            <a:r>
              <a:rPr lang="ru-RU" sz="1800" dirty="0">
                <a:solidFill>
                  <a:srgbClr val="FFC000"/>
                </a:solidFill>
                <a:effectLst/>
              </a:rPr>
              <a:t> </a:t>
            </a:r>
            <a:r>
              <a:rPr lang="ru-RU" sz="1800" dirty="0" err="1">
                <a:solidFill>
                  <a:srgbClr val="FFC000"/>
                </a:solidFill>
                <a:effectLst/>
              </a:rPr>
              <a:t>докладні</a:t>
            </a:r>
            <a:r>
              <a:rPr lang="ru-RU" sz="1800" dirty="0">
                <a:solidFill>
                  <a:srgbClr val="FFC000"/>
                </a:solidFill>
                <a:effectLst/>
              </a:rPr>
              <a:t> </a:t>
            </a:r>
            <a:r>
              <a:rPr lang="ru-RU" sz="1800" dirty="0" err="1">
                <a:solidFill>
                  <a:srgbClr val="FFC000"/>
                </a:solidFill>
                <a:effectLst/>
              </a:rPr>
              <a:t>відомості</a:t>
            </a:r>
            <a:r>
              <a:rPr lang="ru-RU" sz="1800" dirty="0">
                <a:solidFill>
                  <a:srgbClr val="FFC000"/>
                </a:solidFill>
                <a:effectLst/>
              </a:rPr>
              <a:t> про </a:t>
            </a:r>
            <a:r>
              <a:rPr lang="ru-RU" sz="1800" dirty="0" err="1">
                <a:solidFill>
                  <a:srgbClr val="FFC000"/>
                </a:solidFill>
                <a:effectLst/>
              </a:rPr>
              <a:t>цікаві</a:t>
            </a:r>
            <a:r>
              <a:rPr lang="ru-RU" sz="1800" dirty="0">
                <a:solidFill>
                  <a:srgbClr val="FFC000"/>
                </a:solidFill>
                <a:effectLst/>
              </a:rPr>
              <a:t> </a:t>
            </a:r>
            <a:r>
              <a:rPr lang="ru-RU" sz="1800" dirty="0" err="1">
                <a:solidFill>
                  <a:srgbClr val="FFC000"/>
                </a:solidFill>
                <a:effectLst/>
              </a:rPr>
              <a:t>факти</a:t>
            </a:r>
            <a:r>
              <a:rPr lang="ru-RU" sz="1800" dirty="0">
                <a:solidFill>
                  <a:srgbClr val="FFC000"/>
                </a:solidFill>
                <a:effectLst/>
              </a:rPr>
              <a:t> </a:t>
            </a:r>
            <a:r>
              <a:rPr lang="ru-RU" sz="1800" dirty="0" err="1">
                <a:solidFill>
                  <a:srgbClr val="FFC000"/>
                </a:solidFill>
                <a:effectLst/>
              </a:rPr>
              <a:t>історії</a:t>
            </a:r>
            <a:r>
              <a:rPr lang="ru-RU" sz="1800" dirty="0">
                <a:solidFill>
                  <a:srgbClr val="FFC000"/>
                </a:solidFill>
                <a:effectLst/>
              </a:rPr>
              <a:t> з </a:t>
            </a:r>
            <a:r>
              <a:rPr lang="ru-RU" sz="1800" dirty="0" err="1">
                <a:solidFill>
                  <a:srgbClr val="FFC000"/>
                </a:solidFill>
                <a:effectLst/>
              </a:rPr>
              <a:t>життя</a:t>
            </a:r>
            <a:r>
              <a:rPr lang="ru-RU" sz="1800" dirty="0">
                <a:solidFill>
                  <a:srgbClr val="FFC000"/>
                </a:solidFill>
                <a:effectLst/>
              </a:rPr>
              <a:t> наших </a:t>
            </a:r>
            <a:r>
              <a:rPr lang="ru-RU" sz="1800" dirty="0" err="1">
                <a:solidFill>
                  <a:srgbClr val="FFC000"/>
                </a:solidFill>
                <a:effectLst/>
              </a:rPr>
              <a:t>предків</a:t>
            </a:r>
            <a:r>
              <a:rPr lang="ru-RU" sz="1800" dirty="0">
                <a:solidFill>
                  <a:srgbClr val="FFC000"/>
                </a:solidFill>
                <a:effectLst/>
              </a:rPr>
              <a:t> на </a:t>
            </a:r>
            <a:r>
              <a:rPr lang="ru-RU" sz="1800" dirty="0" err="1">
                <a:solidFill>
                  <a:srgbClr val="FFC000"/>
                </a:solidFill>
                <a:effectLst/>
              </a:rPr>
              <a:t>Запорізьких</a:t>
            </a:r>
            <a:r>
              <a:rPr lang="ru-RU" sz="1800" dirty="0">
                <a:solidFill>
                  <a:srgbClr val="FFC000"/>
                </a:solidFill>
                <a:effectLst/>
              </a:rPr>
              <a:t> землях</a:t>
            </a:r>
            <a:r>
              <a:rPr lang="ru-RU" sz="2000" dirty="0">
                <a:solidFill>
                  <a:srgbClr val="FFC000"/>
                </a:solidFill>
                <a:effectLst/>
              </a:rPr>
              <a:t>. </a:t>
            </a:r>
            <a:endParaRPr lang="ru-RU" sz="2000" dirty="0">
              <a:solidFill>
                <a:srgbClr val="FFC000"/>
              </a:solidFill>
            </a:endParaRPr>
          </a:p>
        </p:txBody>
      </p:sp>
      <p:sp>
        <p:nvSpPr>
          <p:cNvPr id="3" name="Подзаголовок 2"/>
          <p:cNvSpPr>
            <a:spLocks noGrp="1"/>
          </p:cNvSpPr>
          <p:nvPr>
            <p:ph type="subTitle" idx="1"/>
          </p:nvPr>
        </p:nvSpPr>
        <p:spPr/>
        <p:txBody>
          <a:bodyPr/>
          <a:lstStyle/>
          <a:p>
            <a:endParaRPr lang="ru-RU" dirty="0"/>
          </a:p>
        </p:txBody>
      </p:sp>
      <p:pic>
        <p:nvPicPr>
          <p:cNvPr id="4" name="Рисунок 3"/>
          <p:cNvPicPr>
            <a:picLocks noChangeAspect="1"/>
          </p:cNvPicPr>
          <p:nvPr/>
        </p:nvPicPr>
        <p:blipFill rotWithShape="1">
          <a:blip r:embed="rId2" cstate="print">
            <a:extLst>
              <a:ext uri="{28A0092B-C50C-407E-A947-70E740481C1C}">
                <a14:useLocalDpi xmlns:a14="http://schemas.microsoft.com/office/drawing/2010/main" val="0"/>
              </a:ext>
            </a:extLst>
          </a:blip>
          <a:srcRect l="45303" t="3156" r="-1364" b="1"/>
          <a:stretch/>
        </p:blipFill>
        <p:spPr>
          <a:xfrm>
            <a:off x="2771800" y="2695097"/>
            <a:ext cx="3848338" cy="4149080"/>
          </a:xfrm>
          <a:prstGeom prst="rect">
            <a:avLst/>
          </a:prstGeom>
        </p:spPr>
      </p:pic>
    </p:spTree>
    <p:extLst>
      <p:ext uri="{BB962C8B-B14F-4D97-AF65-F5344CB8AC3E}">
        <p14:creationId xmlns:p14="http://schemas.microsoft.com/office/powerpoint/2010/main" val="2278770508"/>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2780928"/>
            <a:ext cx="8229600" cy="1143000"/>
          </a:xfrm>
        </p:spPr>
        <p:txBody>
          <a:bodyPr>
            <a:noAutofit/>
          </a:bodyPr>
          <a:lstStyle/>
          <a:p>
            <a:r>
              <a:rPr lang="uk-UA" sz="16600" dirty="0" smtClean="0"/>
              <a:t>Кінець</a:t>
            </a:r>
            <a:endParaRPr lang="ru-RU" sz="16600" dirty="0"/>
          </a:p>
        </p:txBody>
      </p:sp>
    </p:spTree>
    <p:extLst>
      <p:ext uri="{BB962C8B-B14F-4D97-AF65-F5344CB8AC3E}">
        <p14:creationId xmlns:p14="http://schemas.microsoft.com/office/powerpoint/2010/main" val="2662544783"/>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764704"/>
            <a:ext cx="8424936" cy="5688632"/>
          </a:xfrm>
        </p:spPr>
        <p:txBody>
          <a:bodyPr>
            <a:noAutofit/>
          </a:bodyPr>
          <a:lstStyle/>
          <a:p>
            <a:r>
              <a:rPr lang="ru-RU" sz="1600" dirty="0">
                <a:solidFill>
                  <a:srgbClr val="FFC000"/>
                </a:solidFill>
              </a:rPr>
              <a:t>На </a:t>
            </a:r>
            <a:r>
              <a:rPr lang="ru-RU" sz="1600" dirty="0" err="1">
                <a:solidFill>
                  <a:srgbClr val="FFC000"/>
                </a:solidFill>
              </a:rPr>
              <a:t>острові</a:t>
            </a:r>
            <a:r>
              <a:rPr lang="ru-RU" sz="1600" dirty="0">
                <a:solidFill>
                  <a:srgbClr val="FFC000"/>
                </a:solidFill>
              </a:rPr>
              <a:t> </a:t>
            </a:r>
            <a:r>
              <a:rPr lang="ru-RU" sz="1600" dirty="0" err="1">
                <a:solidFill>
                  <a:srgbClr val="FFC000"/>
                </a:solidFill>
              </a:rPr>
              <a:t>Хортиця</a:t>
            </a:r>
            <a:r>
              <a:rPr lang="ru-RU" sz="1600" dirty="0">
                <a:solidFill>
                  <a:srgbClr val="FFC000"/>
                </a:solidFill>
              </a:rPr>
              <a:t> </a:t>
            </a:r>
            <a:r>
              <a:rPr lang="ru-RU" sz="1600" dirty="0" err="1">
                <a:solidFill>
                  <a:srgbClr val="FFC000"/>
                </a:solidFill>
              </a:rPr>
              <a:t>розташовується</a:t>
            </a:r>
            <a:r>
              <a:rPr lang="ru-RU" sz="1600" dirty="0">
                <a:solidFill>
                  <a:srgbClr val="FFC000"/>
                </a:solidFill>
              </a:rPr>
              <a:t> </a:t>
            </a:r>
            <a:r>
              <a:rPr lang="ru-RU" sz="1600" dirty="0" err="1">
                <a:solidFill>
                  <a:srgbClr val="FFC000"/>
                </a:solidFill>
              </a:rPr>
              <a:t>історичний</a:t>
            </a:r>
            <a:r>
              <a:rPr lang="ru-RU" sz="1600" dirty="0">
                <a:solidFill>
                  <a:srgbClr val="FFC000"/>
                </a:solidFill>
              </a:rPr>
              <a:t> і </a:t>
            </a:r>
            <a:r>
              <a:rPr lang="ru-RU" sz="1600" dirty="0" err="1">
                <a:solidFill>
                  <a:srgbClr val="FFC000"/>
                </a:solidFill>
              </a:rPr>
              <a:t>культурний</a:t>
            </a:r>
            <a:r>
              <a:rPr lang="ru-RU" sz="1600" dirty="0">
                <a:solidFill>
                  <a:srgbClr val="FFC000"/>
                </a:solidFill>
              </a:rPr>
              <a:t> центр «</a:t>
            </a:r>
            <a:r>
              <a:rPr lang="ru-RU" sz="1600" dirty="0" err="1">
                <a:solidFill>
                  <a:srgbClr val="FFC000"/>
                </a:solidFill>
              </a:rPr>
              <a:t>Запорізька</a:t>
            </a:r>
            <a:r>
              <a:rPr lang="ru-RU" sz="1600" dirty="0">
                <a:solidFill>
                  <a:srgbClr val="FFC000"/>
                </a:solidFill>
              </a:rPr>
              <a:t> </a:t>
            </a:r>
            <a:r>
              <a:rPr lang="ru-RU" sz="1600" dirty="0" err="1">
                <a:solidFill>
                  <a:srgbClr val="FFC000"/>
                </a:solidFill>
              </a:rPr>
              <a:t>Січ</a:t>
            </a:r>
            <a:r>
              <a:rPr lang="ru-RU" sz="1600" dirty="0">
                <a:solidFill>
                  <a:srgbClr val="FFC000"/>
                </a:solidFill>
              </a:rPr>
              <a:t>» - </a:t>
            </a:r>
            <a:r>
              <a:rPr lang="ru-RU" sz="1600" dirty="0" err="1">
                <a:solidFill>
                  <a:srgbClr val="FFC000"/>
                </a:solidFill>
              </a:rPr>
              <a:t>це</a:t>
            </a:r>
            <a:r>
              <a:rPr lang="ru-RU" sz="1600" dirty="0">
                <a:solidFill>
                  <a:srgbClr val="FFC000"/>
                </a:solidFill>
              </a:rPr>
              <a:t> </a:t>
            </a:r>
            <a:r>
              <a:rPr lang="ru-RU" sz="1600" dirty="0" err="1">
                <a:solidFill>
                  <a:srgbClr val="FFC000"/>
                </a:solidFill>
              </a:rPr>
              <a:t>реконструйована</a:t>
            </a:r>
            <a:r>
              <a:rPr lang="ru-RU" sz="1600" dirty="0">
                <a:solidFill>
                  <a:srgbClr val="FFC000"/>
                </a:solidFill>
              </a:rPr>
              <a:t> </a:t>
            </a:r>
            <a:r>
              <a:rPr lang="ru-RU" sz="1600" dirty="0" err="1">
                <a:solidFill>
                  <a:srgbClr val="FFC000"/>
                </a:solidFill>
              </a:rPr>
              <a:t>старовинна</a:t>
            </a:r>
            <a:r>
              <a:rPr lang="ru-RU" sz="1600" dirty="0">
                <a:solidFill>
                  <a:srgbClr val="FFC000"/>
                </a:solidFill>
              </a:rPr>
              <a:t> </a:t>
            </a:r>
            <a:r>
              <a:rPr lang="ru-RU" sz="1600" dirty="0" err="1">
                <a:solidFill>
                  <a:srgbClr val="FFC000"/>
                </a:solidFill>
              </a:rPr>
              <a:t>козацька</a:t>
            </a:r>
            <a:r>
              <a:rPr lang="ru-RU" sz="1600" dirty="0">
                <a:solidFill>
                  <a:srgbClr val="FFC000"/>
                </a:solidFill>
              </a:rPr>
              <a:t> </a:t>
            </a:r>
            <a:r>
              <a:rPr lang="ru-RU" sz="1600" dirty="0" err="1">
                <a:solidFill>
                  <a:srgbClr val="FFC000"/>
                </a:solidFill>
              </a:rPr>
              <a:t>фортеця</a:t>
            </a:r>
            <a:r>
              <a:rPr lang="ru-RU" sz="1600" dirty="0">
                <a:solidFill>
                  <a:srgbClr val="FFC000"/>
                </a:solidFill>
              </a:rPr>
              <a:t> </a:t>
            </a:r>
            <a:r>
              <a:rPr lang="en-US" sz="1600" dirty="0">
                <a:solidFill>
                  <a:srgbClr val="FFC000"/>
                </a:solidFill>
              </a:rPr>
              <a:t>XVI-XVIII </a:t>
            </a:r>
            <a:r>
              <a:rPr lang="ru-RU" sz="1600" dirty="0" err="1">
                <a:solidFill>
                  <a:srgbClr val="FFC000"/>
                </a:solidFill>
              </a:rPr>
              <a:t>століття</a:t>
            </a:r>
            <a:r>
              <a:rPr lang="ru-RU" sz="1600" dirty="0">
                <a:solidFill>
                  <a:srgbClr val="FFC000"/>
                </a:solidFill>
              </a:rPr>
              <a:t>. </a:t>
            </a:r>
            <a:r>
              <a:rPr lang="ru-RU" sz="1600" dirty="0" err="1">
                <a:solidFill>
                  <a:srgbClr val="FFC000"/>
                </a:solidFill>
              </a:rPr>
              <a:t>Запорізька</a:t>
            </a:r>
            <a:r>
              <a:rPr lang="ru-RU" sz="1600" dirty="0">
                <a:solidFill>
                  <a:srgbClr val="FFC000"/>
                </a:solidFill>
              </a:rPr>
              <a:t> </a:t>
            </a:r>
            <a:r>
              <a:rPr lang="ru-RU" sz="1600" dirty="0" err="1">
                <a:solidFill>
                  <a:srgbClr val="FFC000"/>
                </a:solidFill>
              </a:rPr>
              <a:t>Січ</a:t>
            </a:r>
            <a:r>
              <a:rPr lang="ru-RU" sz="1600" dirty="0">
                <a:solidFill>
                  <a:srgbClr val="FFC000"/>
                </a:solidFill>
              </a:rPr>
              <a:t> обнесена </a:t>
            </a:r>
            <a:r>
              <a:rPr lang="ru-RU" sz="1600" dirty="0" err="1">
                <a:solidFill>
                  <a:srgbClr val="FFC000"/>
                </a:solidFill>
              </a:rPr>
              <a:t>зміцненням</a:t>
            </a:r>
            <a:r>
              <a:rPr lang="ru-RU" sz="1600" dirty="0">
                <a:solidFill>
                  <a:srgbClr val="FFC000"/>
                </a:solidFill>
              </a:rPr>
              <a:t> з частоколу - </a:t>
            </a:r>
            <a:r>
              <a:rPr lang="ru-RU" sz="1600" dirty="0" err="1">
                <a:solidFill>
                  <a:srgbClr val="FFC000"/>
                </a:solidFill>
              </a:rPr>
              <a:t>це</a:t>
            </a:r>
            <a:r>
              <a:rPr lang="ru-RU" sz="1600" dirty="0">
                <a:solidFill>
                  <a:srgbClr val="FFC000"/>
                </a:solidFill>
              </a:rPr>
              <a:t> </a:t>
            </a:r>
            <a:r>
              <a:rPr lang="ru-RU" sz="1600" dirty="0" err="1">
                <a:solidFill>
                  <a:srgbClr val="FFC000"/>
                </a:solidFill>
              </a:rPr>
              <a:t>був</a:t>
            </a:r>
            <a:r>
              <a:rPr lang="ru-RU" sz="1600" dirty="0">
                <a:solidFill>
                  <a:srgbClr val="FFC000"/>
                </a:solidFill>
              </a:rPr>
              <a:t> </a:t>
            </a:r>
            <a:r>
              <a:rPr lang="ru-RU" sz="1600" dirty="0" err="1">
                <a:solidFill>
                  <a:srgbClr val="FFC000"/>
                </a:solidFill>
              </a:rPr>
              <a:t>військово-політичний</a:t>
            </a:r>
            <a:r>
              <a:rPr lang="ru-RU" sz="1600" dirty="0">
                <a:solidFill>
                  <a:srgbClr val="FFC000"/>
                </a:solidFill>
              </a:rPr>
              <a:t> центр </a:t>
            </a:r>
            <a:r>
              <a:rPr lang="ru-RU" sz="1600" dirty="0" err="1">
                <a:solidFill>
                  <a:srgbClr val="FFC000"/>
                </a:solidFill>
              </a:rPr>
              <a:t>запорізьких</a:t>
            </a:r>
            <a:r>
              <a:rPr lang="ru-RU" sz="1600" dirty="0">
                <a:solidFill>
                  <a:srgbClr val="FFC000"/>
                </a:solidFill>
              </a:rPr>
              <a:t> </a:t>
            </a:r>
            <a:r>
              <a:rPr lang="ru-RU" sz="1600" dirty="0" err="1">
                <a:solidFill>
                  <a:srgbClr val="FFC000"/>
                </a:solidFill>
              </a:rPr>
              <a:t>козаків</a:t>
            </a:r>
            <a:r>
              <a:rPr lang="ru-RU" sz="1600" dirty="0">
                <a:solidFill>
                  <a:srgbClr val="FFC000"/>
                </a:solidFill>
              </a:rPr>
              <a:t> і </a:t>
            </a:r>
            <a:r>
              <a:rPr lang="ru-RU" sz="1600" dirty="0" err="1">
                <a:solidFill>
                  <a:srgbClr val="FFC000"/>
                </a:solidFill>
              </a:rPr>
              <a:t>столиця</a:t>
            </a:r>
            <a:r>
              <a:rPr lang="ru-RU" sz="1600" dirty="0">
                <a:solidFill>
                  <a:srgbClr val="FFC000"/>
                </a:solidFill>
              </a:rPr>
              <a:t> </a:t>
            </a:r>
            <a:r>
              <a:rPr lang="ru-RU" sz="1600" dirty="0" err="1">
                <a:solidFill>
                  <a:srgbClr val="FFC000"/>
                </a:solidFill>
              </a:rPr>
              <a:t>козацької</a:t>
            </a:r>
            <a:r>
              <a:rPr lang="ru-RU" sz="1600" dirty="0">
                <a:solidFill>
                  <a:srgbClr val="FFC000"/>
                </a:solidFill>
              </a:rPr>
              <a:t> </a:t>
            </a:r>
            <a:r>
              <a:rPr lang="ru-RU" sz="1600" dirty="0" err="1">
                <a:solidFill>
                  <a:srgbClr val="FFC000"/>
                </a:solidFill>
              </a:rPr>
              <a:t>землі</a:t>
            </a:r>
            <a:r>
              <a:rPr lang="ru-RU" sz="1600" dirty="0">
                <a:solidFill>
                  <a:srgbClr val="FFC000"/>
                </a:solidFill>
              </a:rPr>
              <a:t>. На </a:t>
            </a:r>
            <a:r>
              <a:rPr lang="ru-RU" sz="1600" dirty="0" err="1">
                <a:solidFill>
                  <a:srgbClr val="FFC000"/>
                </a:solidFill>
              </a:rPr>
              <a:t>Хортиці</a:t>
            </a:r>
            <a:r>
              <a:rPr lang="ru-RU" sz="1600" dirty="0">
                <a:solidFill>
                  <a:srgbClr val="FFC000"/>
                </a:solidFill>
              </a:rPr>
              <a:t> в </a:t>
            </a:r>
            <a:r>
              <a:rPr lang="en-US" sz="1600" dirty="0">
                <a:solidFill>
                  <a:srgbClr val="FFC000"/>
                </a:solidFill>
              </a:rPr>
              <a:t>XVI-XVIII </a:t>
            </a:r>
            <a:r>
              <a:rPr lang="ru-RU" sz="1600" dirty="0" err="1">
                <a:solidFill>
                  <a:srgbClr val="FFC000"/>
                </a:solidFill>
              </a:rPr>
              <a:t>століттях</a:t>
            </a:r>
            <a:r>
              <a:rPr lang="ru-RU" sz="1600" dirty="0">
                <a:solidFill>
                  <a:srgbClr val="FFC000"/>
                </a:solidFill>
              </a:rPr>
              <a:t> </a:t>
            </a:r>
            <a:r>
              <a:rPr lang="ru-RU" sz="1600" dirty="0" err="1">
                <a:solidFill>
                  <a:srgbClr val="FFC000"/>
                </a:solidFill>
              </a:rPr>
              <a:t>розташовувався</a:t>
            </a:r>
            <a:r>
              <a:rPr lang="ru-RU" sz="1600" dirty="0">
                <a:solidFill>
                  <a:srgbClr val="FFC000"/>
                </a:solidFill>
              </a:rPr>
              <a:t> </a:t>
            </a:r>
            <a:r>
              <a:rPr lang="ru-RU" sz="1600" dirty="0" err="1">
                <a:solidFill>
                  <a:srgbClr val="FFC000"/>
                </a:solidFill>
              </a:rPr>
              <a:t>стратегічний</a:t>
            </a:r>
            <a:r>
              <a:rPr lang="ru-RU" sz="1600" dirty="0">
                <a:solidFill>
                  <a:srgbClr val="FFC000"/>
                </a:solidFill>
              </a:rPr>
              <a:t> пункт, </a:t>
            </a:r>
            <a:r>
              <a:rPr lang="ru-RU" sz="1600" dirty="0" err="1">
                <a:solidFill>
                  <a:srgbClr val="FFC000"/>
                </a:solidFill>
              </a:rPr>
              <a:t>який</a:t>
            </a:r>
            <a:r>
              <a:rPr lang="ru-RU" sz="1600" dirty="0">
                <a:solidFill>
                  <a:srgbClr val="FFC000"/>
                </a:solidFill>
              </a:rPr>
              <a:t> </a:t>
            </a:r>
            <a:r>
              <a:rPr lang="ru-RU" sz="1600" dirty="0" err="1">
                <a:solidFill>
                  <a:srgbClr val="FFC000"/>
                </a:solidFill>
              </a:rPr>
              <a:t>захищав</a:t>
            </a:r>
            <a:r>
              <a:rPr lang="ru-RU" sz="1600" dirty="0">
                <a:solidFill>
                  <a:srgbClr val="FFC000"/>
                </a:solidFill>
              </a:rPr>
              <a:t> </a:t>
            </a:r>
            <a:r>
              <a:rPr lang="ru-RU" sz="1600" dirty="0" err="1">
                <a:solidFill>
                  <a:srgbClr val="FFC000"/>
                </a:solidFill>
              </a:rPr>
              <a:t>Україну</a:t>
            </a:r>
            <a:r>
              <a:rPr lang="ru-RU" sz="1600" dirty="0">
                <a:solidFill>
                  <a:srgbClr val="FFC000"/>
                </a:solidFill>
              </a:rPr>
              <a:t> </a:t>
            </a:r>
            <a:r>
              <a:rPr lang="ru-RU" sz="1600" dirty="0" err="1">
                <a:solidFill>
                  <a:srgbClr val="FFC000"/>
                </a:solidFill>
              </a:rPr>
              <a:t>від</a:t>
            </a:r>
            <a:r>
              <a:rPr lang="ru-RU" sz="1600" dirty="0">
                <a:solidFill>
                  <a:srgbClr val="FFC000"/>
                </a:solidFill>
              </a:rPr>
              <a:t> </a:t>
            </a:r>
            <a:r>
              <a:rPr lang="ru-RU" sz="1600" dirty="0" err="1">
                <a:solidFill>
                  <a:srgbClr val="FFC000"/>
                </a:solidFill>
              </a:rPr>
              <a:t>татарських</a:t>
            </a:r>
            <a:r>
              <a:rPr lang="ru-RU" sz="1600" dirty="0">
                <a:solidFill>
                  <a:srgbClr val="FFC000"/>
                </a:solidFill>
              </a:rPr>
              <a:t> </a:t>
            </a:r>
            <a:r>
              <a:rPr lang="ru-RU" sz="1600" dirty="0" err="1">
                <a:solidFill>
                  <a:srgbClr val="FFC000"/>
                </a:solidFill>
              </a:rPr>
              <a:t>набігів</a:t>
            </a:r>
            <a:r>
              <a:rPr lang="ru-RU" sz="1600" dirty="0">
                <a:solidFill>
                  <a:srgbClr val="FFC000"/>
                </a:solidFill>
              </a:rPr>
              <a:t>, тут </a:t>
            </a:r>
            <a:r>
              <a:rPr lang="ru-RU" sz="1600" dirty="0" err="1">
                <a:solidFill>
                  <a:srgbClr val="FFC000"/>
                </a:solidFill>
              </a:rPr>
              <a:t>також</a:t>
            </a:r>
            <a:r>
              <a:rPr lang="ru-RU" sz="1600" dirty="0">
                <a:solidFill>
                  <a:srgbClr val="FFC000"/>
                </a:solidFill>
              </a:rPr>
              <a:t> </a:t>
            </a:r>
            <a:r>
              <a:rPr lang="ru-RU" sz="1600" dirty="0" err="1">
                <a:solidFill>
                  <a:srgbClr val="FFC000"/>
                </a:solidFill>
              </a:rPr>
              <a:t>було</a:t>
            </a:r>
            <a:r>
              <a:rPr lang="ru-RU" sz="1600" dirty="0">
                <a:solidFill>
                  <a:srgbClr val="FFC000"/>
                </a:solidFill>
              </a:rPr>
              <a:t> </a:t>
            </a:r>
            <a:r>
              <a:rPr lang="ru-RU" sz="1600" dirty="0" err="1">
                <a:solidFill>
                  <a:srgbClr val="FFC000"/>
                </a:solidFill>
              </a:rPr>
              <a:t>зведено</a:t>
            </a:r>
            <a:r>
              <a:rPr lang="ru-RU" sz="1600" dirty="0">
                <a:solidFill>
                  <a:srgbClr val="FFC000"/>
                </a:solidFill>
              </a:rPr>
              <a:t> до </a:t>
            </a:r>
            <a:r>
              <a:rPr lang="ru-RU" sz="1600" dirty="0" err="1">
                <a:solidFill>
                  <a:srgbClr val="FFC000"/>
                </a:solidFill>
              </a:rPr>
              <a:t>мінімуму</a:t>
            </a:r>
            <a:r>
              <a:rPr lang="ru-RU" sz="1600" dirty="0">
                <a:solidFill>
                  <a:srgbClr val="FFC000"/>
                </a:solidFill>
              </a:rPr>
              <a:t> </a:t>
            </a:r>
            <a:r>
              <a:rPr lang="ru-RU" sz="1600" dirty="0" err="1">
                <a:solidFill>
                  <a:srgbClr val="FFC000"/>
                </a:solidFill>
              </a:rPr>
              <a:t>політичний</a:t>
            </a:r>
            <a:r>
              <a:rPr lang="ru-RU" sz="1600" dirty="0">
                <a:solidFill>
                  <a:srgbClr val="FFC000"/>
                </a:solidFill>
              </a:rPr>
              <a:t> </a:t>
            </a:r>
            <a:r>
              <a:rPr lang="ru-RU" sz="1600" dirty="0" err="1">
                <a:solidFill>
                  <a:srgbClr val="FFC000"/>
                </a:solidFill>
              </a:rPr>
              <a:t>вплив</a:t>
            </a:r>
            <a:r>
              <a:rPr lang="ru-RU" sz="1600" dirty="0">
                <a:solidFill>
                  <a:srgbClr val="FFC000"/>
                </a:solidFill>
              </a:rPr>
              <a:t>, </a:t>
            </a:r>
            <a:r>
              <a:rPr lang="ru-RU" sz="1600" dirty="0" err="1">
                <a:solidFill>
                  <a:srgbClr val="FFC000"/>
                </a:solidFill>
              </a:rPr>
              <a:t>що</a:t>
            </a:r>
            <a:r>
              <a:rPr lang="ru-RU" sz="1600" dirty="0">
                <a:solidFill>
                  <a:srgbClr val="FFC000"/>
                </a:solidFill>
              </a:rPr>
              <a:t> </a:t>
            </a:r>
            <a:r>
              <a:rPr lang="ru-RU" sz="1600" dirty="0" err="1">
                <a:solidFill>
                  <a:srgbClr val="FFC000"/>
                </a:solidFill>
              </a:rPr>
              <a:t>виходив</a:t>
            </a:r>
            <a:r>
              <a:rPr lang="ru-RU" sz="1600" dirty="0">
                <a:solidFill>
                  <a:srgbClr val="FFC000"/>
                </a:solidFill>
              </a:rPr>
              <a:t> </a:t>
            </a:r>
            <a:r>
              <a:rPr lang="ru-RU" sz="1600" dirty="0" err="1">
                <a:solidFill>
                  <a:srgbClr val="FFC000"/>
                </a:solidFill>
              </a:rPr>
              <a:t>від</a:t>
            </a:r>
            <a:r>
              <a:rPr lang="ru-RU" sz="1600" dirty="0">
                <a:solidFill>
                  <a:srgbClr val="FFC000"/>
                </a:solidFill>
              </a:rPr>
              <a:t> </a:t>
            </a:r>
            <a:r>
              <a:rPr lang="ru-RU" sz="1600" dirty="0" err="1">
                <a:solidFill>
                  <a:srgbClr val="FFC000"/>
                </a:solidFill>
              </a:rPr>
              <a:t>Польщі</a:t>
            </a:r>
            <a:r>
              <a:rPr lang="ru-RU" sz="1600" dirty="0">
                <a:solidFill>
                  <a:srgbClr val="FFC000"/>
                </a:solidFill>
              </a:rPr>
              <a:t>, </a:t>
            </a:r>
            <a:r>
              <a:rPr lang="ru-RU" sz="1600" dirty="0" err="1">
                <a:solidFill>
                  <a:srgbClr val="FFC000"/>
                </a:solidFill>
              </a:rPr>
              <a:t>якій</a:t>
            </a:r>
            <a:r>
              <a:rPr lang="ru-RU" sz="1600" dirty="0">
                <a:solidFill>
                  <a:srgbClr val="FFC000"/>
                </a:solidFill>
              </a:rPr>
              <a:t> </a:t>
            </a:r>
            <a:r>
              <a:rPr lang="ru-RU" sz="1600" dirty="0" err="1">
                <a:solidFill>
                  <a:srgbClr val="FFC000"/>
                </a:solidFill>
              </a:rPr>
              <a:t>тоді</a:t>
            </a:r>
            <a:r>
              <a:rPr lang="ru-RU" sz="1600" dirty="0">
                <a:solidFill>
                  <a:srgbClr val="FFC000"/>
                </a:solidFill>
              </a:rPr>
              <a:t> </a:t>
            </a:r>
            <a:r>
              <a:rPr lang="ru-RU" sz="1600" dirty="0" err="1">
                <a:solidFill>
                  <a:srgbClr val="FFC000"/>
                </a:solidFill>
              </a:rPr>
              <a:t>була</a:t>
            </a:r>
            <a:r>
              <a:rPr lang="ru-RU" sz="1600" dirty="0">
                <a:solidFill>
                  <a:srgbClr val="FFC000"/>
                </a:solidFill>
              </a:rPr>
              <a:t> </a:t>
            </a:r>
            <a:r>
              <a:rPr lang="ru-RU" sz="1600" dirty="0" err="1">
                <a:solidFill>
                  <a:srgbClr val="FFC000"/>
                </a:solidFill>
              </a:rPr>
              <a:t>підконтрольна</a:t>
            </a:r>
            <a:r>
              <a:rPr lang="ru-RU" sz="1600" dirty="0">
                <a:solidFill>
                  <a:srgbClr val="FFC000"/>
                </a:solidFill>
              </a:rPr>
              <a:t> </a:t>
            </a:r>
            <a:r>
              <a:rPr lang="ru-RU" sz="1600" dirty="0" err="1">
                <a:solidFill>
                  <a:srgbClr val="FFC000"/>
                </a:solidFill>
              </a:rPr>
              <a:t>більшість</a:t>
            </a:r>
            <a:r>
              <a:rPr lang="ru-RU" sz="1600" dirty="0">
                <a:solidFill>
                  <a:srgbClr val="FFC000"/>
                </a:solidFill>
              </a:rPr>
              <a:t> </a:t>
            </a:r>
            <a:r>
              <a:rPr lang="ru-RU" sz="1600" dirty="0" err="1">
                <a:solidFill>
                  <a:srgbClr val="FFC000"/>
                </a:solidFill>
              </a:rPr>
              <a:t>території</a:t>
            </a:r>
            <a:r>
              <a:rPr lang="ru-RU" sz="1600" dirty="0">
                <a:solidFill>
                  <a:srgbClr val="FFC000"/>
                </a:solidFill>
              </a:rPr>
              <a:t> </a:t>
            </a:r>
            <a:r>
              <a:rPr lang="ru-RU" sz="1600" dirty="0" err="1">
                <a:solidFill>
                  <a:srgbClr val="FFC000"/>
                </a:solidFill>
              </a:rPr>
              <a:t>українських</a:t>
            </a:r>
            <a:r>
              <a:rPr lang="ru-RU" sz="1600" dirty="0">
                <a:solidFill>
                  <a:srgbClr val="FFC000"/>
                </a:solidFill>
              </a:rPr>
              <a:t> земель.</a:t>
            </a:r>
            <a:br>
              <a:rPr lang="ru-RU" sz="1600" dirty="0">
                <a:solidFill>
                  <a:srgbClr val="FFC000"/>
                </a:solidFill>
              </a:rPr>
            </a:br>
            <a:r>
              <a:rPr lang="ru-RU" sz="1600" dirty="0">
                <a:solidFill>
                  <a:srgbClr val="FFC000"/>
                </a:solidFill>
              </a:rPr>
              <a:t/>
            </a:r>
            <a:br>
              <a:rPr lang="ru-RU" sz="1600" dirty="0">
                <a:solidFill>
                  <a:srgbClr val="FFC000"/>
                </a:solidFill>
              </a:rPr>
            </a:br>
            <a:r>
              <a:rPr lang="ru-RU" sz="1600" dirty="0" err="1">
                <a:solidFill>
                  <a:srgbClr val="FFC000"/>
                </a:solidFill>
              </a:rPr>
              <a:t>Засновником</a:t>
            </a:r>
            <a:r>
              <a:rPr lang="ru-RU" sz="1600" dirty="0">
                <a:solidFill>
                  <a:srgbClr val="FFC000"/>
                </a:solidFill>
              </a:rPr>
              <a:t> </a:t>
            </a:r>
            <a:r>
              <a:rPr lang="ru-RU" sz="1600" dirty="0" err="1">
                <a:solidFill>
                  <a:srgbClr val="FFC000"/>
                </a:solidFill>
              </a:rPr>
              <a:t>легендарної</a:t>
            </a:r>
            <a:r>
              <a:rPr lang="ru-RU" sz="1600" dirty="0">
                <a:solidFill>
                  <a:srgbClr val="FFC000"/>
                </a:solidFill>
              </a:rPr>
              <a:t> </a:t>
            </a:r>
            <a:r>
              <a:rPr lang="ru-RU" sz="1600" dirty="0" err="1">
                <a:solidFill>
                  <a:srgbClr val="FFC000"/>
                </a:solidFill>
              </a:rPr>
              <a:t>Запорізької</a:t>
            </a:r>
            <a:r>
              <a:rPr lang="ru-RU" sz="1600" dirty="0">
                <a:solidFill>
                  <a:srgbClr val="FFC000"/>
                </a:solidFill>
              </a:rPr>
              <a:t> </a:t>
            </a:r>
            <a:r>
              <a:rPr lang="ru-RU" sz="1600" dirty="0" err="1">
                <a:solidFill>
                  <a:srgbClr val="FFC000"/>
                </a:solidFill>
              </a:rPr>
              <a:t>Січі</a:t>
            </a:r>
            <a:r>
              <a:rPr lang="ru-RU" sz="1600" dirty="0">
                <a:solidFill>
                  <a:srgbClr val="FFC000"/>
                </a:solidFill>
              </a:rPr>
              <a:t> </a:t>
            </a:r>
            <a:r>
              <a:rPr lang="ru-RU" sz="1600" dirty="0" err="1">
                <a:solidFill>
                  <a:srgbClr val="FFC000"/>
                </a:solidFill>
              </a:rPr>
              <a:t>вважається</a:t>
            </a:r>
            <a:r>
              <a:rPr lang="ru-RU" sz="1600" dirty="0">
                <a:solidFill>
                  <a:srgbClr val="FFC000"/>
                </a:solidFill>
              </a:rPr>
              <a:t> Д. </a:t>
            </a:r>
            <a:r>
              <a:rPr lang="ru-RU" sz="1600" dirty="0" err="1">
                <a:solidFill>
                  <a:srgbClr val="FFC000"/>
                </a:solidFill>
              </a:rPr>
              <a:t>Вишневецький</a:t>
            </a:r>
            <a:r>
              <a:rPr lang="ru-RU" sz="1600" dirty="0">
                <a:solidFill>
                  <a:srgbClr val="FFC000"/>
                </a:solidFill>
              </a:rPr>
              <a:t> (</a:t>
            </a:r>
            <a:r>
              <a:rPr lang="ru-RU" sz="1600" dirty="0" err="1">
                <a:solidFill>
                  <a:srgbClr val="FFC000"/>
                </a:solidFill>
              </a:rPr>
              <a:t>відомий</a:t>
            </a:r>
            <a:r>
              <a:rPr lang="ru-RU" sz="1600" dirty="0">
                <a:solidFill>
                  <a:srgbClr val="FFC000"/>
                </a:solidFill>
              </a:rPr>
              <a:t> </a:t>
            </a:r>
            <a:r>
              <a:rPr lang="ru-RU" sz="1600" dirty="0" err="1">
                <a:solidFill>
                  <a:srgbClr val="FFC000"/>
                </a:solidFill>
              </a:rPr>
              <a:t>також</a:t>
            </a:r>
            <a:r>
              <a:rPr lang="ru-RU" sz="1600" dirty="0">
                <a:solidFill>
                  <a:srgbClr val="FFC000"/>
                </a:solidFill>
              </a:rPr>
              <a:t> як Байда) - </a:t>
            </a:r>
            <a:r>
              <a:rPr lang="ru-RU" sz="1600" dirty="0" err="1">
                <a:solidFill>
                  <a:srgbClr val="FFC000"/>
                </a:solidFill>
              </a:rPr>
              <a:t>він</a:t>
            </a:r>
            <a:r>
              <a:rPr lang="ru-RU" sz="1600" dirty="0">
                <a:solidFill>
                  <a:srgbClr val="FFC000"/>
                </a:solidFill>
              </a:rPr>
              <a:t> </a:t>
            </a:r>
            <a:r>
              <a:rPr lang="ru-RU" sz="1600" dirty="0" err="1">
                <a:solidFill>
                  <a:srgbClr val="FFC000"/>
                </a:solidFill>
              </a:rPr>
              <a:t>був</a:t>
            </a:r>
            <a:r>
              <a:rPr lang="ru-RU" sz="1600" dirty="0">
                <a:solidFill>
                  <a:srgbClr val="FFC000"/>
                </a:solidFill>
              </a:rPr>
              <a:t> </a:t>
            </a:r>
            <a:r>
              <a:rPr lang="ru-RU" sz="1600" dirty="0" err="1">
                <a:solidFill>
                  <a:srgbClr val="FFC000"/>
                </a:solidFill>
              </a:rPr>
              <a:t>засновником</a:t>
            </a:r>
            <a:r>
              <a:rPr lang="ru-RU" sz="1600" dirty="0">
                <a:solidFill>
                  <a:srgbClr val="FFC000"/>
                </a:solidFill>
              </a:rPr>
              <a:t> </a:t>
            </a:r>
            <a:r>
              <a:rPr lang="ru-RU" sz="1600" dirty="0" err="1">
                <a:solidFill>
                  <a:srgbClr val="FFC000"/>
                </a:solidFill>
              </a:rPr>
              <a:t>першого</a:t>
            </a:r>
            <a:r>
              <a:rPr lang="ru-RU" sz="1600" dirty="0">
                <a:solidFill>
                  <a:srgbClr val="FFC000"/>
                </a:solidFill>
              </a:rPr>
              <a:t> замку на </a:t>
            </a:r>
            <a:r>
              <a:rPr lang="ru-RU" sz="1600" dirty="0" err="1">
                <a:solidFill>
                  <a:srgbClr val="FFC000"/>
                </a:solidFill>
              </a:rPr>
              <a:t>Малій</a:t>
            </a:r>
            <a:r>
              <a:rPr lang="ru-RU" sz="1600" dirty="0">
                <a:solidFill>
                  <a:srgbClr val="FFC000"/>
                </a:solidFill>
              </a:rPr>
              <a:t> </a:t>
            </a:r>
            <a:r>
              <a:rPr lang="ru-RU" sz="1600" dirty="0" err="1">
                <a:solidFill>
                  <a:srgbClr val="FFC000"/>
                </a:solidFill>
              </a:rPr>
              <a:t>Хортиці</a:t>
            </a:r>
            <a:r>
              <a:rPr lang="ru-RU" sz="1600" dirty="0">
                <a:solidFill>
                  <a:srgbClr val="FFC000"/>
                </a:solidFill>
              </a:rPr>
              <a:t>, яка </a:t>
            </a:r>
            <a:r>
              <a:rPr lang="ru-RU" sz="1600" dirty="0" err="1">
                <a:solidFill>
                  <a:srgbClr val="FFC000"/>
                </a:solidFill>
              </a:rPr>
              <a:t>також</a:t>
            </a:r>
            <a:r>
              <a:rPr lang="ru-RU" sz="1600" dirty="0">
                <a:solidFill>
                  <a:srgbClr val="FFC000"/>
                </a:solidFill>
              </a:rPr>
              <a:t> є островом. </a:t>
            </a:r>
            <a:r>
              <a:rPr lang="ru-RU" sz="1600" dirty="0" err="1">
                <a:solidFill>
                  <a:srgbClr val="FFC000"/>
                </a:solidFill>
              </a:rPr>
              <a:t>Підстава</a:t>
            </a:r>
            <a:r>
              <a:rPr lang="ru-RU" sz="1600" dirty="0">
                <a:solidFill>
                  <a:srgbClr val="FFC000"/>
                </a:solidFill>
              </a:rPr>
              <a:t> </a:t>
            </a:r>
            <a:r>
              <a:rPr lang="ru-RU" sz="1600" dirty="0" err="1">
                <a:solidFill>
                  <a:srgbClr val="FFC000"/>
                </a:solidFill>
              </a:rPr>
              <a:t>Січі</a:t>
            </a:r>
            <a:r>
              <a:rPr lang="ru-RU" sz="1600" dirty="0">
                <a:solidFill>
                  <a:srgbClr val="FFC000"/>
                </a:solidFill>
              </a:rPr>
              <a:t> </a:t>
            </a:r>
            <a:r>
              <a:rPr lang="ru-RU" sz="1600" dirty="0" err="1">
                <a:solidFill>
                  <a:srgbClr val="FFC000"/>
                </a:solidFill>
              </a:rPr>
              <a:t>датується</a:t>
            </a:r>
            <a:r>
              <a:rPr lang="ru-RU" sz="1600" dirty="0">
                <a:solidFill>
                  <a:srgbClr val="FFC000"/>
                </a:solidFill>
              </a:rPr>
              <a:t> </a:t>
            </a:r>
            <a:r>
              <a:rPr lang="ru-RU" sz="1600" dirty="0" err="1">
                <a:solidFill>
                  <a:srgbClr val="FFC000"/>
                </a:solidFill>
              </a:rPr>
              <a:t>приблизно</a:t>
            </a:r>
            <a:r>
              <a:rPr lang="ru-RU" sz="1600" dirty="0">
                <a:solidFill>
                  <a:srgbClr val="FFC000"/>
                </a:solidFill>
              </a:rPr>
              <a:t> </a:t>
            </a:r>
            <a:r>
              <a:rPr lang="ru-RU" sz="1600" dirty="0" err="1">
                <a:solidFill>
                  <a:srgbClr val="FFC000"/>
                </a:solidFill>
              </a:rPr>
              <a:t>першою</a:t>
            </a:r>
            <a:r>
              <a:rPr lang="ru-RU" sz="1600" dirty="0">
                <a:solidFill>
                  <a:srgbClr val="FFC000"/>
                </a:solidFill>
              </a:rPr>
              <a:t> половиною </a:t>
            </a:r>
            <a:r>
              <a:rPr lang="en-US" sz="1600" dirty="0">
                <a:solidFill>
                  <a:srgbClr val="FFC000"/>
                </a:solidFill>
              </a:rPr>
              <a:t>XVI </a:t>
            </a:r>
            <a:r>
              <a:rPr lang="ru-RU" sz="1600" dirty="0" err="1">
                <a:solidFill>
                  <a:srgbClr val="FFC000"/>
                </a:solidFill>
              </a:rPr>
              <a:t>століття</a:t>
            </a:r>
            <a:r>
              <a:rPr lang="ru-RU" sz="1600" dirty="0">
                <a:solidFill>
                  <a:srgbClr val="FFC000"/>
                </a:solidFill>
              </a:rPr>
              <a:t>. Ну а </a:t>
            </a:r>
            <a:r>
              <a:rPr lang="ru-RU" sz="1600" dirty="0" err="1">
                <a:solidFill>
                  <a:srgbClr val="FFC000"/>
                </a:solidFill>
              </a:rPr>
              <a:t>далі</a:t>
            </a:r>
            <a:r>
              <a:rPr lang="ru-RU" sz="1600" dirty="0">
                <a:solidFill>
                  <a:srgbClr val="FFC000"/>
                </a:solidFill>
              </a:rPr>
              <a:t> в </a:t>
            </a:r>
            <a:r>
              <a:rPr lang="ru-RU" sz="1600" dirty="0" err="1">
                <a:solidFill>
                  <a:srgbClr val="FFC000"/>
                </a:solidFill>
              </a:rPr>
              <a:t>різній</a:t>
            </a:r>
            <a:r>
              <a:rPr lang="ru-RU" sz="1600" dirty="0">
                <a:solidFill>
                  <a:srgbClr val="FFC000"/>
                </a:solidFill>
              </a:rPr>
              <a:t> </a:t>
            </a:r>
            <a:r>
              <a:rPr lang="ru-RU" sz="1600" dirty="0" err="1">
                <a:solidFill>
                  <a:srgbClr val="FFC000"/>
                </a:solidFill>
              </a:rPr>
              <a:t>місцевості</a:t>
            </a:r>
            <a:r>
              <a:rPr lang="ru-RU" sz="1600" dirty="0">
                <a:solidFill>
                  <a:srgbClr val="FFC000"/>
                </a:solidFill>
              </a:rPr>
              <a:t> за </a:t>
            </a:r>
            <a:r>
              <a:rPr lang="ru-RU" sz="1600" dirty="0" err="1">
                <a:solidFill>
                  <a:srgbClr val="FFC000"/>
                </a:solidFill>
              </a:rPr>
              <a:t>дніпровськими</a:t>
            </a:r>
            <a:r>
              <a:rPr lang="ru-RU" sz="1600" dirty="0">
                <a:solidFill>
                  <a:srgbClr val="FFC000"/>
                </a:solidFill>
              </a:rPr>
              <a:t> порогами стали </a:t>
            </a:r>
            <a:r>
              <a:rPr lang="ru-RU" sz="1600" dirty="0" err="1">
                <a:solidFill>
                  <a:srgbClr val="FFC000"/>
                </a:solidFill>
              </a:rPr>
              <a:t>виникати</a:t>
            </a:r>
            <a:r>
              <a:rPr lang="ru-RU" sz="1600" dirty="0">
                <a:solidFill>
                  <a:srgbClr val="FFC000"/>
                </a:solidFill>
              </a:rPr>
              <a:t>, </a:t>
            </a:r>
            <a:r>
              <a:rPr lang="ru-RU" sz="1600" dirty="0" err="1">
                <a:solidFill>
                  <a:srgbClr val="FFC000"/>
                </a:solidFill>
              </a:rPr>
              <a:t>приходячи</a:t>
            </a:r>
            <a:r>
              <a:rPr lang="ru-RU" sz="1600" dirty="0">
                <a:solidFill>
                  <a:srgbClr val="FFC000"/>
                </a:solidFill>
              </a:rPr>
              <a:t> на </a:t>
            </a:r>
            <a:r>
              <a:rPr lang="ru-RU" sz="1600" dirty="0" err="1">
                <a:solidFill>
                  <a:srgbClr val="FFC000"/>
                </a:solidFill>
              </a:rPr>
              <a:t>зміну</a:t>
            </a:r>
            <a:r>
              <a:rPr lang="ru-RU" sz="1600" dirty="0">
                <a:solidFill>
                  <a:srgbClr val="FFC000"/>
                </a:solidFill>
              </a:rPr>
              <a:t> один одному, 8 </a:t>
            </a:r>
            <a:r>
              <a:rPr lang="ru-RU" sz="1600" dirty="0" err="1">
                <a:solidFill>
                  <a:srgbClr val="FFC000"/>
                </a:solidFill>
              </a:rPr>
              <a:t>фортець</a:t>
            </a:r>
            <a:r>
              <a:rPr lang="ru-RU" sz="1600" dirty="0">
                <a:solidFill>
                  <a:srgbClr val="FFC000"/>
                </a:solidFill>
              </a:rPr>
              <a:t>, </a:t>
            </a:r>
            <a:r>
              <a:rPr lang="ru-RU" sz="1600" dirty="0" err="1">
                <a:solidFill>
                  <a:srgbClr val="FFC000"/>
                </a:solidFill>
              </a:rPr>
              <a:t>які</a:t>
            </a:r>
            <a:r>
              <a:rPr lang="ru-RU" sz="1600" dirty="0">
                <a:solidFill>
                  <a:srgbClr val="FFC000"/>
                </a:solidFill>
              </a:rPr>
              <a:t> </a:t>
            </a:r>
            <a:r>
              <a:rPr lang="ru-RU" sz="1600" dirty="0" err="1">
                <a:solidFill>
                  <a:srgbClr val="FFC000"/>
                </a:solidFill>
              </a:rPr>
              <a:t>були</a:t>
            </a:r>
            <a:r>
              <a:rPr lang="ru-RU" sz="1600" dirty="0">
                <a:solidFill>
                  <a:srgbClr val="FFC000"/>
                </a:solidFill>
              </a:rPr>
              <a:t> </a:t>
            </a:r>
            <a:r>
              <a:rPr lang="ru-RU" sz="1600" dirty="0" err="1">
                <a:solidFill>
                  <a:srgbClr val="FFC000"/>
                </a:solidFill>
              </a:rPr>
              <a:t>об'єднані</a:t>
            </a:r>
            <a:r>
              <a:rPr lang="ru-RU" sz="1600" dirty="0">
                <a:solidFill>
                  <a:srgbClr val="FFC000"/>
                </a:solidFill>
              </a:rPr>
              <a:t> </a:t>
            </a:r>
            <a:r>
              <a:rPr lang="ru-RU" sz="1600" dirty="0" err="1">
                <a:solidFill>
                  <a:srgbClr val="FFC000"/>
                </a:solidFill>
              </a:rPr>
              <a:t>загальною</a:t>
            </a:r>
            <a:r>
              <a:rPr lang="ru-RU" sz="1600" dirty="0">
                <a:solidFill>
                  <a:srgbClr val="FFC000"/>
                </a:solidFill>
              </a:rPr>
              <a:t> </a:t>
            </a:r>
            <a:r>
              <a:rPr lang="ru-RU" sz="1600" dirty="0" err="1">
                <a:solidFill>
                  <a:srgbClr val="FFC000"/>
                </a:solidFill>
              </a:rPr>
              <a:t>назвою</a:t>
            </a:r>
            <a:r>
              <a:rPr lang="ru-RU" sz="1600" dirty="0">
                <a:solidFill>
                  <a:srgbClr val="FFC000"/>
                </a:solidFill>
              </a:rPr>
              <a:t> - </a:t>
            </a:r>
            <a:r>
              <a:rPr lang="ru-RU" sz="1600" dirty="0" err="1">
                <a:solidFill>
                  <a:srgbClr val="FFC000"/>
                </a:solidFill>
              </a:rPr>
              <a:t>Запорізька</a:t>
            </a:r>
            <a:r>
              <a:rPr lang="ru-RU" sz="1600" dirty="0">
                <a:solidFill>
                  <a:srgbClr val="FFC000"/>
                </a:solidFill>
              </a:rPr>
              <a:t> </a:t>
            </a:r>
            <a:r>
              <a:rPr lang="ru-RU" sz="1600" dirty="0" err="1">
                <a:solidFill>
                  <a:srgbClr val="FFC000"/>
                </a:solidFill>
              </a:rPr>
              <a:t>Січ</a:t>
            </a:r>
            <a:r>
              <a:rPr lang="ru-RU" sz="1600" dirty="0">
                <a:solidFill>
                  <a:srgbClr val="FFC000"/>
                </a:solidFill>
              </a:rPr>
              <a:t>, яка з тих </a:t>
            </a:r>
            <a:r>
              <a:rPr lang="ru-RU" sz="1600" dirty="0" err="1">
                <a:solidFill>
                  <a:srgbClr val="FFC000"/>
                </a:solidFill>
              </a:rPr>
              <a:t>пір</a:t>
            </a:r>
            <a:r>
              <a:rPr lang="ru-RU" sz="1600" dirty="0">
                <a:solidFill>
                  <a:srgbClr val="FFC000"/>
                </a:solidFill>
              </a:rPr>
              <a:t> стала </a:t>
            </a:r>
            <a:r>
              <a:rPr lang="ru-RU" sz="1600" dirty="0" err="1">
                <a:solidFill>
                  <a:srgbClr val="FFC000"/>
                </a:solidFill>
              </a:rPr>
              <a:t>козацькою</a:t>
            </a:r>
            <a:r>
              <a:rPr lang="ru-RU" sz="1600" dirty="0">
                <a:solidFill>
                  <a:srgbClr val="FFC000"/>
                </a:solidFill>
              </a:rPr>
              <a:t> столицею.</a:t>
            </a:r>
            <a:br>
              <a:rPr lang="ru-RU" sz="1600" dirty="0">
                <a:solidFill>
                  <a:srgbClr val="FFC000"/>
                </a:solidFill>
              </a:rPr>
            </a:br>
            <a:r>
              <a:rPr lang="ru-RU" sz="1600" dirty="0">
                <a:solidFill>
                  <a:srgbClr val="FFC000"/>
                </a:solidFill>
              </a:rPr>
              <a:t/>
            </a:r>
            <a:br>
              <a:rPr lang="ru-RU" sz="1600" dirty="0">
                <a:solidFill>
                  <a:srgbClr val="FFC000"/>
                </a:solidFill>
              </a:rPr>
            </a:br>
            <a:r>
              <a:rPr lang="ru-RU" sz="1600" dirty="0" err="1">
                <a:solidFill>
                  <a:srgbClr val="FFC000"/>
                </a:solidFill>
              </a:rPr>
              <a:t>Під</a:t>
            </a:r>
            <a:r>
              <a:rPr lang="ru-RU" sz="1600" dirty="0">
                <a:solidFill>
                  <a:srgbClr val="FFC000"/>
                </a:solidFill>
              </a:rPr>
              <a:t> </a:t>
            </a:r>
            <a:r>
              <a:rPr lang="ru-RU" sz="1600" dirty="0" err="1">
                <a:solidFill>
                  <a:srgbClr val="FFC000"/>
                </a:solidFill>
              </a:rPr>
              <a:t>кінець</a:t>
            </a:r>
            <a:r>
              <a:rPr lang="ru-RU" sz="1600" dirty="0">
                <a:solidFill>
                  <a:srgbClr val="FFC000"/>
                </a:solidFill>
              </a:rPr>
              <a:t> </a:t>
            </a:r>
            <a:r>
              <a:rPr lang="en-US" sz="1600" dirty="0">
                <a:solidFill>
                  <a:srgbClr val="FFC000"/>
                </a:solidFill>
              </a:rPr>
              <a:t>XVI </a:t>
            </a:r>
            <a:r>
              <a:rPr lang="ru-RU" sz="1600" dirty="0" err="1">
                <a:solidFill>
                  <a:srgbClr val="FFC000"/>
                </a:solidFill>
              </a:rPr>
              <a:t>століття</a:t>
            </a:r>
            <a:r>
              <a:rPr lang="ru-RU" sz="1600" dirty="0">
                <a:solidFill>
                  <a:srgbClr val="FFC000"/>
                </a:solidFill>
              </a:rPr>
              <a:t> </a:t>
            </a:r>
            <a:r>
              <a:rPr lang="ru-RU" sz="1600" dirty="0" err="1">
                <a:solidFill>
                  <a:srgbClr val="FFC000"/>
                </a:solidFill>
              </a:rPr>
              <a:t>посилився</a:t>
            </a:r>
            <a:r>
              <a:rPr lang="ru-RU" sz="1600" dirty="0">
                <a:solidFill>
                  <a:srgbClr val="FFC000"/>
                </a:solidFill>
              </a:rPr>
              <a:t> </a:t>
            </a:r>
            <a:r>
              <a:rPr lang="ru-RU" sz="1600" dirty="0" err="1">
                <a:solidFill>
                  <a:srgbClr val="FFC000"/>
                </a:solidFill>
              </a:rPr>
              <a:t>національний</a:t>
            </a:r>
            <a:r>
              <a:rPr lang="ru-RU" sz="1600" dirty="0">
                <a:solidFill>
                  <a:srgbClr val="FFC000"/>
                </a:solidFill>
              </a:rPr>
              <a:t> і </a:t>
            </a:r>
            <a:r>
              <a:rPr lang="ru-RU" sz="1600" dirty="0" err="1">
                <a:solidFill>
                  <a:srgbClr val="FFC000"/>
                </a:solidFill>
              </a:rPr>
              <a:t>релігійний</a:t>
            </a:r>
            <a:r>
              <a:rPr lang="ru-RU" sz="1600" dirty="0">
                <a:solidFill>
                  <a:srgbClr val="FFC000"/>
                </a:solidFill>
              </a:rPr>
              <a:t> </a:t>
            </a:r>
            <a:r>
              <a:rPr lang="ru-RU" sz="1600" dirty="0" err="1">
                <a:solidFill>
                  <a:srgbClr val="FFC000"/>
                </a:solidFill>
              </a:rPr>
              <a:t>гніт</a:t>
            </a:r>
            <a:r>
              <a:rPr lang="ru-RU" sz="1600" dirty="0">
                <a:solidFill>
                  <a:srgbClr val="FFC000"/>
                </a:solidFill>
              </a:rPr>
              <a:t> з боку </a:t>
            </a:r>
            <a:r>
              <a:rPr lang="ru-RU" sz="1600" dirty="0" err="1">
                <a:solidFill>
                  <a:srgbClr val="FFC000"/>
                </a:solidFill>
              </a:rPr>
              <a:t>Речі</a:t>
            </a:r>
            <a:r>
              <a:rPr lang="ru-RU" sz="1600" dirty="0">
                <a:solidFill>
                  <a:srgbClr val="FFC000"/>
                </a:solidFill>
              </a:rPr>
              <a:t> </a:t>
            </a:r>
            <a:r>
              <a:rPr lang="ru-RU" sz="1600" dirty="0" err="1">
                <a:solidFill>
                  <a:srgbClr val="FFC000"/>
                </a:solidFill>
              </a:rPr>
              <a:t>Посполитої</a:t>
            </a:r>
            <a:r>
              <a:rPr lang="ru-RU" sz="1600" dirty="0">
                <a:solidFill>
                  <a:srgbClr val="FFC000"/>
                </a:solidFill>
              </a:rPr>
              <a:t> - </a:t>
            </a:r>
            <a:r>
              <a:rPr lang="ru-RU" sz="1600" dirty="0" err="1">
                <a:solidFill>
                  <a:srgbClr val="FFC000"/>
                </a:solidFill>
              </a:rPr>
              <a:t>це</a:t>
            </a:r>
            <a:r>
              <a:rPr lang="ru-RU" sz="1600" dirty="0">
                <a:solidFill>
                  <a:srgbClr val="FFC000"/>
                </a:solidFill>
              </a:rPr>
              <a:t> </a:t>
            </a:r>
            <a:r>
              <a:rPr lang="ru-RU" sz="1600" dirty="0" err="1">
                <a:solidFill>
                  <a:srgbClr val="FFC000"/>
                </a:solidFill>
              </a:rPr>
              <a:t>сприяло</a:t>
            </a:r>
            <a:r>
              <a:rPr lang="ru-RU" sz="1600" dirty="0">
                <a:solidFill>
                  <a:srgbClr val="FFC000"/>
                </a:solidFill>
              </a:rPr>
              <a:t> </a:t>
            </a:r>
            <a:r>
              <a:rPr lang="ru-RU" sz="1600" dirty="0" err="1">
                <a:solidFill>
                  <a:srgbClr val="FFC000"/>
                </a:solidFill>
              </a:rPr>
              <a:t>перетворенню</a:t>
            </a:r>
            <a:r>
              <a:rPr lang="ru-RU" sz="1600" dirty="0">
                <a:solidFill>
                  <a:srgbClr val="FFC000"/>
                </a:solidFill>
              </a:rPr>
              <a:t> </a:t>
            </a:r>
            <a:r>
              <a:rPr lang="ru-RU" sz="1600" dirty="0" err="1">
                <a:solidFill>
                  <a:srgbClr val="FFC000"/>
                </a:solidFill>
              </a:rPr>
              <a:t>Січі</a:t>
            </a:r>
            <a:r>
              <a:rPr lang="ru-RU" sz="1600" dirty="0">
                <a:solidFill>
                  <a:srgbClr val="FFC000"/>
                </a:solidFill>
              </a:rPr>
              <a:t> в центр для </a:t>
            </a:r>
            <a:r>
              <a:rPr lang="ru-RU" sz="1600" dirty="0" err="1">
                <a:solidFill>
                  <a:srgbClr val="FFC000"/>
                </a:solidFill>
              </a:rPr>
              <a:t>українців</a:t>
            </a:r>
            <a:r>
              <a:rPr lang="ru-RU" sz="1600" dirty="0">
                <a:solidFill>
                  <a:srgbClr val="FFC000"/>
                </a:solidFill>
              </a:rPr>
              <a:t>, </a:t>
            </a:r>
            <a:r>
              <a:rPr lang="ru-RU" sz="1600" dirty="0" err="1">
                <a:solidFill>
                  <a:srgbClr val="FFC000"/>
                </a:solidFill>
              </a:rPr>
              <a:t>які</a:t>
            </a:r>
            <a:r>
              <a:rPr lang="ru-RU" sz="1600" dirty="0">
                <a:solidFill>
                  <a:srgbClr val="FFC000"/>
                </a:solidFill>
              </a:rPr>
              <a:t> вели </a:t>
            </a:r>
            <a:r>
              <a:rPr lang="ru-RU" sz="1600" dirty="0" err="1">
                <a:solidFill>
                  <a:srgbClr val="FFC000"/>
                </a:solidFill>
              </a:rPr>
              <a:t>визвольну</a:t>
            </a:r>
            <a:r>
              <a:rPr lang="ru-RU" sz="1600" dirty="0">
                <a:solidFill>
                  <a:srgbClr val="FFC000"/>
                </a:solidFill>
              </a:rPr>
              <a:t> </a:t>
            </a:r>
            <a:r>
              <a:rPr lang="ru-RU" sz="1600" dirty="0" err="1">
                <a:solidFill>
                  <a:srgbClr val="FFC000"/>
                </a:solidFill>
              </a:rPr>
              <a:t>боротьбу</a:t>
            </a:r>
            <a:r>
              <a:rPr lang="ru-RU" sz="1600" dirty="0">
                <a:solidFill>
                  <a:srgbClr val="FFC000"/>
                </a:solidFill>
              </a:rPr>
              <a:t> </a:t>
            </a:r>
            <a:r>
              <a:rPr lang="ru-RU" sz="1600" dirty="0" err="1">
                <a:solidFill>
                  <a:srgbClr val="FFC000"/>
                </a:solidFill>
              </a:rPr>
              <a:t>під</a:t>
            </a:r>
            <a:r>
              <a:rPr lang="ru-RU" sz="1600" dirty="0">
                <a:solidFill>
                  <a:srgbClr val="FFC000"/>
                </a:solidFill>
              </a:rPr>
              <a:t> проводом Богдана </a:t>
            </a:r>
            <a:r>
              <a:rPr lang="ru-RU" sz="1600" dirty="0" err="1">
                <a:solidFill>
                  <a:srgbClr val="FFC000"/>
                </a:solidFill>
              </a:rPr>
              <a:t>Хмельницького</a:t>
            </a:r>
            <a:r>
              <a:rPr lang="ru-RU" sz="1600" dirty="0">
                <a:solidFill>
                  <a:srgbClr val="FFC000"/>
                </a:solidFill>
              </a:rPr>
              <a:t>. </a:t>
            </a:r>
            <a:r>
              <a:rPr lang="ru-RU" sz="1600" dirty="0" err="1">
                <a:solidFill>
                  <a:srgbClr val="FFC000"/>
                </a:solidFill>
              </a:rPr>
              <a:t>Однак</a:t>
            </a:r>
            <a:r>
              <a:rPr lang="ru-RU" sz="1600" dirty="0">
                <a:solidFill>
                  <a:srgbClr val="FFC000"/>
                </a:solidFill>
              </a:rPr>
              <a:t> </a:t>
            </a:r>
            <a:r>
              <a:rPr lang="ru-RU" sz="1600" dirty="0" err="1">
                <a:solidFill>
                  <a:srgbClr val="FFC000"/>
                </a:solidFill>
              </a:rPr>
              <a:t>під</a:t>
            </a:r>
            <a:r>
              <a:rPr lang="ru-RU" sz="1600" dirty="0">
                <a:solidFill>
                  <a:srgbClr val="FFC000"/>
                </a:solidFill>
              </a:rPr>
              <a:t> </a:t>
            </a:r>
            <a:r>
              <a:rPr lang="ru-RU" sz="1600" dirty="0" err="1">
                <a:solidFill>
                  <a:srgbClr val="FFC000"/>
                </a:solidFill>
              </a:rPr>
              <a:t>кінець</a:t>
            </a:r>
            <a:r>
              <a:rPr lang="ru-RU" sz="1600" dirty="0">
                <a:solidFill>
                  <a:srgbClr val="FFC000"/>
                </a:solidFill>
              </a:rPr>
              <a:t> </a:t>
            </a:r>
            <a:r>
              <a:rPr lang="en-US" sz="1600" dirty="0">
                <a:solidFill>
                  <a:srgbClr val="FFC000"/>
                </a:solidFill>
              </a:rPr>
              <a:t>XVIII </a:t>
            </a:r>
            <a:r>
              <a:rPr lang="ru-RU" sz="1600" dirty="0" err="1">
                <a:solidFill>
                  <a:srgbClr val="FFC000"/>
                </a:solidFill>
              </a:rPr>
              <a:t>століття</a:t>
            </a:r>
            <a:r>
              <a:rPr lang="ru-RU" sz="1600" dirty="0">
                <a:solidFill>
                  <a:srgbClr val="FFC000"/>
                </a:solidFill>
              </a:rPr>
              <a:t> </a:t>
            </a:r>
            <a:r>
              <a:rPr lang="ru-RU" sz="1600" dirty="0" err="1">
                <a:solidFill>
                  <a:srgbClr val="FFC000"/>
                </a:solidFill>
              </a:rPr>
              <a:t>Запорозька</a:t>
            </a:r>
            <a:r>
              <a:rPr lang="ru-RU" sz="1600" dirty="0">
                <a:solidFill>
                  <a:srgbClr val="FFC000"/>
                </a:solidFill>
              </a:rPr>
              <a:t> </a:t>
            </a:r>
            <a:r>
              <a:rPr lang="ru-RU" sz="1600" dirty="0" err="1">
                <a:solidFill>
                  <a:srgbClr val="FFC000"/>
                </a:solidFill>
              </a:rPr>
              <a:t>Січ</a:t>
            </a:r>
            <a:r>
              <a:rPr lang="ru-RU" sz="1600" dirty="0">
                <a:solidFill>
                  <a:srgbClr val="FFC000"/>
                </a:solidFill>
              </a:rPr>
              <a:t> стала </a:t>
            </a:r>
            <a:r>
              <a:rPr lang="ru-RU" sz="1600" dirty="0" err="1">
                <a:solidFill>
                  <a:srgbClr val="FFC000"/>
                </a:solidFill>
              </a:rPr>
              <a:t>зазнавати</a:t>
            </a:r>
            <a:r>
              <a:rPr lang="ru-RU" sz="1600" dirty="0">
                <a:solidFill>
                  <a:srgbClr val="FFC000"/>
                </a:solidFill>
              </a:rPr>
              <a:t> </a:t>
            </a:r>
            <a:r>
              <a:rPr lang="ru-RU" sz="1600" dirty="0" err="1">
                <a:solidFill>
                  <a:srgbClr val="FFC000"/>
                </a:solidFill>
              </a:rPr>
              <a:t>утисків</a:t>
            </a:r>
            <a:r>
              <a:rPr lang="ru-RU" sz="1600" dirty="0">
                <a:solidFill>
                  <a:srgbClr val="FFC000"/>
                </a:solidFill>
              </a:rPr>
              <a:t> з боку уряду </a:t>
            </a:r>
            <a:r>
              <a:rPr lang="ru-RU" sz="1600" dirty="0" err="1">
                <a:solidFill>
                  <a:srgbClr val="FFC000"/>
                </a:solidFill>
              </a:rPr>
              <a:t>Росії</a:t>
            </a:r>
            <a:r>
              <a:rPr lang="ru-RU" sz="1600" dirty="0">
                <a:solidFill>
                  <a:srgbClr val="FFC000"/>
                </a:solidFill>
              </a:rPr>
              <a:t>, а в 1775 </a:t>
            </a:r>
            <a:r>
              <a:rPr lang="ru-RU" sz="1600" dirty="0" err="1">
                <a:solidFill>
                  <a:srgbClr val="FFC000"/>
                </a:solidFill>
              </a:rPr>
              <a:t>році</a:t>
            </a:r>
            <a:r>
              <a:rPr lang="ru-RU" sz="1600" dirty="0">
                <a:solidFill>
                  <a:srgbClr val="FFC000"/>
                </a:solidFill>
              </a:rPr>
              <a:t> </a:t>
            </a:r>
            <a:r>
              <a:rPr lang="ru-RU" sz="1600" dirty="0" err="1">
                <a:solidFill>
                  <a:srgbClr val="FFC000"/>
                </a:solidFill>
              </a:rPr>
              <a:t>цей</a:t>
            </a:r>
            <a:r>
              <a:rPr lang="ru-RU" sz="1600" dirty="0">
                <a:solidFill>
                  <a:srgbClr val="FFC000"/>
                </a:solidFill>
              </a:rPr>
              <a:t> оплот </a:t>
            </a:r>
            <a:r>
              <a:rPr lang="ru-RU" sz="1600" dirty="0" err="1">
                <a:solidFill>
                  <a:srgbClr val="FFC000"/>
                </a:solidFill>
              </a:rPr>
              <a:t>українського</a:t>
            </a:r>
            <a:r>
              <a:rPr lang="ru-RU" sz="1600" dirty="0">
                <a:solidFill>
                  <a:srgbClr val="FFC000"/>
                </a:solidFill>
              </a:rPr>
              <a:t> </a:t>
            </a:r>
            <a:r>
              <a:rPr lang="ru-RU" sz="1600" dirty="0" err="1">
                <a:solidFill>
                  <a:srgbClr val="FFC000"/>
                </a:solidFill>
              </a:rPr>
              <a:t>козацтва</a:t>
            </a:r>
            <a:r>
              <a:rPr lang="ru-RU" sz="1600" dirty="0">
                <a:solidFill>
                  <a:srgbClr val="FFC000"/>
                </a:solidFill>
              </a:rPr>
              <a:t> </a:t>
            </a:r>
            <a:r>
              <a:rPr lang="ru-RU" sz="1600" dirty="0" err="1">
                <a:solidFill>
                  <a:srgbClr val="FFC000"/>
                </a:solidFill>
              </a:rPr>
              <a:t>був</a:t>
            </a:r>
            <a:r>
              <a:rPr lang="ru-RU" sz="1600" dirty="0">
                <a:solidFill>
                  <a:srgbClr val="FFC000"/>
                </a:solidFill>
              </a:rPr>
              <a:t> </a:t>
            </a:r>
            <a:r>
              <a:rPr lang="ru-RU" sz="1600" dirty="0" err="1">
                <a:solidFill>
                  <a:srgbClr val="FFC000"/>
                </a:solidFill>
              </a:rPr>
              <a:t>знищений</a:t>
            </a:r>
            <a:r>
              <a:rPr lang="ru-RU" sz="1600" dirty="0">
                <a:solidFill>
                  <a:srgbClr val="FFC000"/>
                </a:solidFill>
              </a:rPr>
              <a:t>.</a:t>
            </a:r>
            <a:br>
              <a:rPr lang="ru-RU" sz="1600" dirty="0">
                <a:solidFill>
                  <a:srgbClr val="FFC000"/>
                </a:solidFill>
              </a:rPr>
            </a:br>
            <a:endParaRPr lang="ru-RU" sz="1600" dirty="0">
              <a:solidFill>
                <a:srgbClr val="FFC000"/>
              </a:solidFill>
            </a:endParaRPr>
          </a:p>
        </p:txBody>
      </p:sp>
    </p:spTree>
    <p:extLst>
      <p:ext uri="{BB962C8B-B14F-4D97-AF65-F5344CB8AC3E}">
        <p14:creationId xmlns:p14="http://schemas.microsoft.com/office/powerpoint/2010/main" val="2895266199"/>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3429000"/>
            <a:ext cx="8229600" cy="1143000"/>
          </a:xfrm>
        </p:spPr>
        <p:txBody>
          <a:bodyPr>
            <a:noAutofit/>
          </a:bodyPr>
          <a:lstStyle/>
          <a:p>
            <a:r>
              <a:rPr lang="ru-RU" sz="3200" dirty="0" err="1"/>
              <a:t>Запорізька</a:t>
            </a:r>
            <a:r>
              <a:rPr lang="ru-RU" sz="3200" dirty="0"/>
              <a:t> </a:t>
            </a:r>
            <a:r>
              <a:rPr lang="ru-RU" sz="3200" dirty="0" err="1"/>
              <a:t>Січ</a:t>
            </a:r>
            <a:r>
              <a:rPr lang="ru-RU" sz="3200" dirty="0"/>
              <a:t> - </a:t>
            </a:r>
            <a:r>
              <a:rPr lang="ru-RU" sz="3200" dirty="0" err="1"/>
              <a:t>унікальний</a:t>
            </a:r>
            <a:r>
              <a:rPr lang="ru-RU" sz="3200" dirty="0"/>
              <a:t> </a:t>
            </a:r>
            <a:r>
              <a:rPr lang="ru-RU" sz="3200" dirty="0" err="1"/>
              <a:t>об'єкт</a:t>
            </a:r>
            <a:r>
              <a:rPr lang="ru-RU" sz="3200" dirty="0"/>
              <a:t> </a:t>
            </a:r>
            <a:r>
              <a:rPr lang="ru-RU" sz="3200" dirty="0" err="1"/>
              <a:t>культурної</a:t>
            </a:r>
            <a:r>
              <a:rPr lang="ru-RU" sz="3200" dirty="0"/>
              <a:t> та </a:t>
            </a:r>
            <a:r>
              <a:rPr lang="ru-RU" sz="3200" dirty="0" err="1"/>
              <a:t>історичної</a:t>
            </a:r>
            <a:r>
              <a:rPr lang="ru-RU" sz="3200" dirty="0"/>
              <a:t> </a:t>
            </a:r>
            <a:r>
              <a:rPr lang="ru-RU" sz="3200" dirty="0" err="1"/>
              <a:t>спадщини</a:t>
            </a:r>
            <a:r>
              <a:rPr lang="ru-RU" sz="3200" dirty="0"/>
              <a:t>. За </a:t>
            </a:r>
            <a:r>
              <a:rPr lang="ru-RU" sz="3200" dirty="0" err="1"/>
              <a:t>технологіями</a:t>
            </a:r>
            <a:r>
              <a:rPr lang="ru-RU" sz="3200" dirty="0"/>
              <a:t>, </a:t>
            </a:r>
            <a:r>
              <a:rPr lang="ru-RU" sz="3200" dirty="0" err="1"/>
              <a:t>які</a:t>
            </a:r>
            <a:r>
              <a:rPr lang="ru-RU" sz="3200" dirty="0"/>
              <a:t> </a:t>
            </a:r>
            <a:r>
              <a:rPr lang="ru-RU" sz="3200" dirty="0" err="1"/>
              <a:t>застосовувалися</a:t>
            </a:r>
            <a:r>
              <a:rPr lang="ru-RU" sz="3200" dirty="0"/>
              <a:t> для </a:t>
            </a:r>
            <a:r>
              <a:rPr lang="ru-RU" sz="3200" dirty="0" err="1"/>
              <a:t>його</a:t>
            </a:r>
            <a:r>
              <a:rPr lang="ru-RU" sz="3200" dirty="0"/>
              <a:t> </a:t>
            </a:r>
            <a:r>
              <a:rPr lang="ru-RU" sz="3200" dirty="0" err="1"/>
              <a:t>будівництва</a:t>
            </a:r>
            <a:r>
              <a:rPr lang="ru-RU" sz="3200" dirty="0"/>
              <a:t>, </a:t>
            </a:r>
            <a:r>
              <a:rPr lang="ru-RU" sz="3200" dirty="0" err="1"/>
              <a:t>Національний</a:t>
            </a:r>
            <a:r>
              <a:rPr lang="ru-RU" sz="3200" dirty="0"/>
              <a:t> </a:t>
            </a:r>
            <a:r>
              <a:rPr lang="ru-RU" sz="3200" dirty="0" err="1"/>
              <a:t>заповідник</a:t>
            </a:r>
            <a:r>
              <a:rPr lang="ru-RU" sz="3200" dirty="0"/>
              <a:t> на о. </a:t>
            </a:r>
            <a:r>
              <a:rPr lang="ru-RU" sz="3200" dirty="0" err="1"/>
              <a:t>Хортиця</a:t>
            </a:r>
            <a:r>
              <a:rPr lang="ru-RU" sz="3200" dirty="0"/>
              <a:t> </a:t>
            </a:r>
            <a:r>
              <a:rPr lang="ru-RU" sz="3200" dirty="0" err="1"/>
              <a:t>був</a:t>
            </a:r>
            <a:r>
              <a:rPr lang="ru-RU" sz="3200" dirty="0"/>
              <a:t> названий як одна з </a:t>
            </a:r>
            <a:r>
              <a:rPr lang="ru-RU" sz="3200" dirty="0" err="1"/>
              <a:t>головних</a:t>
            </a:r>
            <a:r>
              <a:rPr lang="ru-RU" sz="3200" dirty="0"/>
              <a:t> </a:t>
            </a:r>
            <a:r>
              <a:rPr lang="ru-RU" sz="3200" dirty="0" err="1"/>
              <a:t>визначних</a:t>
            </a:r>
            <a:r>
              <a:rPr lang="ru-RU" sz="3200" dirty="0"/>
              <a:t> </a:t>
            </a:r>
            <a:r>
              <a:rPr lang="ru-RU" sz="3200" dirty="0" err="1"/>
              <a:t>пам'яток</a:t>
            </a:r>
            <a:r>
              <a:rPr lang="ru-RU" sz="3200" dirty="0"/>
              <a:t> </a:t>
            </a:r>
            <a:r>
              <a:rPr lang="ru-RU" sz="3200" dirty="0" err="1"/>
              <a:t>України</a:t>
            </a:r>
            <a:r>
              <a:rPr lang="ru-RU" sz="3200" dirty="0"/>
              <a:t> </a:t>
            </a:r>
            <a:r>
              <a:rPr lang="ru-RU" sz="3200" dirty="0" err="1"/>
              <a:t>згідно</a:t>
            </a:r>
            <a:r>
              <a:rPr lang="ru-RU" sz="3200" dirty="0"/>
              <a:t> </a:t>
            </a:r>
            <a:r>
              <a:rPr lang="ru-RU" sz="3200" dirty="0" err="1"/>
              <a:t>інтернет-голосуванню</a:t>
            </a:r>
            <a:r>
              <a:rPr lang="ru-RU" sz="3200" dirty="0"/>
              <a:t> за </a:t>
            </a:r>
            <a:r>
              <a:rPr lang="ru-RU" sz="3200" dirty="0" err="1"/>
              <a:t>участю</a:t>
            </a:r>
            <a:r>
              <a:rPr lang="ru-RU" sz="3200" dirty="0"/>
              <a:t> 77 тис. </a:t>
            </a:r>
            <a:r>
              <a:rPr lang="ru-RU" sz="3200" dirty="0" err="1"/>
              <a:t>Жителів</a:t>
            </a:r>
            <a:r>
              <a:rPr lang="ru-RU" sz="3200" dirty="0"/>
              <a:t> </a:t>
            </a:r>
            <a:r>
              <a:rPr lang="ru-RU" sz="3200" dirty="0" err="1"/>
              <a:t>України</a:t>
            </a:r>
            <a:r>
              <a:rPr lang="ru-RU" sz="3200" dirty="0"/>
              <a:t>.</a:t>
            </a:r>
            <a:br>
              <a:rPr lang="ru-RU" sz="3200" dirty="0"/>
            </a:br>
            <a:endParaRPr lang="ru-RU" sz="4800" dirty="0"/>
          </a:p>
        </p:txBody>
      </p:sp>
    </p:spTree>
    <p:extLst>
      <p:ext uri="{BB962C8B-B14F-4D97-AF65-F5344CB8AC3E}">
        <p14:creationId xmlns:p14="http://schemas.microsoft.com/office/powerpoint/2010/main" val="1895460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65220" y="476672"/>
            <a:ext cx="3779912" cy="1642194"/>
          </a:xfrm>
        </p:spPr>
        <p:txBody>
          <a:bodyPr/>
          <a:lstStyle/>
          <a:p>
            <a:r>
              <a:rPr lang="ru-RU" dirty="0" smtClean="0"/>
              <a:t>ЗАПОР</a:t>
            </a:r>
            <a:r>
              <a:rPr lang="uk-UA" dirty="0" smtClean="0"/>
              <a:t>ІЗЬКА</a:t>
            </a:r>
            <a:br>
              <a:rPr lang="uk-UA" dirty="0" smtClean="0"/>
            </a:br>
            <a:r>
              <a:rPr lang="uk-UA" dirty="0" smtClean="0"/>
              <a:t>СІЧ</a:t>
            </a:r>
            <a:endParaRPr lang="ru-RU"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8520" y="39872"/>
            <a:ext cx="5472607" cy="3533144"/>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573016"/>
            <a:ext cx="9292049" cy="3284984"/>
          </a:xfrm>
          <a:prstGeom prst="rect">
            <a:avLst/>
          </a:prstGeom>
        </p:spPr>
      </p:pic>
    </p:spTree>
    <p:extLst>
      <p:ext uri="{BB962C8B-B14F-4D97-AF65-F5344CB8AC3E}">
        <p14:creationId xmlns:p14="http://schemas.microsoft.com/office/powerpoint/2010/main" val="2020234517"/>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4" name="Объект 1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28988"/>
            <a:ext cx="4540566" cy="6829012"/>
          </a:xfrm>
        </p:spPr>
      </p:pic>
      <p:pic>
        <p:nvPicPr>
          <p:cNvPr id="16" name="Рисунок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1892" y="-3124"/>
            <a:ext cx="4620414" cy="3504132"/>
          </a:xfrm>
          <a:prstGeom prst="rect">
            <a:avLst/>
          </a:prstGeom>
        </p:spPr>
      </p:pic>
      <p:pic>
        <p:nvPicPr>
          <p:cNvPr id="17" name="Рисунок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10091" y="3501008"/>
            <a:ext cx="4615716" cy="3356993"/>
          </a:xfrm>
          <a:prstGeom prst="rect">
            <a:avLst/>
          </a:prstGeom>
        </p:spPr>
      </p:pic>
    </p:spTree>
    <p:extLst>
      <p:ext uri="{BB962C8B-B14F-4D97-AF65-F5344CB8AC3E}">
        <p14:creationId xmlns:p14="http://schemas.microsoft.com/office/powerpoint/2010/main" val="235238380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004" y="0"/>
            <a:ext cx="4752529" cy="3564397"/>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473624"/>
            <a:ext cx="4800533" cy="3384376"/>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0532" y="33891"/>
            <a:ext cx="4379979" cy="3336953"/>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00532" y="3370845"/>
            <a:ext cx="4446239" cy="3487155"/>
          </a:xfrm>
          <a:prstGeom prst="rect">
            <a:avLst/>
          </a:prstGeom>
        </p:spPr>
      </p:pic>
    </p:spTree>
    <p:extLst>
      <p:ext uri="{BB962C8B-B14F-4D97-AF65-F5344CB8AC3E}">
        <p14:creationId xmlns:p14="http://schemas.microsoft.com/office/powerpoint/2010/main" val="496362162"/>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2996952"/>
            <a:ext cx="8229600" cy="1143000"/>
          </a:xfrm>
        </p:spPr>
        <p:txBody>
          <a:bodyPr>
            <a:noAutofit/>
          </a:bodyPr>
          <a:lstStyle/>
          <a:p>
            <a:r>
              <a:rPr lang="ru-RU" sz="2400" b="0" dirty="0">
                <a:solidFill>
                  <a:srgbClr val="FFC000"/>
                </a:solidFill>
                <a:effectLst/>
              </a:rPr>
              <a:t>У </a:t>
            </a:r>
            <a:r>
              <a:rPr lang="ru-RU" sz="2400" b="0" dirty="0" err="1">
                <a:solidFill>
                  <a:srgbClr val="FFC000"/>
                </a:solidFill>
                <a:effectLst/>
              </a:rPr>
              <a:t>Запоріжжі</a:t>
            </a:r>
            <a:r>
              <a:rPr lang="ru-RU" sz="2400" b="0" dirty="0">
                <a:solidFill>
                  <a:srgbClr val="FFC000"/>
                </a:solidFill>
                <a:effectLst/>
              </a:rPr>
              <a:t> на </a:t>
            </a:r>
            <a:r>
              <a:rPr lang="ru-RU" sz="2400" b="0" dirty="0" err="1">
                <a:solidFill>
                  <a:srgbClr val="FFC000"/>
                </a:solidFill>
                <a:effectLst/>
              </a:rPr>
              <a:t>острові</a:t>
            </a:r>
            <a:r>
              <a:rPr lang="ru-RU" sz="2400" b="0" dirty="0">
                <a:solidFill>
                  <a:srgbClr val="FFC000"/>
                </a:solidFill>
                <a:effectLst/>
              </a:rPr>
              <a:t> </a:t>
            </a:r>
            <a:r>
              <a:rPr lang="ru-RU" sz="2400" b="0" dirty="0" err="1">
                <a:solidFill>
                  <a:srgbClr val="FFC000"/>
                </a:solidFill>
                <a:effectLst/>
              </a:rPr>
              <a:t>Хортиці</a:t>
            </a:r>
            <a:r>
              <a:rPr lang="ru-RU" sz="2400" b="0" dirty="0">
                <a:solidFill>
                  <a:srgbClr val="FFC000"/>
                </a:solidFill>
                <a:effectLst/>
              </a:rPr>
              <a:t> </a:t>
            </a:r>
            <a:r>
              <a:rPr lang="ru-RU" sz="2400" b="0" dirty="0" err="1">
                <a:solidFill>
                  <a:srgbClr val="FFC000"/>
                </a:solidFill>
                <a:effectLst/>
              </a:rPr>
              <a:t>знаходиться</a:t>
            </a:r>
            <a:r>
              <a:rPr lang="ru-RU" sz="2400" b="0" dirty="0">
                <a:solidFill>
                  <a:srgbClr val="FFC000"/>
                </a:solidFill>
                <a:effectLst/>
              </a:rPr>
              <a:t> музей </a:t>
            </a:r>
            <a:r>
              <a:rPr lang="ru-RU" sz="2400" b="0" dirty="0" err="1">
                <a:solidFill>
                  <a:srgbClr val="FFC000"/>
                </a:solidFill>
                <a:effectLst/>
              </a:rPr>
              <a:t>запорізького</a:t>
            </a:r>
            <a:r>
              <a:rPr lang="ru-RU" sz="2400" b="0" dirty="0">
                <a:solidFill>
                  <a:srgbClr val="FFC000"/>
                </a:solidFill>
                <a:effectLst/>
              </a:rPr>
              <a:t> </a:t>
            </a:r>
            <a:r>
              <a:rPr lang="ru-RU" sz="2400" b="0" dirty="0" err="1">
                <a:solidFill>
                  <a:srgbClr val="FFC000"/>
                </a:solidFill>
                <a:effectLst/>
              </a:rPr>
              <a:t>козацтва</a:t>
            </a:r>
            <a:r>
              <a:rPr lang="ru-RU" sz="2400" b="0" dirty="0">
                <a:solidFill>
                  <a:srgbClr val="FFC000"/>
                </a:solidFill>
                <a:effectLst/>
              </a:rPr>
              <a:t>, </a:t>
            </a:r>
            <a:r>
              <a:rPr lang="ru-RU" sz="2400" b="0" dirty="0" err="1">
                <a:solidFill>
                  <a:srgbClr val="FFC000"/>
                </a:solidFill>
                <a:effectLst/>
              </a:rPr>
              <a:t>це</a:t>
            </a:r>
            <a:r>
              <a:rPr lang="ru-RU" sz="2400" b="0" dirty="0">
                <a:solidFill>
                  <a:srgbClr val="FFC000"/>
                </a:solidFill>
                <a:effectLst/>
              </a:rPr>
              <a:t> одна з </a:t>
            </a:r>
            <a:r>
              <a:rPr lang="ru-RU" sz="2400" b="0" dirty="0" err="1">
                <a:solidFill>
                  <a:srgbClr val="FFC000"/>
                </a:solidFill>
                <a:effectLst/>
              </a:rPr>
              <a:t>головних</a:t>
            </a:r>
            <a:r>
              <a:rPr lang="ru-RU" sz="2400" b="0" dirty="0">
                <a:solidFill>
                  <a:srgbClr val="FFC000"/>
                </a:solidFill>
                <a:effectLst/>
              </a:rPr>
              <a:t> </a:t>
            </a:r>
            <a:r>
              <a:rPr lang="ru-RU" sz="2400" b="0" dirty="0" err="1">
                <a:solidFill>
                  <a:srgbClr val="FFC000"/>
                </a:solidFill>
                <a:effectLst/>
              </a:rPr>
              <a:t>визначних</a:t>
            </a:r>
            <a:r>
              <a:rPr lang="ru-RU" sz="2400" b="0" dirty="0">
                <a:solidFill>
                  <a:srgbClr val="FFC000"/>
                </a:solidFill>
                <a:effectLst/>
              </a:rPr>
              <a:t> </a:t>
            </a:r>
            <a:r>
              <a:rPr lang="ru-RU" sz="2400" b="0" dirty="0" err="1">
                <a:solidFill>
                  <a:srgbClr val="FFC000"/>
                </a:solidFill>
                <a:effectLst/>
              </a:rPr>
              <a:t>пам'яток</a:t>
            </a:r>
            <a:r>
              <a:rPr lang="ru-RU" sz="2400" b="0" dirty="0">
                <a:solidFill>
                  <a:srgbClr val="FFC000"/>
                </a:solidFill>
                <a:effectLst/>
              </a:rPr>
              <a:t> не </a:t>
            </a:r>
            <a:r>
              <a:rPr lang="ru-RU" sz="2400" b="0" dirty="0" err="1">
                <a:solidFill>
                  <a:srgbClr val="FFC000"/>
                </a:solidFill>
                <a:effectLst/>
              </a:rPr>
              <a:t>лише</a:t>
            </a:r>
            <a:r>
              <a:rPr lang="ru-RU" sz="2400" b="0" dirty="0">
                <a:solidFill>
                  <a:srgbClr val="FFC000"/>
                </a:solidFill>
                <a:effectLst/>
              </a:rPr>
              <a:t> </a:t>
            </a:r>
            <a:r>
              <a:rPr lang="ru-RU" sz="2400" b="0" dirty="0" err="1">
                <a:solidFill>
                  <a:srgbClr val="FFC000"/>
                </a:solidFill>
                <a:effectLst/>
              </a:rPr>
              <a:t>міста</a:t>
            </a:r>
            <a:r>
              <a:rPr lang="ru-RU" sz="2400" b="0" dirty="0">
                <a:solidFill>
                  <a:srgbClr val="FFC000"/>
                </a:solidFill>
                <a:effectLst/>
              </a:rPr>
              <a:t> а й </a:t>
            </a:r>
            <a:r>
              <a:rPr lang="ru-RU" sz="2400" b="0" dirty="0" err="1">
                <a:solidFill>
                  <a:srgbClr val="FFC000"/>
                </a:solidFill>
                <a:effectLst/>
              </a:rPr>
              <a:t>країни</a:t>
            </a:r>
            <a:r>
              <a:rPr lang="ru-RU" sz="2400" b="0" dirty="0">
                <a:solidFill>
                  <a:srgbClr val="FFC000"/>
                </a:solidFill>
                <a:effectLst/>
              </a:rPr>
              <a:t> в </a:t>
            </a:r>
            <a:r>
              <a:rPr lang="ru-RU" sz="2400" b="0" dirty="0" err="1">
                <a:solidFill>
                  <a:srgbClr val="FFC000"/>
                </a:solidFill>
                <a:effectLst/>
              </a:rPr>
              <a:t>цілому</a:t>
            </a:r>
            <a:r>
              <a:rPr lang="ru-RU" sz="2400" b="0" dirty="0">
                <a:solidFill>
                  <a:srgbClr val="FFC000"/>
                </a:solidFill>
                <a:effectLst/>
              </a:rPr>
              <a:t>, </a:t>
            </a:r>
            <a:r>
              <a:rPr lang="ru-RU" sz="2400" b="0" dirty="0" err="1">
                <a:solidFill>
                  <a:srgbClr val="FFC000"/>
                </a:solidFill>
                <a:effectLst/>
              </a:rPr>
              <a:t>це</a:t>
            </a:r>
            <a:r>
              <a:rPr lang="ru-RU" sz="2400" b="0" dirty="0">
                <a:solidFill>
                  <a:srgbClr val="FFC000"/>
                </a:solidFill>
                <a:effectLst/>
              </a:rPr>
              <a:t> те </a:t>
            </a:r>
            <a:r>
              <a:rPr lang="ru-RU" sz="2400" b="0" dirty="0" err="1">
                <a:solidFill>
                  <a:srgbClr val="FFC000"/>
                </a:solidFill>
                <a:effectLst/>
              </a:rPr>
              <a:t>місце</a:t>
            </a:r>
            <a:r>
              <a:rPr lang="ru-RU" sz="2400" b="0" dirty="0">
                <a:solidFill>
                  <a:srgbClr val="FFC000"/>
                </a:solidFill>
                <a:effectLst/>
              </a:rPr>
              <a:t>, яке </a:t>
            </a:r>
            <a:r>
              <a:rPr lang="ru-RU" sz="2400" b="0" dirty="0" err="1">
                <a:solidFill>
                  <a:srgbClr val="FFC000"/>
                </a:solidFill>
                <a:effectLst/>
              </a:rPr>
              <a:t>потрібно</a:t>
            </a:r>
            <a:r>
              <a:rPr lang="ru-RU" sz="2400" b="0" dirty="0">
                <a:solidFill>
                  <a:srgbClr val="FFC000"/>
                </a:solidFill>
                <a:effectLst/>
              </a:rPr>
              <a:t> </a:t>
            </a:r>
            <a:r>
              <a:rPr lang="ru-RU" sz="2400" b="0" dirty="0" err="1">
                <a:solidFill>
                  <a:srgbClr val="FFC000"/>
                </a:solidFill>
                <a:effectLst/>
              </a:rPr>
              <a:t>обов'язково</a:t>
            </a:r>
            <a:r>
              <a:rPr lang="ru-RU" sz="2400" b="0" dirty="0">
                <a:solidFill>
                  <a:srgbClr val="FFC000"/>
                </a:solidFill>
                <a:effectLst/>
              </a:rPr>
              <a:t> </a:t>
            </a:r>
            <a:r>
              <a:rPr lang="ru-RU" sz="2400" b="0" dirty="0" err="1">
                <a:solidFill>
                  <a:srgbClr val="FFC000"/>
                </a:solidFill>
                <a:effectLst/>
              </a:rPr>
              <a:t>відвідати</a:t>
            </a:r>
            <a:r>
              <a:rPr lang="ru-RU" sz="2400" b="0" dirty="0">
                <a:solidFill>
                  <a:srgbClr val="FFC000"/>
                </a:solidFill>
                <a:effectLst/>
              </a:rPr>
              <a:t>. </a:t>
            </a:r>
            <a:br>
              <a:rPr lang="ru-RU" sz="2400" b="0" dirty="0">
                <a:solidFill>
                  <a:srgbClr val="FFC000"/>
                </a:solidFill>
                <a:effectLst/>
              </a:rPr>
            </a:br>
            <a:r>
              <a:rPr lang="ru-RU" sz="2400" b="0" dirty="0">
                <a:solidFill>
                  <a:srgbClr val="FFC000"/>
                </a:solidFill>
                <a:effectLst/>
              </a:rPr>
              <a:t>В </a:t>
            </a:r>
            <a:r>
              <a:rPr lang="ru-RU" sz="2400" b="0" dirty="0" err="1">
                <a:solidFill>
                  <a:srgbClr val="FFC000"/>
                </a:solidFill>
                <a:effectLst/>
              </a:rPr>
              <a:t>музеї</a:t>
            </a:r>
            <a:r>
              <a:rPr lang="ru-RU" sz="2400" b="0" dirty="0">
                <a:solidFill>
                  <a:srgbClr val="FFC000"/>
                </a:solidFill>
                <a:effectLst/>
              </a:rPr>
              <a:t> </a:t>
            </a:r>
            <a:r>
              <a:rPr lang="ru-RU" sz="2400" b="0" dirty="0" err="1">
                <a:solidFill>
                  <a:srgbClr val="FFC000"/>
                </a:solidFill>
                <a:effectLst/>
              </a:rPr>
              <a:t>знаходиться</a:t>
            </a:r>
            <a:r>
              <a:rPr lang="ru-RU" sz="2400" b="0" dirty="0">
                <a:solidFill>
                  <a:srgbClr val="FFC000"/>
                </a:solidFill>
                <a:effectLst/>
              </a:rPr>
              <a:t> велика </a:t>
            </a:r>
            <a:r>
              <a:rPr lang="ru-RU" sz="2400" b="0" dirty="0" err="1">
                <a:solidFill>
                  <a:srgbClr val="FFC000"/>
                </a:solidFill>
                <a:effectLst/>
              </a:rPr>
              <a:t>кількість</a:t>
            </a:r>
            <a:r>
              <a:rPr lang="ru-RU" sz="2400" b="0" dirty="0">
                <a:solidFill>
                  <a:srgbClr val="FFC000"/>
                </a:solidFill>
                <a:effectLst/>
              </a:rPr>
              <a:t> </a:t>
            </a:r>
            <a:r>
              <a:rPr lang="ru-RU" sz="2400" b="0" dirty="0" err="1">
                <a:solidFill>
                  <a:srgbClr val="FFC000"/>
                </a:solidFill>
                <a:effectLst/>
              </a:rPr>
              <a:t>виставок</a:t>
            </a:r>
            <a:r>
              <a:rPr lang="ru-RU" sz="2400" b="0" dirty="0">
                <a:solidFill>
                  <a:srgbClr val="FFC000"/>
                </a:solidFill>
                <a:effectLst/>
              </a:rPr>
              <a:t> і </a:t>
            </a:r>
            <a:r>
              <a:rPr lang="ru-RU" sz="2400" b="0" dirty="0" err="1">
                <a:solidFill>
                  <a:srgbClr val="FFC000"/>
                </a:solidFill>
                <a:effectLst/>
              </a:rPr>
              <a:t>експонатів</a:t>
            </a:r>
            <a:r>
              <a:rPr lang="ru-RU" sz="2400" b="0" dirty="0">
                <a:solidFill>
                  <a:srgbClr val="FFC000"/>
                </a:solidFill>
                <a:effectLst/>
              </a:rPr>
              <a:t>, </a:t>
            </a:r>
            <a:r>
              <a:rPr lang="ru-RU" sz="2400" b="0" dirty="0" err="1">
                <a:solidFill>
                  <a:srgbClr val="FFC000"/>
                </a:solidFill>
                <a:effectLst/>
              </a:rPr>
              <a:t>присвячених</a:t>
            </a:r>
            <a:r>
              <a:rPr lang="ru-RU" sz="2400" b="0" dirty="0">
                <a:solidFill>
                  <a:srgbClr val="FFC000"/>
                </a:solidFill>
                <a:effectLst/>
              </a:rPr>
              <a:t> </a:t>
            </a:r>
            <a:r>
              <a:rPr lang="ru-RU" sz="2400" b="0" dirty="0" err="1">
                <a:solidFill>
                  <a:srgbClr val="FFC000"/>
                </a:solidFill>
                <a:effectLst/>
              </a:rPr>
              <a:t>історії</a:t>
            </a:r>
            <a:r>
              <a:rPr lang="ru-RU" sz="2400" b="0" dirty="0">
                <a:solidFill>
                  <a:srgbClr val="FFC000"/>
                </a:solidFill>
                <a:effectLst/>
              </a:rPr>
              <a:t> острова </a:t>
            </a:r>
            <a:r>
              <a:rPr lang="ru-RU" sz="2400" b="0" dirty="0" err="1">
                <a:solidFill>
                  <a:srgbClr val="FFC000"/>
                </a:solidFill>
                <a:effectLst/>
              </a:rPr>
              <a:t>Хортиця</a:t>
            </a:r>
            <a:r>
              <a:rPr lang="ru-RU" sz="2400" b="0" dirty="0">
                <a:solidFill>
                  <a:srgbClr val="FFC000"/>
                </a:solidFill>
                <a:effectLst/>
              </a:rPr>
              <a:t> та </a:t>
            </a:r>
            <a:r>
              <a:rPr lang="ru-RU" sz="2400" b="0" dirty="0" err="1">
                <a:solidFill>
                  <a:srgbClr val="FFC000"/>
                </a:solidFill>
                <a:effectLst/>
              </a:rPr>
              <a:t>запорізького</a:t>
            </a:r>
            <a:r>
              <a:rPr lang="ru-RU" sz="2400" b="0" dirty="0">
                <a:solidFill>
                  <a:srgbClr val="FFC000"/>
                </a:solidFill>
                <a:effectLst/>
              </a:rPr>
              <a:t> </a:t>
            </a:r>
            <a:r>
              <a:rPr lang="ru-RU" sz="2400" b="0" dirty="0" err="1">
                <a:solidFill>
                  <a:srgbClr val="FFC000"/>
                </a:solidFill>
                <a:effectLst/>
              </a:rPr>
              <a:t>козацтва</a:t>
            </a:r>
            <a:r>
              <a:rPr lang="ru-RU" sz="2400" b="0" dirty="0">
                <a:solidFill>
                  <a:srgbClr val="FFC000"/>
                </a:solidFill>
                <a:effectLst/>
              </a:rPr>
              <a:t>. </a:t>
            </a:r>
            <a:br>
              <a:rPr lang="ru-RU" sz="2400" b="0" dirty="0">
                <a:solidFill>
                  <a:srgbClr val="FFC000"/>
                </a:solidFill>
                <a:effectLst/>
              </a:rPr>
            </a:br>
            <a:r>
              <a:rPr lang="ru-RU" sz="2400" b="0" dirty="0" err="1">
                <a:solidFill>
                  <a:srgbClr val="FFC000"/>
                </a:solidFill>
                <a:effectLst/>
              </a:rPr>
              <a:t>Відкриття</a:t>
            </a:r>
            <a:r>
              <a:rPr lang="ru-RU" sz="2400" b="0" dirty="0">
                <a:solidFill>
                  <a:srgbClr val="FFC000"/>
                </a:solidFill>
                <a:effectLst/>
              </a:rPr>
              <a:t> музею </a:t>
            </a:r>
            <a:r>
              <a:rPr lang="ru-RU" sz="2400" b="0" dirty="0" err="1">
                <a:solidFill>
                  <a:srgbClr val="FFC000"/>
                </a:solidFill>
                <a:effectLst/>
              </a:rPr>
              <a:t>запорізького</a:t>
            </a:r>
            <a:r>
              <a:rPr lang="ru-RU" sz="2400" b="0" dirty="0">
                <a:solidFill>
                  <a:srgbClr val="FFC000"/>
                </a:solidFill>
                <a:effectLst/>
              </a:rPr>
              <a:t> </a:t>
            </a:r>
            <a:r>
              <a:rPr lang="ru-RU" sz="2400" b="0" dirty="0" err="1">
                <a:solidFill>
                  <a:srgbClr val="FFC000"/>
                </a:solidFill>
                <a:effectLst/>
              </a:rPr>
              <a:t>казачесства</a:t>
            </a:r>
            <a:r>
              <a:rPr lang="ru-RU" sz="2400" b="0" dirty="0">
                <a:solidFill>
                  <a:srgbClr val="FFC000"/>
                </a:solidFill>
                <a:effectLst/>
              </a:rPr>
              <a:t> </a:t>
            </a:r>
            <a:r>
              <a:rPr lang="ru-RU" sz="2400" b="0" dirty="0" err="1">
                <a:solidFill>
                  <a:srgbClr val="FFC000"/>
                </a:solidFill>
                <a:effectLst/>
              </a:rPr>
              <a:t>змагання</a:t>
            </a:r>
            <a:r>
              <a:rPr lang="ru-RU" sz="2400" b="0" dirty="0">
                <a:solidFill>
                  <a:srgbClr val="FFC000"/>
                </a:solidFill>
                <a:effectLst/>
              </a:rPr>
              <a:t> </a:t>
            </a:r>
            <a:r>
              <a:rPr lang="ru-RU" sz="2400" b="0" dirty="0" err="1">
                <a:solidFill>
                  <a:srgbClr val="FFC000"/>
                </a:solidFill>
                <a:effectLst/>
              </a:rPr>
              <a:t>проводилися</a:t>
            </a:r>
            <a:r>
              <a:rPr lang="ru-RU" sz="2400" b="0" dirty="0">
                <a:solidFill>
                  <a:srgbClr val="FFC000"/>
                </a:solidFill>
                <a:effectLst/>
              </a:rPr>
              <a:t> 14 </a:t>
            </a:r>
            <a:r>
              <a:rPr lang="ru-RU" sz="2400" b="0" dirty="0" err="1">
                <a:solidFill>
                  <a:srgbClr val="FFC000"/>
                </a:solidFill>
                <a:effectLst/>
              </a:rPr>
              <a:t>Жовтень</a:t>
            </a:r>
            <a:r>
              <a:rPr lang="ru-RU" sz="2400" b="0" dirty="0">
                <a:solidFill>
                  <a:srgbClr val="FFC000"/>
                </a:solidFill>
                <a:effectLst/>
              </a:rPr>
              <a:t> 1983 года, а </a:t>
            </a:r>
            <a:r>
              <a:rPr lang="ru-RU" sz="2400" b="0" dirty="0" err="1">
                <a:solidFill>
                  <a:srgbClr val="FFC000"/>
                </a:solidFill>
                <a:effectLst/>
              </a:rPr>
              <a:t>спочатку</a:t>
            </a:r>
            <a:r>
              <a:rPr lang="ru-RU" sz="2400" b="0" dirty="0">
                <a:solidFill>
                  <a:srgbClr val="FFC000"/>
                </a:solidFill>
                <a:effectLst/>
              </a:rPr>
              <a:t> </a:t>
            </a:r>
            <a:r>
              <a:rPr lang="ru-RU" sz="2400" b="0" dirty="0" err="1">
                <a:solidFill>
                  <a:srgbClr val="FFC000"/>
                </a:solidFill>
                <a:effectLst/>
              </a:rPr>
              <a:t>він</a:t>
            </a:r>
            <a:r>
              <a:rPr lang="ru-RU" sz="2400" b="0" dirty="0">
                <a:solidFill>
                  <a:srgbClr val="FFC000"/>
                </a:solidFill>
                <a:effectLst/>
              </a:rPr>
              <a:t> включав в себе </a:t>
            </a:r>
            <a:r>
              <a:rPr lang="ru-RU" sz="2400" b="0" dirty="0" err="1">
                <a:solidFill>
                  <a:srgbClr val="FFC000"/>
                </a:solidFill>
                <a:effectLst/>
              </a:rPr>
              <a:t>матеріали</a:t>
            </a:r>
            <a:r>
              <a:rPr lang="ru-RU" sz="2400" b="0" dirty="0">
                <a:solidFill>
                  <a:srgbClr val="FFC000"/>
                </a:solidFill>
                <a:effectLst/>
              </a:rPr>
              <a:t> про </a:t>
            </a:r>
            <a:r>
              <a:rPr lang="ru-RU" sz="2400" b="0" dirty="0" err="1">
                <a:solidFill>
                  <a:srgbClr val="FFC000"/>
                </a:solidFill>
                <a:effectLst/>
              </a:rPr>
              <a:t>історію</a:t>
            </a:r>
            <a:r>
              <a:rPr lang="ru-RU" sz="2400" b="0" dirty="0">
                <a:solidFill>
                  <a:srgbClr val="FFC000"/>
                </a:solidFill>
                <a:effectLst/>
              </a:rPr>
              <a:t> острова </a:t>
            </a:r>
            <a:r>
              <a:rPr lang="ru-RU" sz="2400" b="0" dirty="0" err="1">
                <a:solidFill>
                  <a:srgbClr val="FFC000"/>
                </a:solidFill>
                <a:effectLst/>
              </a:rPr>
              <a:t>Хортиці</a:t>
            </a:r>
            <a:r>
              <a:rPr lang="ru-RU" sz="2400" b="0" dirty="0">
                <a:solidFill>
                  <a:srgbClr val="FFC000"/>
                </a:solidFill>
                <a:effectLst/>
              </a:rPr>
              <a:t> з </a:t>
            </a:r>
            <a:r>
              <a:rPr lang="ru-RU" sz="2400" b="0" dirty="0" err="1">
                <a:solidFill>
                  <a:srgbClr val="FFC000"/>
                </a:solidFill>
                <a:effectLst/>
              </a:rPr>
              <a:t>давніх</a:t>
            </a:r>
            <a:r>
              <a:rPr lang="ru-RU" sz="2400" b="0" dirty="0">
                <a:solidFill>
                  <a:srgbClr val="FFC000"/>
                </a:solidFill>
                <a:effectLst/>
              </a:rPr>
              <a:t> </a:t>
            </a:r>
            <a:r>
              <a:rPr lang="ru-RU" sz="2400" b="0" dirty="0" err="1">
                <a:solidFill>
                  <a:srgbClr val="FFC000"/>
                </a:solidFill>
                <a:effectLst/>
              </a:rPr>
              <a:t>часів</a:t>
            </a:r>
            <a:r>
              <a:rPr lang="ru-RU" sz="2400" b="0" dirty="0">
                <a:solidFill>
                  <a:srgbClr val="FFC000"/>
                </a:solidFill>
                <a:effectLst/>
              </a:rPr>
              <a:t> до </a:t>
            </a:r>
            <a:r>
              <a:rPr lang="ru-RU" sz="2400" b="0" dirty="0" err="1">
                <a:solidFill>
                  <a:srgbClr val="FFC000"/>
                </a:solidFill>
                <a:effectLst/>
              </a:rPr>
              <a:t>сучасності</a:t>
            </a:r>
            <a:r>
              <a:rPr lang="ru-RU" sz="2400" b="0" dirty="0">
                <a:solidFill>
                  <a:srgbClr val="FFC000"/>
                </a:solidFill>
                <a:effectLst/>
              </a:rPr>
              <a:t>, а </a:t>
            </a:r>
            <a:r>
              <a:rPr lang="ru-RU" sz="2400" b="0" dirty="0" err="1">
                <a:solidFill>
                  <a:srgbClr val="FFC000"/>
                </a:solidFill>
                <a:effectLst/>
              </a:rPr>
              <a:t>також</a:t>
            </a:r>
            <a:r>
              <a:rPr lang="ru-RU" sz="2400" b="0" dirty="0">
                <a:solidFill>
                  <a:srgbClr val="FFC000"/>
                </a:solidFill>
                <a:effectLst/>
              </a:rPr>
              <a:t> </a:t>
            </a:r>
            <a:r>
              <a:rPr lang="ru-RU" sz="2400" b="0" dirty="0" err="1">
                <a:solidFill>
                  <a:srgbClr val="FFC000"/>
                </a:solidFill>
                <a:effectLst/>
              </a:rPr>
              <a:t>деякі</a:t>
            </a:r>
            <a:r>
              <a:rPr lang="ru-RU" sz="2400" b="0" dirty="0">
                <a:solidFill>
                  <a:srgbClr val="FFC000"/>
                </a:solidFill>
                <a:effectLst/>
              </a:rPr>
              <a:t> </a:t>
            </a:r>
            <a:r>
              <a:rPr lang="ru-RU" sz="2400" b="0" dirty="0" err="1">
                <a:solidFill>
                  <a:srgbClr val="FFC000"/>
                </a:solidFill>
                <a:effectLst/>
              </a:rPr>
              <a:t>відомості</a:t>
            </a:r>
            <a:r>
              <a:rPr lang="ru-RU" sz="2400" b="0" dirty="0">
                <a:solidFill>
                  <a:srgbClr val="FFC000"/>
                </a:solidFill>
                <a:effectLst/>
              </a:rPr>
              <a:t> про </a:t>
            </a:r>
            <a:r>
              <a:rPr lang="ru-RU" sz="2400" b="0" dirty="0" err="1">
                <a:solidFill>
                  <a:srgbClr val="FFC000"/>
                </a:solidFill>
                <a:effectLst/>
              </a:rPr>
              <a:t>запорозьке</a:t>
            </a:r>
            <a:r>
              <a:rPr lang="ru-RU" sz="2400" b="0" dirty="0">
                <a:solidFill>
                  <a:srgbClr val="FFC000"/>
                </a:solidFill>
                <a:effectLst/>
              </a:rPr>
              <a:t> </a:t>
            </a:r>
            <a:r>
              <a:rPr lang="ru-RU" sz="2400" b="0" dirty="0" err="1">
                <a:solidFill>
                  <a:srgbClr val="FFC000"/>
                </a:solidFill>
                <a:effectLst/>
              </a:rPr>
              <a:t>козацтво</a:t>
            </a:r>
            <a:r>
              <a:rPr lang="ru-RU" sz="2400" b="0" dirty="0">
                <a:solidFill>
                  <a:srgbClr val="FFC000"/>
                </a:solidFill>
                <a:effectLst/>
              </a:rPr>
              <a:t> у </a:t>
            </a:r>
            <a:r>
              <a:rPr lang="ru-RU" sz="2400" b="0" dirty="0" err="1">
                <a:solidFill>
                  <a:srgbClr val="FFC000"/>
                </a:solidFill>
                <a:effectLst/>
              </a:rPr>
              <a:t>світлі</a:t>
            </a:r>
            <a:r>
              <a:rPr lang="ru-RU" sz="2400" b="0" dirty="0">
                <a:solidFill>
                  <a:srgbClr val="FFC000"/>
                </a:solidFill>
                <a:effectLst/>
              </a:rPr>
              <a:t> </a:t>
            </a:r>
            <a:r>
              <a:rPr lang="ru-RU" sz="2400" b="0" dirty="0" err="1">
                <a:solidFill>
                  <a:srgbClr val="FFC000"/>
                </a:solidFill>
                <a:effectLst/>
              </a:rPr>
              <a:t>радянської</a:t>
            </a:r>
            <a:r>
              <a:rPr lang="ru-RU" sz="2400" b="0" dirty="0">
                <a:solidFill>
                  <a:srgbClr val="FFC000"/>
                </a:solidFill>
                <a:effectLst/>
              </a:rPr>
              <a:t> </a:t>
            </a:r>
            <a:r>
              <a:rPr lang="ru-RU" sz="2400" b="0" dirty="0" err="1">
                <a:solidFill>
                  <a:srgbClr val="FFC000"/>
                </a:solidFill>
                <a:effectLst/>
              </a:rPr>
              <a:t>ідеології</a:t>
            </a:r>
            <a:r>
              <a:rPr lang="ru-RU" sz="2400" b="0" dirty="0">
                <a:solidFill>
                  <a:srgbClr val="FFC000"/>
                </a:solidFill>
                <a:effectLst/>
              </a:rPr>
              <a:t>. </a:t>
            </a:r>
            <a:r>
              <a:rPr lang="ru-RU" sz="2400" b="0" dirty="0" err="1">
                <a:solidFill>
                  <a:srgbClr val="FFC000"/>
                </a:solidFill>
                <a:effectLst/>
              </a:rPr>
              <a:t>Більшу</a:t>
            </a:r>
            <a:r>
              <a:rPr lang="ru-RU" sz="2400" b="0" dirty="0">
                <a:solidFill>
                  <a:srgbClr val="FFC000"/>
                </a:solidFill>
                <a:effectLst/>
              </a:rPr>
              <a:t> </a:t>
            </a:r>
            <a:r>
              <a:rPr lang="ru-RU" sz="2400" b="0" dirty="0" err="1">
                <a:solidFill>
                  <a:srgbClr val="FFC000"/>
                </a:solidFill>
                <a:effectLst/>
              </a:rPr>
              <a:t>частину</a:t>
            </a:r>
            <a:r>
              <a:rPr lang="ru-RU" sz="2400" b="0" dirty="0">
                <a:solidFill>
                  <a:srgbClr val="FFC000"/>
                </a:solidFill>
                <a:effectLst/>
              </a:rPr>
              <a:t> </a:t>
            </a:r>
            <a:r>
              <a:rPr lang="ru-RU" sz="2400" b="0" dirty="0" err="1">
                <a:solidFill>
                  <a:srgbClr val="FFC000"/>
                </a:solidFill>
                <a:effectLst/>
              </a:rPr>
              <a:t>всієї</a:t>
            </a:r>
            <a:r>
              <a:rPr lang="ru-RU" sz="2400" b="0" dirty="0">
                <a:solidFill>
                  <a:srgbClr val="FFC000"/>
                </a:solidFill>
                <a:effectLst/>
              </a:rPr>
              <a:t> </a:t>
            </a:r>
            <a:r>
              <a:rPr lang="ru-RU" sz="2400" b="0" dirty="0" err="1">
                <a:solidFill>
                  <a:srgbClr val="FFC000"/>
                </a:solidFill>
                <a:effectLst/>
              </a:rPr>
              <a:t>інформації</a:t>
            </a:r>
            <a:r>
              <a:rPr lang="ru-RU" sz="2400" b="0" dirty="0">
                <a:solidFill>
                  <a:srgbClr val="FFC000"/>
                </a:solidFill>
                <a:effectLst/>
              </a:rPr>
              <a:t> </a:t>
            </a:r>
            <a:r>
              <a:rPr lang="ru-RU" sz="2400" b="0" dirty="0" err="1">
                <a:solidFill>
                  <a:srgbClr val="FFC000"/>
                </a:solidFill>
                <a:effectLst/>
              </a:rPr>
              <a:t>займали</a:t>
            </a:r>
            <a:r>
              <a:rPr lang="ru-RU" sz="2400" b="0" dirty="0">
                <a:solidFill>
                  <a:srgbClr val="FFC000"/>
                </a:solidFill>
                <a:effectLst/>
              </a:rPr>
              <a:t> </a:t>
            </a:r>
            <a:r>
              <a:rPr lang="ru-RU" sz="2400" b="0" dirty="0" err="1">
                <a:solidFill>
                  <a:srgbClr val="FFC000"/>
                </a:solidFill>
                <a:effectLst/>
              </a:rPr>
              <a:t>відомості</a:t>
            </a:r>
            <a:r>
              <a:rPr lang="ru-RU" sz="2400" b="0" dirty="0">
                <a:solidFill>
                  <a:srgbClr val="FFC000"/>
                </a:solidFill>
                <a:effectLst/>
              </a:rPr>
              <a:t> про </a:t>
            </a:r>
            <a:r>
              <a:rPr lang="ru-RU" sz="2400" b="0" dirty="0" err="1">
                <a:solidFill>
                  <a:srgbClr val="FFC000"/>
                </a:solidFill>
                <a:effectLst/>
              </a:rPr>
              <a:t>боротьбу</a:t>
            </a:r>
            <a:r>
              <a:rPr lang="ru-RU" sz="2400" b="0" dirty="0">
                <a:solidFill>
                  <a:srgbClr val="FFC000"/>
                </a:solidFill>
                <a:effectLst/>
              </a:rPr>
              <a:t> за </a:t>
            </a:r>
            <a:r>
              <a:rPr lang="ru-RU" sz="2400" b="0" dirty="0" err="1">
                <a:solidFill>
                  <a:srgbClr val="FFC000"/>
                </a:solidFill>
                <a:effectLst/>
              </a:rPr>
              <a:t>соціалізм</a:t>
            </a:r>
            <a:r>
              <a:rPr lang="ru-RU" sz="2400" b="0" dirty="0">
                <a:solidFill>
                  <a:srgbClr val="FFC000"/>
                </a:solidFill>
                <a:effectLst/>
              </a:rPr>
              <a:t>. У </a:t>
            </a:r>
            <a:r>
              <a:rPr lang="ru-RU" sz="2400" b="0" dirty="0" err="1">
                <a:solidFill>
                  <a:srgbClr val="FFC000"/>
                </a:solidFill>
                <a:effectLst/>
              </a:rPr>
              <a:t>ті</a:t>
            </a:r>
            <a:r>
              <a:rPr lang="ru-RU" sz="2400" b="0" dirty="0">
                <a:solidFill>
                  <a:srgbClr val="FFC000"/>
                </a:solidFill>
                <a:effectLst/>
              </a:rPr>
              <a:t> </a:t>
            </a:r>
            <a:r>
              <a:rPr lang="ru-RU" sz="2400" b="0" dirty="0" err="1">
                <a:solidFill>
                  <a:srgbClr val="FFC000"/>
                </a:solidFill>
                <a:effectLst/>
              </a:rPr>
              <a:t>часи</a:t>
            </a:r>
            <a:r>
              <a:rPr lang="ru-RU" sz="2400" b="0" dirty="0">
                <a:solidFill>
                  <a:srgbClr val="FFC000"/>
                </a:solidFill>
                <a:effectLst/>
              </a:rPr>
              <a:t> музей </a:t>
            </a:r>
            <a:r>
              <a:rPr lang="ru-RU" sz="2400" b="0" dirty="0" err="1">
                <a:solidFill>
                  <a:srgbClr val="FFC000"/>
                </a:solidFill>
                <a:effectLst/>
              </a:rPr>
              <a:t>називався</a:t>
            </a:r>
            <a:r>
              <a:rPr lang="ru-RU" sz="2400" b="0" dirty="0">
                <a:solidFill>
                  <a:srgbClr val="FFC000"/>
                </a:solidFill>
                <a:effectLst/>
              </a:rPr>
              <a:t> "Музей </a:t>
            </a:r>
            <a:r>
              <a:rPr lang="ru-RU" sz="2400" b="0" dirty="0" err="1">
                <a:solidFill>
                  <a:srgbClr val="FFC000"/>
                </a:solidFill>
                <a:effectLst/>
              </a:rPr>
              <a:t>історії</a:t>
            </a:r>
            <a:r>
              <a:rPr lang="ru-RU" sz="2400" b="0" dirty="0">
                <a:solidFill>
                  <a:srgbClr val="FFC000"/>
                </a:solidFill>
                <a:effectLst/>
              </a:rPr>
              <a:t> </a:t>
            </a:r>
            <a:r>
              <a:rPr lang="ru-RU" sz="2400" b="0" dirty="0" err="1">
                <a:solidFill>
                  <a:srgbClr val="FFC000"/>
                </a:solidFill>
                <a:effectLst/>
              </a:rPr>
              <a:t>Запоріжжя</a:t>
            </a:r>
            <a:r>
              <a:rPr lang="ru-RU" sz="2400" b="0" dirty="0">
                <a:solidFill>
                  <a:srgbClr val="FFC000"/>
                </a:solidFill>
                <a:effectLst/>
              </a:rPr>
              <a:t>". </a:t>
            </a:r>
            <a:r>
              <a:rPr lang="ru-RU" sz="2400" b="0" dirty="0" err="1">
                <a:solidFill>
                  <a:srgbClr val="FFC000"/>
                </a:solidFill>
                <a:effectLst/>
              </a:rPr>
              <a:t>Із</a:t>
            </a:r>
            <a:r>
              <a:rPr lang="ru-RU" sz="2400" b="0" dirty="0">
                <a:solidFill>
                  <a:srgbClr val="FFC000"/>
                </a:solidFill>
                <a:effectLst/>
              </a:rPr>
              <a:t> </a:t>
            </a:r>
            <a:r>
              <a:rPr lang="ru-RU" sz="2400" b="0" dirty="0" err="1">
                <a:solidFill>
                  <a:srgbClr val="FFC000"/>
                </a:solidFill>
                <a:effectLst/>
              </a:rPr>
              <a:t>здобуттям</a:t>
            </a:r>
            <a:r>
              <a:rPr lang="ru-RU" sz="2400" b="0" dirty="0">
                <a:solidFill>
                  <a:srgbClr val="FFC000"/>
                </a:solidFill>
                <a:effectLst/>
              </a:rPr>
              <a:t> </a:t>
            </a:r>
            <a:r>
              <a:rPr lang="ru-RU" sz="2400" b="0" dirty="0" err="1">
                <a:solidFill>
                  <a:srgbClr val="FFC000"/>
                </a:solidFill>
                <a:effectLst/>
              </a:rPr>
              <a:t>незалежності</a:t>
            </a:r>
            <a:r>
              <a:rPr lang="ru-RU" sz="2400" b="0" dirty="0">
                <a:solidFill>
                  <a:srgbClr val="FFC000"/>
                </a:solidFill>
                <a:effectLst/>
              </a:rPr>
              <a:t> </a:t>
            </a:r>
            <a:r>
              <a:rPr lang="ru-RU" sz="2400" b="0" dirty="0" err="1">
                <a:solidFill>
                  <a:srgbClr val="FFC000"/>
                </a:solidFill>
                <a:effectLst/>
              </a:rPr>
              <a:t>України</a:t>
            </a:r>
            <a:r>
              <a:rPr lang="ru-RU" sz="2400" b="0" dirty="0">
                <a:solidFill>
                  <a:srgbClr val="FFC000"/>
                </a:solidFill>
                <a:effectLst/>
              </a:rPr>
              <a:t> музей </a:t>
            </a:r>
            <a:r>
              <a:rPr lang="ru-RU" sz="2400" b="0" dirty="0" err="1">
                <a:solidFill>
                  <a:srgbClr val="FFC000"/>
                </a:solidFill>
                <a:effectLst/>
              </a:rPr>
              <a:t>перепрофільовано</a:t>
            </a:r>
            <a:r>
              <a:rPr lang="ru-RU" sz="2400" b="0" dirty="0">
                <a:solidFill>
                  <a:srgbClr val="FFC000"/>
                </a:solidFill>
                <a:effectLst/>
              </a:rPr>
              <a:t> в Музей </a:t>
            </a:r>
            <a:r>
              <a:rPr lang="ru-RU" sz="2400" b="0" dirty="0" err="1">
                <a:solidFill>
                  <a:srgbClr val="FFC000"/>
                </a:solidFill>
                <a:effectLst/>
              </a:rPr>
              <a:t>історії</a:t>
            </a:r>
            <a:r>
              <a:rPr lang="ru-RU" sz="2400" b="0" dirty="0">
                <a:solidFill>
                  <a:srgbClr val="FFC000"/>
                </a:solidFill>
                <a:effectLst/>
              </a:rPr>
              <a:t> </a:t>
            </a:r>
            <a:r>
              <a:rPr lang="ru-RU" sz="2400" b="0" dirty="0" err="1">
                <a:solidFill>
                  <a:srgbClr val="FFC000"/>
                </a:solidFill>
                <a:effectLst/>
              </a:rPr>
              <a:t>запорізького</a:t>
            </a:r>
            <a:r>
              <a:rPr lang="ru-RU" sz="2400" b="0" dirty="0">
                <a:solidFill>
                  <a:srgbClr val="FFC000"/>
                </a:solidFill>
                <a:effectLst/>
              </a:rPr>
              <a:t> </a:t>
            </a:r>
            <a:r>
              <a:rPr lang="ru-RU" sz="2400" b="0" dirty="0" err="1">
                <a:solidFill>
                  <a:srgbClr val="FFC000"/>
                </a:solidFill>
                <a:effectLst/>
              </a:rPr>
              <a:t>козацтва</a:t>
            </a:r>
            <a:r>
              <a:rPr lang="ru-RU" sz="2400" b="0" dirty="0">
                <a:solidFill>
                  <a:srgbClr val="FFC000"/>
                </a:solidFill>
                <a:effectLst/>
              </a:rPr>
              <a:t>, а </a:t>
            </a:r>
            <a:r>
              <a:rPr lang="ru-RU" sz="2400" b="0" dirty="0" err="1">
                <a:solidFill>
                  <a:srgbClr val="FFC000"/>
                </a:solidFill>
                <a:effectLst/>
              </a:rPr>
              <a:t>розділи</a:t>
            </a:r>
            <a:r>
              <a:rPr lang="ru-RU" sz="2400" b="0" dirty="0">
                <a:solidFill>
                  <a:srgbClr val="FFC000"/>
                </a:solidFill>
                <a:effectLst/>
              </a:rPr>
              <a:t> </a:t>
            </a:r>
            <a:r>
              <a:rPr lang="ru-RU" sz="2400" b="0" dirty="0" err="1">
                <a:solidFill>
                  <a:srgbClr val="FFC000"/>
                </a:solidFill>
                <a:effectLst/>
              </a:rPr>
              <a:t>експозиції</a:t>
            </a:r>
            <a:r>
              <a:rPr lang="ru-RU" sz="2400" b="0" dirty="0">
                <a:solidFill>
                  <a:srgbClr val="FFC000"/>
                </a:solidFill>
                <a:effectLst/>
              </a:rPr>
              <a:t>, </a:t>
            </a:r>
            <a:r>
              <a:rPr lang="ru-RU" sz="2400" b="0" dirty="0" err="1">
                <a:solidFill>
                  <a:srgbClr val="FFC000"/>
                </a:solidFill>
                <a:effectLst/>
              </a:rPr>
              <a:t>присвячені</a:t>
            </a:r>
            <a:r>
              <a:rPr lang="ru-RU" sz="2400" b="0" dirty="0">
                <a:solidFill>
                  <a:srgbClr val="FFC000"/>
                </a:solidFill>
                <a:effectLst/>
              </a:rPr>
              <a:t> </a:t>
            </a:r>
            <a:r>
              <a:rPr lang="ru-RU" sz="2400" b="0" dirty="0" err="1">
                <a:solidFill>
                  <a:srgbClr val="FFC000"/>
                </a:solidFill>
                <a:effectLst/>
              </a:rPr>
              <a:t>епосі</a:t>
            </a:r>
            <a:r>
              <a:rPr lang="ru-RU" sz="2400" b="0" dirty="0">
                <a:solidFill>
                  <a:srgbClr val="FFC000"/>
                </a:solidFill>
                <a:effectLst/>
              </a:rPr>
              <a:t> </a:t>
            </a:r>
            <a:r>
              <a:rPr lang="ru-RU" sz="2400" b="0" dirty="0" err="1">
                <a:solidFill>
                  <a:srgbClr val="FFC000"/>
                </a:solidFill>
                <a:effectLst/>
              </a:rPr>
              <a:t>соціалізму</a:t>
            </a:r>
            <a:r>
              <a:rPr lang="ru-RU" sz="2400" b="0" dirty="0">
                <a:solidFill>
                  <a:srgbClr val="FFC000"/>
                </a:solidFill>
                <a:effectLst/>
              </a:rPr>
              <a:t>, </a:t>
            </a:r>
            <a:r>
              <a:rPr lang="ru-RU" sz="2400" b="0" dirty="0" err="1">
                <a:solidFill>
                  <a:srgbClr val="FFC000"/>
                </a:solidFill>
                <a:effectLst/>
              </a:rPr>
              <a:t>були</a:t>
            </a:r>
            <a:r>
              <a:rPr lang="ru-RU" sz="2400" b="0" dirty="0">
                <a:solidFill>
                  <a:srgbClr val="FFC000"/>
                </a:solidFill>
                <a:effectLst/>
              </a:rPr>
              <a:t> </a:t>
            </a:r>
            <a:r>
              <a:rPr lang="ru-RU" sz="2400" b="0" dirty="0" err="1">
                <a:solidFill>
                  <a:srgbClr val="FFC000"/>
                </a:solidFill>
                <a:effectLst/>
              </a:rPr>
              <a:t>демонтовані</a:t>
            </a:r>
            <a:r>
              <a:rPr lang="ru-RU" sz="2400" b="0" dirty="0">
                <a:solidFill>
                  <a:srgbClr val="FFC000"/>
                </a:solidFill>
                <a:effectLst/>
              </a:rPr>
              <a:t>. </a:t>
            </a:r>
            <a:br>
              <a:rPr lang="ru-RU" sz="2400" b="0" dirty="0">
                <a:solidFill>
                  <a:srgbClr val="FFC000"/>
                </a:solidFill>
                <a:effectLst/>
              </a:rPr>
            </a:br>
            <a:endParaRPr lang="ru-RU" sz="2400" dirty="0">
              <a:solidFill>
                <a:srgbClr val="FFC000"/>
              </a:solidFill>
            </a:endParaRPr>
          </a:p>
        </p:txBody>
      </p:sp>
    </p:spTree>
    <p:extLst>
      <p:ext uri="{BB962C8B-B14F-4D97-AF65-F5344CB8AC3E}">
        <p14:creationId xmlns:p14="http://schemas.microsoft.com/office/powerpoint/2010/main" val="2829136171"/>
      </p:ext>
    </p:extLst>
  </p:cSld>
  <p:clrMapOvr>
    <a:masterClrMapping/>
  </p:clrMapOvr>
  <p:transition spd="slow">
    <p:randomBar dir="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96752"/>
            <a:ext cx="8229600" cy="1143000"/>
          </a:xfrm>
        </p:spPr>
        <p:txBody>
          <a:bodyPr>
            <a:noAutofit/>
          </a:bodyPr>
          <a:lstStyle/>
          <a:p>
            <a:r>
              <a:rPr lang="ru-RU" sz="1800" dirty="0">
                <a:solidFill>
                  <a:srgbClr val="FFC000"/>
                </a:solidFill>
                <a:effectLst/>
              </a:rPr>
              <a:t>На </a:t>
            </a:r>
            <a:r>
              <a:rPr lang="ru-RU" sz="1800" dirty="0" err="1">
                <a:solidFill>
                  <a:srgbClr val="FFC000"/>
                </a:solidFill>
                <a:effectLst/>
              </a:rPr>
              <a:t>сьогоднішній</a:t>
            </a:r>
            <a:r>
              <a:rPr lang="ru-RU" sz="1800" dirty="0">
                <a:solidFill>
                  <a:srgbClr val="FFC000"/>
                </a:solidFill>
                <a:effectLst/>
              </a:rPr>
              <a:t> день Музей </a:t>
            </a:r>
            <a:r>
              <a:rPr lang="ru-RU" sz="1800" dirty="0" err="1">
                <a:solidFill>
                  <a:srgbClr val="FFC000"/>
                </a:solidFill>
                <a:effectLst/>
              </a:rPr>
              <a:t>козацтва</a:t>
            </a:r>
            <a:r>
              <a:rPr lang="ru-RU" sz="1800" dirty="0">
                <a:solidFill>
                  <a:srgbClr val="FFC000"/>
                </a:solidFill>
                <a:effectLst/>
              </a:rPr>
              <a:t> на </a:t>
            </a:r>
            <a:r>
              <a:rPr lang="ru-RU" sz="1800" dirty="0" err="1">
                <a:solidFill>
                  <a:srgbClr val="FFC000"/>
                </a:solidFill>
                <a:effectLst/>
              </a:rPr>
              <a:t>Хортиці</a:t>
            </a:r>
            <a:r>
              <a:rPr lang="ru-RU" sz="1800" dirty="0">
                <a:solidFill>
                  <a:srgbClr val="FFC000"/>
                </a:solidFill>
                <a:effectLst/>
              </a:rPr>
              <a:t> є одним з </a:t>
            </a:r>
            <a:r>
              <a:rPr lang="ru-RU" sz="1800" dirty="0" err="1">
                <a:solidFill>
                  <a:srgbClr val="FFC000"/>
                </a:solidFill>
                <a:effectLst/>
              </a:rPr>
              <a:t>найпопулярніших</a:t>
            </a:r>
            <a:r>
              <a:rPr lang="ru-RU" sz="1800" dirty="0">
                <a:solidFill>
                  <a:srgbClr val="FFC000"/>
                </a:solidFill>
                <a:effectLst/>
              </a:rPr>
              <a:t> </a:t>
            </a:r>
            <a:r>
              <a:rPr lang="ru-RU" sz="1800" dirty="0" err="1">
                <a:solidFill>
                  <a:srgbClr val="FFC000"/>
                </a:solidFill>
                <a:effectLst/>
              </a:rPr>
              <a:t>місць</a:t>
            </a:r>
            <a:r>
              <a:rPr lang="ru-RU" sz="1800" dirty="0">
                <a:solidFill>
                  <a:srgbClr val="FFC000"/>
                </a:solidFill>
                <a:effectLst/>
              </a:rPr>
              <a:t> </a:t>
            </a:r>
            <a:r>
              <a:rPr lang="ru-RU" sz="1800" dirty="0" err="1">
                <a:solidFill>
                  <a:srgbClr val="FFC000"/>
                </a:solidFill>
                <a:effectLst/>
              </a:rPr>
              <a:t>відвідування</a:t>
            </a:r>
            <a:r>
              <a:rPr lang="ru-RU" sz="1800" dirty="0">
                <a:solidFill>
                  <a:srgbClr val="FFC000"/>
                </a:solidFill>
                <a:effectLst/>
              </a:rPr>
              <a:t> </a:t>
            </a:r>
            <a:r>
              <a:rPr lang="ru-RU" sz="1800" dirty="0" err="1">
                <a:solidFill>
                  <a:srgbClr val="FFC000"/>
                </a:solidFill>
                <a:effectLst/>
              </a:rPr>
              <a:t>туристів</a:t>
            </a:r>
            <a:r>
              <a:rPr lang="ru-RU" sz="1800" dirty="0">
                <a:solidFill>
                  <a:srgbClr val="FFC000"/>
                </a:solidFill>
                <a:effectLst/>
              </a:rPr>
              <a:t>, і </a:t>
            </a:r>
            <a:r>
              <a:rPr lang="ru-RU" sz="1800" dirty="0" err="1">
                <a:solidFill>
                  <a:srgbClr val="FFC000"/>
                </a:solidFill>
                <a:effectLst/>
              </a:rPr>
              <a:t>одне</a:t>
            </a:r>
            <a:r>
              <a:rPr lang="ru-RU" sz="1800" dirty="0">
                <a:solidFill>
                  <a:srgbClr val="FFC000"/>
                </a:solidFill>
                <a:effectLst/>
              </a:rPr>
              <a:t> з </a:t>
            </a:r>
            <a:r>
              <a:rPr lang="ru-RU" sz="1800" dirty="0" err="1">
                <a:solidFill>
                  <a:srgbClr val="FFC000"/>
                </a:solidFill>
                <a:effectLst/>
              </a:rPr>
              <a:t>найбагатших</a:t>
            </a:r>
            <a:r>
              <a:rPr lang="ru-RU" sz="1800" dirty="0">
                <a:solidFill>
                  <a:srgbClr val="FFC000"/>
                </a:solidFill>
                <a:effectLst/>
              </a:rPr>
              <a:t> </a:t>
            </a:r>
            <a:r>
              <a:rPr lang="ru-RU" sz="1800" dirty="0" err="1">
                <a:solidFill>
                  <a:srgbClr val="FFC000"/>
                </a:solidFill>
                <a:effectLst/>
              </a:rPr>
              <a:t>історичними</a:t>
            </a:r>
            <a:r>
              <a:rPr lang="ru-RU" sz="1800" dirty="0">
                <a:solidFill>
                  <a:srgbClr val="FFC000"/>
                </a:solidFill>
                <a:effectLst/>
              </a:rPr>
              <a:t> </a:t>
            </a:r>
            <a:r>
              <a:rPr lang="ru-RU" sz="1800" dirty="0" err="1">
                <a:solidFill>
                  <a:srgbClr val="FFC000"/>
                </a:solidFill>
                <a:effectLst/>
              </a:rPr>
              <a:t>матеріалами</a:t>
            </a:r>
            <a:r>
              <a:rPr lang="ru-RU" sz="1800" dirty="0">
                <a:solidFill>
                  <a:srgbClr val="FFC000"/>
                </a:solidFill>
                <a:effectLst/>
              </a:rPr>
              <a:t> </a:t>
            </a:r>
            <a:r>
              <a:rPr lang="ru-RU" sz="1800" dirty="0" err="1">
                <a:solidFill>
                  <a:srgbClr val="FFC000"/>
                </a:solidFill>
                <a:effectLst/>
              </a:rPr>
              <a:t>місць</a:t>
            </a:r>
            <a:r>
              <a:rPr lang="ru-RU" sz="1800" dirty="0">
                <a:solidFill>
                  <a:srgbClr val="FFC000"/>
                </a:solidFill>
                <a:effectLst/>
              </a:rPr>
              <a:t> в </a:t>
            </a:r>
            <a:r>
              <a:rPr lang="ru-RU" sz="1800" dirty="0" err="1">
                <a:solidFill>
                  <a:srgbClr val="FFC000"/>
                </a:solidFill>
                <a:effectLst/>
              </a:rPr>
              <a:t>Запорізькому</a:t>
            </a:r>
            <a:r>
              <a:rPr lang="ru-RU" sz="1800" dirty="0">
                <a:solidFill>
                  <a:srgbClr val="FFC000"/>
                </a:solidFill>
                <a:effectLst/>
              </a:rPr>
              <a:t> </a:t>
            </a:r>
            <a:r>
              <a:rPr lang="ru-RU" sz="1800" dirty="0" err="1">
                <a:solidFill>
                  <a:srgbClr val="FFC000"/>
                </a:solidFill>
                <a:effectLst/>
              </a:rPr>
              <a:t>краї</a:t>
            </a:r>
            <a:r>
              <a:rPr lang="ru-RU" sz="1800" dirty="0">
                <a:solidFill>
                  <a:srgbClr val="FFC000"/>
                </a:solidFill>
                <a:effectLst/>
              </a:rPr>
              <a:t>. У </a:t>
            </a:r>
            <a:r>
              <a:rPr lang="ru-RU" sz="1800" dirty="0" err="1">
                <a:solidFill>
                  <a:srgbClr val="FFC000"/>
                </a:solidFill>
                <a:effectLst/>
              </a:rPr>
              <a:t>музеї</a:t>
            </a:r>
            <a:r>
              <a:rPr lang="ru-RU" sz="1800" dirty="0">
                <a:solidFill>
                  <a:srgbClr val="FFC000"/>
                </a:solidFill>
                <a:effectLst/>
              </a:rPr>
              <a:t> </a:t>
            </a:r>
            <a:r>
              <a:rPr lang="ru-RU" sz="1800" dirty="0" err="1">
                <a:solidFill>
                  <a:srgbClr val="FFC000"/>
                </a:solidFill>
                <a:effectLst/>
              </a:rPr>
              <a:t>діє</a:t>
            </a:r>
            <a:r>
              <a:rPr lang="ru-RU" sz="1800" dirty="0">
                <a:solidFill>
                  <a:srgbClr val="FFC000"/>
                </a:solidFill>
                <a:effectLst/>
              </a:rPr>
              <a:t> </a:t>
            </a:r>
            <a:r>
              <a:rPr lang="ru-RU" sz="1800" dirty="0" err="1">
                <a:solidFill>
                  <a:srgbClr val="FFC000"/>
                </a:solidFill>
                <a:effectLst/>
              </a:rPr>
              <a:t>безліч</a:t>
            </a:r>
            <a:r>
              <a:rPr lang="ru-RU" sz="1800" dirty="0">
                <a:solidFill>
                  <a:srgbClr val="FFC000"/>
                </a:solidFill>
                <a:effectLst/>
              </a:rPr>
              <a:t> </a:t>
            </a:r>
            <a:r>
              <a:rPr lang="ru-RU" sz="1800" dirty="0" err="1">
                <a:solidFill>
                  <a:srgbClr val="FFC000"/>
                </a:solidFill>
                <a:effectLst/>
              </a:rPr>
              <a:t>цікавих</a:t>
            </a:r>
            <a:r>
              <a:rPr lang="ru-RU" sz="1800" dirty="0">
                <a:solidFill>
                  <a:srgbClr val="FFC000"/>
                </a:solidFill>
                <a:effectLst/>
              </a:rPr>
              <a:t> </a:t>
            </a:r>
            <a:r>
              <a:rPr lang="ru-RU" sz="1800" dirty="0" err="1">
                <a:solidFill>
                  <a:srgbClr val="FFC000"/>
                </a:solidFill>
                <a:effectLst/>
              </a:rPr>
              <a:t>експозицій</a:t>
            </a:r>
            <a:r>
              <a:rPr lang="ru-RU" sz="1800" dirty="0">
                <a:solidFill>
                  <a:srgbClr val="FFC000"/>
                </a:solidFill>
                <a:effectLst/>
              </a:rPr>
              <a:t>, </a:t>
            </a:r>
            <a:r>
              <a:rPr lang="ru-RU" sz="1800" dirty="0" err="1">
                <a:solidFill>
                  <a:srgbClr val="FFC000"/>
                </a:solidFill>
                <a:effectLst/>
              </a:rPr>
              <a:t>присвячених</a:t>
            </a:r>
            <a:r>
              <a:rPr lang="ru-RU" sz="1800" dirty="0">
                <a:solidFill>
                  <a:srgbClr val="FFC000"/>
                </a:solidFill>
                <a:effectLst/>
              </a:rPr>
              <a:t> практично </a:t>
            </a:r>
            <a:r>
              <a:rPr lang="ru-RU" sz="1800" dirty="0" err="1">
                <a:solidFill>
                  <a:srgbClr val="FFC000"/>
                </a:solidFill>
                <a:effectLst/>
              </a:rPr>
              <a:t>всім</a:t>
            </a:r>
            <a:r>
              <a:rPr lang="ru-RU" sz="1800" dirty="0">
                <a:solidFill>
                  <a:srgbClr val="FFC000"/>
                </a:solidFill>
                <a:effectLst/>
              </a:rPr>
              <a:t> сторонам </a:t>
            </a:r>
            <a:r>
              <a:rPr lang="ru-RU" sz="1800" dirty="0" err="1">
                <a:solidFill>
                  <a:srgbClr val="FFC000"/>
                </a:solidFill>
                <a:effectLst/>
              </a:rPr>
              <a:t>історії</a:t>
            </a:r>
            <a:r>
              <a:rPr lang="ru-RU" sz="1800" dirty="0">
                <a:solidFill>
                  <a:srgbClr val="FFC000"/>
                </a:solidFill>
                <a:effectLst/>
              </a:rPr>
              <a:t> </a:t>
            </a:r>
            <a:r>
              <a:rPr lang="ru-RU" sz="1800" dirty="0" err="1">
                <a:solidFill>
                  <a:srgbClr val="FFC000"/>
                </a:solidFill>
                <a:effectLst/>
              </a:rPr>
              <a:t>життя</a:t>
            </a:r>
            <a:r>
              <a:rPr lang="ru-RU" sz="1800" dirty="0">
                <a:solidFill>
                  <a:srgbClr val="FFC000"/>
                </a:solidFill>
                <a:effectLst/>
              </a:rPr>
              <a:t> острова </a:t>
            </a:r>
            <a:r>
              <a:rPr lang="ru-RU" sz="1800" dirty="0" err="1">
                <a:solidFill>
                  <a:srgbClr val="FFC000"/>
                </a:solidFill>
                <a:effectLst/>
              </a:rPr>
              <a:t>Хортиця</a:t>
            </a:r>
            <a:r>
              <a:rPr lang="ru-RU" sz="1800" dirty="0">
                <a:solidFill>
                  <a:srgbClr val="FFC000"/>
                </a:solidFill>
                <a:effectLst/>
              </a:rPr>
              <a:t>. </a:t>
            </a:r>
            <a:r>
              <a:rPr lang="ru-RU" sz="1800" dirty="0" err="1">
                <a:solidFill>
                  <a:srgbClr val="FFC000"/>
                </a:solidFill>
                <a:effectLst/>
              </a:rPr>
              <a:t>Експозиція</a:t>
            </a:r>
            <a:r>
              <a:rPr lang="ru-RU" sz="1800" dirty="0">
                <a:solidFill>
                  <a:srgbClr val="FFC000"/>
                </a:solidFill>
                <a:effectLst/>
              </a:rPr>
              <a:t> "</a:t>
            </a:r>
            <a:r>
              <a:rPr lang="ru-RU" sz="1800" dirty="0" err="1">
                <a:solidFill>
                  <a:srgbClr val="FFC000"/>
                </a:solidFill>
                <a:effectLst/>
              </a:rPr>
              <a:t>Хортиця</a:t>
            </a:r>
            <a:r>
              <a:rPr lang="ru-RU" sz="1800" dirty="0">
                <a:solidFill>
                  <a:srgbClr val="FFC000"/>
                </a:solidFill>
                <a:effectLst/>
              </a:rPr>
              <a:t> в </a:t>
            </a:r>
            <a:r>
              <a:rPr lang="ru-RU" sz="1800" dirty="0" err="1">
                <a:solidFill>
                  <a:srgbClr val="FFC000"/>
                </a:solidFill>
                <a:effectLst/>
              </a:rPr>
              <a:t>найдавніші</a:t>
            </a:r>
            <a:r>
              <a:rPr lang="ru-RU" sz="1800" dirty="0">
                <a:solidFill>
                  <a:srgbClr val="FFC000"/>
                </a:solidFill>
                <a:effectLst/>
              </a:rPr>
              <a:t> </a:t>
            </a:r>
            <a:r>
              <a:rPr lang="ru-RU" sz="1800" dirty="0" err="1">
                <a:solidFill>
                  <a:srgbClr val="FFC000"/>
                </a:solidFill>
                <a:effectLst/>
              </a:rPr>
              <a:t>часи</a:t>
            </a:r>
            <a:r>
              <a:rPr lang="ru-RU" sz="1800" dirty="0">
                <a:solidFill>
                  <a:srgbClr val="FFC000"/>
                </a:solidFill>
                <a:effectLst/>
              </a:rPr>
              <a:t>" </a:t>
            </a:r>
            <a:r>
              <a:rPr lang="ru-RU" sz="1800" dirty="0" err="1">
                <a:solidFill>
                  <a:srgbClr val="FFC000"/>
                </a:solidFill>
                <a:effectLst/>
              </a:rPr>
              <a:t>оповідає</a:t>
            </a:r>
            <a:r>
              <a:rPr lang="ru-RU" sz="1800" dirty="0">
                <a:solidFill>
                  <a:srgbClr val="FFC000"/>
                </a:solidFill>
                <a:effectLst/>
              </a:rPr>
              <a:t> про </a:t>
            </a:r>
            <a:r>
              <a:rPr lang="ru-RU" sz="1800" dirty="0" err="1">
                <a:solidFill>
                  <a:srgbClr val="FFC000"/>
                </a:solidFill>
                <a:effectLst/>
              </a:rPr>
              <a:t>період</a:t>
            </a:r>
            <a:r>
              <a:rPr lang="ru-RU" sz="1800" dirty="0">
                <a:solidFill>
                  <a:srgbClr val="FFC000"/>
                </a:solidFill>
                <a:effectLst/>
              </a:rPr>
              <a:t> </a:t>
            </a:r>
            <a:r>
              <a:rPr lang="ru-RU" sz="1800" dirty="0" err="1">
                <a:solidFill>
                  <a:srgbClr val="FFC000"/>
                </a:solidFill>
                <a:effectLst/>
              </a:rPr>
              <a:t>історії</a:t>
            </a:r>
            <a:r>
              <a:rPr lang="ru-RU" sz="1800" dirty="0">
                <a:solidFill>
                  <a:srgbClr val="FFC000"/>
                </a:solidFill>
                <a:effectLst/>
              </a:rPr>
              <a:t> </a:t>
            </a:r>
            <a:r>
              <a:rPr lang="ru-RU" sz="1800" dirty="0" err="1">
                <a:solidFill>
                  <a:srgbClr val="FFC000"/>
                </a:solidFill>
                <a:effectLst/>
              </a:rPr>
              <a:t>Хортиці</a:t>
            </a:r>
            <a:r>
              <a:rPr lang="ru-RU" sz="1800" dirty="0">
                <a:solidFill>
                  <a:srgbClr val="FFC000"/>
                </a:solidFill>
                <a:effectLst/>
              </a:rPr>
              <a:t> </a:t>
            </a:r>
            <a:r>
              <a:rPr lang="ru-RU" sz="1800" dirty="0" err="1">
                <a:solidFill>
                  <a:srgbClr val="FFC000"/>
                </a:solidFill>
                <a:effectLst/>
              </a:rPr>
              <a:t>від</a:t>
            </a:r>
            <a:r>
              <a:rPr lang="ru-RU" sz="1800" dirty="0">
                <a:solidFill>
                  <a:srgbClr val="FFC000"/>
                </a:solidFill>
                <a:effectLst/>
              </a:rPr>
              <a:t> </a:t>
            </a:r>
            <a:r>
              <a:rPr lang="ru-RU" sz="1800" dirty="0" err="1">
                <a:solidFill>
                  <a:srgbClr val="FFC000"/>
                </a:solidFill>
                <a:effectLst/>
              </a:rPr>
              <a:t>епохи</a:t>
            </a:r>
            <a:r>
              <a:rPr lang="ru-RU" sz="1800" dirty="0">
                <a:solidFill>
                  <a:srgbClr val="FFC000"/>
                </a:solidFill>
                <a:effectLst/>
              </a:rPr>
              <a:t> </a:t>
            </a:r>
            <a:r>
              <a:rPr lang="ru-RU" sz="1800" dirty="0" err="1">
                <a:solidFill>
                  <a:srgbClr val="FFC000"/>
                </a:solidFill>
                <a:effectLst/>
              </a:rPr>
              <a:t>пізнього</a:t>
            </a:r>
            <a:r>
              <a:rPr lang="ru-RU" sz="1800" dirty="0">
                <a:solidFill>
                  <a:srgbClr val="FFC000"/>
                </a:solidFill>
                <a:effectLst/>
              </a:rPr>
              <a:t> </a:t>
            </a:r>
            <a:r>
              <a:rPr lang="ru-RU" sz="1800" dirty="0" err="1">
                <a:solidFill>
                  <a:srgbClr val="FFC000"/>
                </a:solidFill>
                <a:effectLst/>
              </a:rPr>
              <a:t>палеоліту</a:t>
            </a:r>
            <a:r>
              <a:rPr lang="ru-RU" sz="1800" dirty="0">
                <a:solidFill>
                  <a:srgbClr val="FFC000"/>
                </a:solidFill>
                <a:effectLst/>
              </a:rPr>
              <a:t> до </a:t>
            </a:r>
            <a:r>
              <a:rPr lang="ru-RU" sz="1800" dirty="0" err="1">
                <a:solidFill>
                  <a:srgbClr val="FFC000"/>
                </a:solidFill>
                <a:effectLst/>
              </a:rPr>
              <a:t>раннього</a:t>
            </a:r>
            <a:r>
              <a:rPr lang="ru-RU" sz="1800" dirty="0">
                <a:solidFill>
                  <a:srgbClr val="FFC000"/>
                </a:solidFill>
                <a:effectLst/>
              </a:rPr>
              <a:t> </a:t>
            </a:r>
            <a:r>
              <a:rPr lang="ru-RU" sz="1800" dirty="0" err="1">
                <a:solidFill>
                  <a:srgbClr val="FFC000"/>
                </a:solidFill>
                <a:effectLst/>
              </a:rPr>
              <a:t>залізного</a:t>
            </a:r>
            <a:r>
              <a:rPr lang="ru-RU" sz="1800" dirty="0">
                <a:solidFill>
                  <a:srgbClr val="FFC000"/>
                </a:solidFill>
                <a:effectLst/>
              </a:rPr>
              <a:t> </a:t>
            </a:r>
            <a:r>
              <a:rPr lang="ru-RU" sz="1800" dirty="0" err="1">
                <a:solidFill>
                  <a:srgbClr val="FFC000"/>
                </a:solidFill>
                <a:effectLst/>
              </a:rPr>
              <a:t>віку</a:t>
            </a:r>
            <a:r>
              <a:rPr lang="ru-RU" sz="1800" dirty="0">
                <a:solidFill>
                  <a:srgbClr val="FFC000"/>
                </a:solidFill>
                <a:effectLst/>
              </a:rPr>
              <a:t>. </a:t>
            </a:r>
            <a:r>
              <a:rPr lang="ru-RU" sz="1800" dirty="0" err="1">
                <a:solidFill>
                  <a:srgbClr val="FFC000"/>
                </a:solidFill>
                <a:effectLst/>
              </a:rPr>
              <a:t>Наступна</a:t>
            </a:r>
            <a:r>
              <a:rPr lang="ru-RU" sz="1800" dirty="0">
                <a:solidFill>
                  <a:srgbClr val="FFC000"/>
                </a:solidFill>
                <a:effectLst/>
              </a:rPr>
              <a:t> </a:t>
            </a:r>
            <a:r>
              <a:rPr lang="ru-RU" sz="1800" dirty="0" err="1">
                <a:solidFill>
                  <a:srgbClr val="FFC000"/>
                </a:solidFill>
                <a:effectLst/>
              </a:rPr>
              <a:t>експозиція</a:t>
            </a:r>
            <a:r>
              <a:rPr lang="ru-RU" sz="1800" dirty="0">
                <a:solidFill>
                  <a:srgbClr val="FFC000"/>
                </a:solidFill>
                <a:effectLst/>
              </a:rPr>
              <a:t> - "</a:t>
            </a:r>
            <a:r>
              <a:rPr lang="ru-RU" sz="1800" dirty="0" err="1">
                <a:solidFill>
                  <a:srgbClr val="FFC000"/>
                </a:solidFill>
                <a:effectLst/>
              </a:rPr>
              <a:t>Острів</a:t>
            </a:r>
            <a:r>
              <a:rPr lang="ru-RU" sz="1800" dirty="0">
                <a:solidFill>
                  <a:srgbClr val="FFC000"/>
                </a:solidFill>
                <a:effectLst/>
              </a:rPr>
              <a:t> </a:t>
            </a:r>
            <a:r>
              <a:rPr lang="ru-RU" sz="1800" dirty="0" err="1">
                <a:solidFill>
                  <a:srgbClr val="FFC000"/>
                </a:solidFill>
                <a:effectLst/>
              </a:rPr>
              <a:t>Хортиця</a:t>
            </a:r>
            <a:r>
              <a:rPr lang="ru-RU" sz="1800" dirty="0">
                <a:solidFill>
                  <a:srgbClr val="FFC000"/>
                </a:solidFill>
                <a:effectLst/>
              </a:rPr>
              <a:t> в </a:t>
            </a:r>
            <a:r>
              <a:rPr lang="ru-RU" sz="1800" dirty="0" err="1">
                <a:solidFill>
                  <a:srgbClr val="FFC000"/>
                </a:solidFill>
                <a:effectLst/>
              </a:rPr>
              <a:t>часи</a:t>
            </a:r>
            <a:r>
              <a:rPr lang="ru-RU" sz="1800" dirty="0">
                <a:solidFill>
                  <a:srgbClr val="FFC000"/>
                </a:solidFill>
                <a:effectLst/>
              </a:rPr>
              <a:t> </a:t>
            </a:r>
            <a:r>
              <a:rPr lang="ru-RU" sz="1800" dirty="0" err="1">
                <a:solidFill>
                  <a:srgbClr val="FFC000"/>
                </a:solidFill>
                <a:effectLst/>
              </a:rPr>
              <a:t>Київської</a:t>
            </a:r>
            <a:r>
              <a:rPr lang="ru-RU" sz="1800" dirty="0">
                <a:solidFill>
                  <a:srgbClr val="FFC000"/>
                </a:solidFill>
                <a:effectLst/>
              </a:rPr>
              <a:t> </a:t>
            </a:r>
            <a:r>
              <a:rPr lang="ru-RU" sz="1800" dirty="0" err="1">
                <a:solidFill>
                  <a:srgbClr val="FFC000"/>
                </a:solidFill>
                <a:effectLst/>
              </a:rPr>
              <a:t>Русі</a:t>
            </a:r>
            <a:r>
              <a:rPr lang="ru-RU" sz="1800" dirty="0">
                <a:solidFill>
                  <a:srgbClr val="FFC000"/>
                </a:solidFill>
                <a:effectLst/>
              </a:rPr>
              <a:t>", представлена ​​</a:t>
            </a:r>
            <a:r>
              <a:rPr lang="ru-RU" sz="1800" dirty="0" err="1">
                <a:solidFill>
                  <a:srgbClr val="FFC000"/>
                </a:solidFill>
                <a:effectLst/>
              </a:rPr>
              <a:t>численними</a:t>
            </a:r>
            <a:r>
              <a:rPr lang="ru-RU" sz="1800" dirty="0">
                <a:solidFill>
                  <a:srgbClr val="FFC000"/>
                </a:solidFill>
                <a:effectLst/>
              </a:rPr>
              <a:t> </a:t>
            </a:r>
            <a:r>
              <a:rPr lang="ru-RU" sz="1800" dirty="0" err="1">
                <a:solidFill>
                  <a:srgbClr val="FFC000"/>
                </a:solidFill>
                <a:effectLst/>
              </a:rPr>
              <a:t>історичними</a:t>
            </a:r>
            <a:r>
              <a:rPr lang="ru-RU" sz="1800" dirty="0">
                <a:solidFill>
                  <a:srgbClr val="FFC000"/>
                </a:solidFill>
                <a:effectLst/>
              </a:rPr>
              <a:t> </a:t>
            </a:r>
            <a:r>
              <a:rPr lang="ru-RU" sz="1800" dirty="0" err="1">
                <a:solidFill>
                  <a:srgbClr val="FFC000"/>
                </a:solidFill>
                <a:effectLst/>
              </a:rPr>
              <a:t>знахідками</a:t>
            </a:r>
            <a:r>
              <a:rPr lang="ru-RU" sz="1800" dirty="0">
                <a:solidFill>
                  <a:srgbClr val="FFC000"/>
                </a:solidFill>
                <a:effectLst/>
              </a:rPr>
              <a:t> </a:t>
            </a:r>
            <a:r>
              <a:rPr lang="ru-RU" sz="1800" dirty="0" err="1">
                <a:solidFill>
                  <a:srgbClr val="FFC000"/>
                </a:solidFill>
                <a:effectLst/>
              </a:rPr>
              <a:t>цього</a:t>
            </a:r>
            <a:r>
              <a:rPr lang="ru-RU" sz="1800" dirty="0">
                <a:solidFill>
                  <a:srgbClr val="FFC000"/>
                </a:solidFill>
                <a:effectLst/>
              </a:rPr>
              <a:t> часу, в тому </a:t>
            </a:r>
            <a:r>
              <a:rPr lang="ru-RU" sz="1800" dirty="0" err="1">
                <a:solidFill>
                  <a:srgbClr val="FFC000"/>
                </a:solidFill>
                <a:effectLst/>
              </a:rPr>
              <a:t>числі</a:t>
            </a:r>
            <a:r>
              <a:rPr lang="ru-RU" sz="1800" dirty="0">
                <a:solidFill>
                  <a:srgbClr val="FFC000"/>
                </a:solidFill>
                <a:effectLst/>
              </a:rPr>
              <a:t> - </a:t>
            </a:r>
            <a:r>
              <a:rPr lang="ru-RU" sz="1800" dirty="0" err="1">
                <a:solidFill>
                  <a:srgbClr val="FFC000"/>
                </a:solidFill>
                <a:effectLst/>
              </a:rPr>
              <a:t>безліч</a:t>
            </a:r>
            <a:r>
              <a:rPr lang="ru-RU" sz="1800" dirty="0">
                <a:solidFill>
                  <a:srgbClr val="FFC000"/>
                </a:solidFill>
                <a:effectLst/>
              </a:rPr>
              <a:t> </a:t>
            </a:r>
            <a:r>
              <a:rPr lang="ru-RU" sz="1800" dirty="0" err="1">
                <a:solidFill>
                  <a:srgbClr val="FFC000"/>
                </a:solidFill>
                <a:effectLst/>
              </a:rPr>
              <a:t>об'єктів</a:t>
            </a:r>
            <a:r>
              <a:rPr lang="ru-RU" sz="1800" dirty="0">
                <a:solidFill>
                  <a:srgbClr val="FFC000"/>
                </a:solidFill>
                <a:effectLst/>
              </a:rPr>
              <a:t> з </a:t>
            </a:r>
            <a:r>
              <a:rPr lang="ru-RU" sz="1800" dirty="0" err="1">
                <a:solidFill>
                  <a:srgbClr val="FFC000"/>
                </a:solidFill>
                <a:effectLst/>
              </a:rPr>
              <a:t>поселення</a:t>
            </a:r>
            <a:r>
              <a:rPr lang="ru-RU" sz="1800" dirty="0">
                <a:solidFill>
                  <a:srgbClr val="FFC000"/>
                </a:solidFill>
                <a:effectLst/>
              </a:rPr>
              <a:t> "</a:t>
            </a:r>
            <a:r>
              <a:rPr lang="ru-RU" sz="1800" dirty="0" err="1">
                <a:solidFill>
                  <a:srgbClr val="FFC000"/>
                </a:solidFill>
                <a:effectLst/>
              </a:rPr>
              <a:t>Протолче</a:t>
            </a:r>
            <a:r>
              <a:rPr lang="ru-RU" sz="1800" dirty="0">
                <a:solidFill>
                  <a:srgbClr val="FFC000"/>
                </a:solidFill>
                <a:effectLst/>
              </a:rPr>
              <a:t>".</a:t>
            </a:r>
            <a:r>
              <a:rPr lang="ru-RU" sz="1600" dirty="0">
                <a:solidFill>
                  <a:srgbClr val="FFC000"/>
                </a:solidFill>
                <a:effectLst/>
              </a:rPr>
              <a:t> </a:t>
            </a:r>
            <a:endParaRPr lang="ru-RU" sz="1600" dirty="0">
              <a:solidFill>
                <a:srgbClr val="FFC000"/>
              </a:solidFill>
            </a:endParaRP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3429000"/>
            <a:ext cx="4572000" cy="3429000"/>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3429000"/>
            <a:ext cx="4572000" cy="3429000"/>
          </a:xfrm>
          <a:prstGeom prst="rect">
            <a:avLst/>
          </a:prstGeom>
        </p:spPr>
      </p:pic>
    </p:spTree>
    <p:extLst>
      <p:ext uri="{BB962C8B-B14F-4D97-AF65-F5344CB8AC3E}">
        <p14:creationId xmlns:p14="http://schemas.microsoft.com/office/powerpoint/2010/main" val="3697460249"/>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2708920"/>
            <a:ext cx="8229600" cy="1143000"/>
          </a:xfrm>
        </p:spPr>
        <p:txBody>
          <a:bodyPr>
            <a:normAutofit/>
          </a:bodyPr>
          <a:lstStyle/>
          <a:p>
            <a:r>
              <a:rPr lang="ru-RU" sz="2000" dirty="0"/>
              <a:t/>
            </a:r>
            <a:br>
              <a:rPr lang="ru-RU" sz="2000" dirty="0"/>
            </a:br>
            <a:r>
              <a:rPr lang="ru-RU" sz="2400" dirty="0">
                <a:solidFill>
                  <a:srgbClr val="FFC000"/>
                </a:solidFill>
              </a:rPr>
              <a:t>Недалеко </a:t>
            </a:r>
            <a:r>
              <a:rPr lang="ru-RU" sz="2400" dirty="0" err="1">
                <a:solidFill>
                  <a:srgbClr val="FFC000"/>
                </a:solidFill>
              </a:rPr>
              <a:t>від</a:t>
            </a:r>
            <a:r>
              <a:rPr lang="ru-RU" sz="2400" dirty="0">
                <a:solidFill>
                  <a:srgbClr val="FFC000"/>
                </a:solidFill>
              </a:rPr>
              <a:t> </a:t>
            </a:r>
            <a:r>
              <a:rPr lang="ru-RU" sz="2400" dirty="0" err="1">
                <a:solidFill>
                  <a:srgbClr val="FFC000"/>
                </a:solidFill>
              </a:rPr>
              <a:t>території</a:t>
            </a:r>
            <a:r>
              <a:rPr lang="ru-RU" sz="2400" dirty="0">
                <a:solidFill>
                  <a:srgbClr val="FFC000"/>
                </a:solidFill>
              </a:rPr>
              <a:t> </a:t>
            </a:r>
            <a:r>
              <a:rPr lang="ru-RU" sz="2400" dirty="0" err="1">
                <a:solidFill>
                  <a:srgbClr val="FFC000"/>
                </a:solidFill>
              </a:rPr>
              <a:t>заповідника</a:t>
            </a:r>
            <a:r>
              <a:rPr lang="ru-RU" sz="2400" dirty="0">
                <a:solidFill>
                  <a:srgbClr val="FFC000"/>
                </a:solidFill>
              </a:rPr>
              <a:t> </a:t>
            </a:r>
            <a:r>
              <a:rPr lang="ru-RU" sz="2400" dirty="0" err="1">
                <a:solidFill>
                  <a:srgbClr val="FFC000"/>
                </a:solidFill>
              </a:rPr>
              <a:t>розташовуються</a:t>
            </a:r>
            <a:r>
              <a:rPr lang="ru-RU" sz="2400" dirty="0">
                <a:solidFill>
                  <a:srgbClr val="FFC000"/>
                </a:solidFill>
              </a:rPr>
              <a:t> </a:t>
            </a:r>
            <a:r>
              <a:rPr lang="ru-RU" sz="2400" dirty="0" err="1">
                <a:solidFill>
                  <a:srgbClr val="FFC000"/>
                </a:solidFill>
              </a:rPr>
              <a:t>рідкісні</a:t>
            </a:r>
            <a:r>
              <a:rPr lang="ru-RU" sz="2400" dirty="0">
                <a:solidFill>
                  <a:srgbClr val="FFC000"/>
                </a:solidFill>
              </a:rPr>
              <a:t> </a:t>
            </a:r>
            <a:r>
              <a:rPr lang="ru-RU" sz="2400" dirty="0" err="1">
                <a:solidFill>
                  <a:srgbClr val="FFC000"/>
                </a:solidFill>
              </a:rPr>
              <a:t>пам'ятники</a:t>
            </a:r>
            <a:r>
              <a:rPr lang="ru-RU" sz="2400" dirty="0">
                <a:solidFill>
                  <a:srgbClr val="FFC000"/>
                </a:solidFill>
              </a:rPr>
              <a:t>, </a:t>
            </a:r>
            <a:r>
              <a:rPr lang="ru-RU" sz="2400" dirty="0" err="1">
                <a:solidFill>
                  <a:srgbClr val="FFC000"/>
                </a:solidFill>
              </a:rPr>
              <a:t>які</a:t>
            </a:r>
            <a:r>
              <a:rPr lang="ru-RU" sz="2400" dirty="0">
                <a:solidFill>
                  <a:srgbClr val="FFC000"/>
                </a:solidFill>
              </a:rPr>
              <a:t> </a:t>
            </a:r>
            <a:r>
              <a:rPr lang="ru-RU" sz="2400" dirty="0" err="1">
                <a:solidFill>
                  <a:srgbClr val="FFC000"/>
                </a:solidFill>
              </a:rPr>
              <a:t>теж</a:t>
            </a:r>
            <a:r>
              <a:rPr lang="ru-RU" sz="2400" dirty="0">
                <a:solidFill>
                  <a:srgbClr val="FFC000"/>
                </a:solidFill>
              </a:rPr>
              <a:t> </a:t>
            </a:r>
            <a:r>
              <a:rPr lang="ru-RU" sz="2400" dirty="0" err="1">
                <a:solidFill>
                  <a:srgbClr val="FFC000"/>
                </a:solidFill>
              </a:rPr>
              <a:t>можуть</a:t>
            </a:r>
            <a:r>
              <a:rPr lang="ru-RU" sz="2400" dirty="0">
                <a:solidFill>
                  <a:srgbClr val="FFC000"/>
                </a:solidFill>
              </a:rPr>
              <a:t> бути </a:t>
            </a:r>
            <a:r>
              <a:rPr lang="ru-RU" sz="2400" dirty="0" err="1">
                <a:solidFill>
                  <a:srgbClr val="FFC000"/>
                </a:solidFill>
              </a:rPr>
              <a:t>оглянуті</a:t>
            </a:r>
            <a:r>
              <a:rPr lang="ru-RU" sz="2400" dirty="0">
                <a:solidFill>
                  <a:srgbClr val="FFC000"/>
                </a:solidFill>
              </a:rPr>
              <a:t> туристами. </a:t>
            </a:r>
            <a:r>
              <a:rPr lang="ru-RU" sz="2400" dirty="0" err="1">
                <a:solidFill>
                  <a:srgbClr val="FFC000"/>
                </a:solidFill>
              </a:rPr>
              <a:t>Серед</a:t>
            </a:r>
            <a:r>
              <a:rPr lang="ru-RU" sz="2400" dirty="0">
                <a:solidFill>
                  <a:srgbClr val="FFC000"/>
                </a:solidFill>
              </a:rPr>
              <a:t> них є </a:t>
            </a:r>
            <a:r>
              <a:rPr lang="ru-RU" sz="2400" dirty="0" err="1">
                <a:solidFill>
                  <a:srgbClr val="FFC000"/>
                </a:solidFill>
              </a:rPr>
              <a:t>стародавні</a:t>
            </a:r>
            <a:r>
              <a:rPr lang="ru-RU" sz="2400" dirty="0">
                <a:solidFill>
                  <a:srgbClr val="FFC000"/>
                </a:solidFill>
              </a:rPr>
              <a:t> святилища - </a:t>
            </a:r>
            <a:r>
              <a:rPr lang="ru-RU" sz="2400" dirty="0" err="1">
                <a:solidFill>
                  <a:srgbClr val="FFC000"/>
                </a:solidFill>
              </a:rPr>
              <a:t>це</a:t>
            </a:r>
            <a:r>
              <a:rPr lang="ru-RU" sz="2400" dirty="0">
                <a:solidFill>
                  <a:srgbClr val="FFC000"/>
                </a:solidFill>
              </a:rPr>
              <a:t> </a:t>
            </a:r>
            <a:r>
              <a:rPr lang="ru-RU" sz="2400" dirty="0" err="1">
                <a:solidFill>
                  <a:srgbClr val="FFC000"/>
                </a:solidFill>
              </a:rPr>
              <a:t>дуже</a:t>
            </a:r>
            <a:r>
              <a:rPr lang="ru-RU" sz="2400" dirty="0">
                <a:solidFill>
                  <a:srgbClr val="FFC000"/>
                </a:solidFill>
              </a:rPr>
              <a:t> </a:t>
            </a:r>
            <a:r>
              <a:rPr lang="ru-RU" sz="2400" dirty="0" err="1">
                <a:solidFill>
                  <a:srgbClr val="FFC000"/>
                </a:solidFill>
              </a:rPr>
              <a:t>великі</a:t>
            </a:r>
            <a:r>
              <a:rPr lang="ru-RU" sz="2400" dirty="0">
                <a:solidFill>
                  <a:srgbClr val="FFC000"/>
                </a:solidFill>
              </a:rPr>
              <a:t> кола з </a:t>
            </a:r>
            <a:r>
              <a:rPr lang="ru-RU" sz="2400" dirty="0" err="1">
                <a:solidFill>
                  <a:srgbClr val="FFC000"/>
                </a:solidFill>
              </a:rPr>
              <a:t>каменів</a:t>
            </a:r>
            <a:r>
              <a:rPr lang="ru-RU" sz="2400" dirty="0">
                <a:solidFill>
                  <a:srgbClr val="FFC000"/>
                </a:solidFill>
              </a:rPr>
              <a:t> на </a:t>
            </a:r>
            <a:r>
              <a:rPr lang="ru-RU" sz="2400" dirty="0" err="1">
                <a:solidFill>
                  <a:srgbClr val="FFC000"/>
                </a:solidFill>
              </a:rPr>
              <a:t>землі</a:t>
            </a:r>
            <a:r>
              <a:rPr lang="ru-RU" sz="2400" dirty="0">
                <a:solidFill>
                  <a:srgbClr val="FFC000"/>
                </a:solidFill>
              </a:rPr>
              <a:t>, </a:t>
            </a:r>
            <a:r>
              <a:rPr lang="ru-RU" sz="2400" dirty="0" err="1">
                <a:solidFill>
                  <a:srgbClr val="FFC000"/>
                </a:solidFill>
              </a:rPr>
              <a:t>біля</a:t>
            </a:r>
            <a:r>
              <a:rPr lang="ru-RU" sz="2400" dirty="0">
                <a:solidFill>
                  <a:srgbClr val="FFC000"/>
                </a:solidFill>
              </a:rPr>
              <a:t> </a:t>
            </a:r>
            <a:r>
              <a:rPr lang="ru-RU" sz="2400" dirty="0" err="1">
                <a:solidFill>
                  <a:srgbClr val="FFC000"/>
                </a:solidFill>
              </a:rPr>
              <a:t>яких</a:t>
            </a:r>
            <a:r>
              <a:rPr lang="ru-RU" sz="2400" dirty="0">
                <a:solidFill>
                  <a:srgbClr val="FFC000"/>
                </a:solidFill>
              </a:rPr>
              <a:t> </a:t>
            </a:r>
            <a:r>
              <a:rPr lang="ru-RU" sz="2400" dirty="0" err="1">
                <a:solidFill>
                  <a:srgbClr val="FFC000"/>
                </a:solidFill>
              </a:rPr>
              <a:t>проводилися</a:t>
            </a:r>
            <a:r>
              <a:rPr lang="ru-RU" sz="2400" dirty="0">
                <a:solidFill>
                  <a:srgbClr val="FFC000"/>
                </a:solidFill>
              </a:rPr>
              <a:t> </a:t>
            </a:r>
            <a:r>
              <a:rPr lang="ru-RU" sz="2400" dirty="0" err="1">
                <a:solidFill>
                  <a:srgbClr val="FFC000"/>
                </a:solidFill>
              </a:rPr>
              <a:t>молитовні</a:t>
            </a:r>
            <a:r>
              <a:rPr lang="ru-RU" sz="2400" dirty="0">
                <a:solidFill>
                  <a:srgbClr val="FFC000"/>
                </a:solidFill>
              </a:rPr>
              <a:t> </a:t>
            </a:r>
            <a:r>
              <a:rPr lang="ru-RU" sz="2400" dirty="0" err="1">
                <a:solidFill>
                  <a:srgbClr val="FFC000"/>
                </a:solidFill>
              </a:rPr>
              <a:t>богослужіння</a:t>
            </a:r>
            <a:r>
              <a:rPr lang="ru-RU" sz="2400" dirty="0">
                <a:solidFill>
                  <a:srgbClr val="FFC000"/>
                </a:solidFill>
              </a:rPr>
              <a:t>. </a:t>
            </a:r>
            <a:r>
              <a:rPr lang="ru-RU" sz="2400" dirty="0" err="1">
                <a:solidFill>
                  <a:srgbClr val="FFC000"/>
                </a:solidFill>
              </a:rPr>
              <a:t>Ще</a:t>
            </a:r>
            <a:r>
              <a:rPr lang="ru-RU" sz="2400" dirty="0">
                <a:solidFill>
                  <a:srgbClr val="FFC000"/>
                </a:solidFill>
              </a:rPr>
              <a:t> </a:t>
            </a:r>
            <a:r>
              <a:rPr lang="ru-RU" sz="2400" dirty="0" err="1">
                <a:solidFill>
                  <a:srgbClr val="FFC000"/>
                </a:solidFill>
              </a:rPr>
              <a:t>важливо</a:t>
            </a:r>
            <a:r>
              <a:rPr lang="ru-RU" sz="2400" dirty="0">
                <a:solidFill>
                  <a:srgbClr val="FFC000"/>
                </a:solidFill>
              </a:rPr>
              <a:t> </a:t>
            </a:r>
            <a:r>
              <a:rPr lang="ru-RU" sz="2400" dirty="0" err="1">
                <a:solidFill>
                  <a:srgbClr val="FFC000"/>
                </a:solidFill>
              </a:rPr>
              <a:t>зауважити</a:t>
            </a:r>
            <a:r>
              <a:rPr lang="ru-RU" sz="2400" dirty="0">
                <a:solidFill>
                  <a:srgbClr val="FFC000"/>
                </a:solidFill>
              </a:rPr>
              <a:t>, </a:t>
            </a:r>
            <a:r>
              <a:rPr lang="ru-RU" sz="2400" dirty="0" err="1">
                <a:solidFill>
                  <a:srgbClr val="FFC000"/>
                </a:solidFill>
              </a:rPr>
              <a:t>що</a:t>
            </a:r>
            <a:r>
              <a:rPr lang="ru-RU" sz="2400" dirty="0">
                <a:solidFill>
                  <a:srgbClr val="FFC000"/>
                </a:solidFill>
              </a:rPr>
              <a:t> на </a:t>
            </a:r>
            <a:r>
              <a:rPr lang="ru-RU" sz="2400" dirty="0" err="1">
                <a:solidFill>
                  <a:srgbClr val="FFC000"/>
                </a:solidFill>
              </a:rPr>
              <a:t>території</a:t>
            </a:r>
            <a:r>
              <a:rPr lang="ru-RU" sz="2400" dirty="0">
                <a:solidFill>
                  <a:srgbClr val="FFC000"/>
                </a:solidFill>
              </a:rPr>
              <a:t> самого музею «</a:t>
            </a:r>
            <a:r>
              <a:rPr lang="ru-RU" sz="2400" dirty="0" err="1">
                <a:solidFill>
                  <a:srgbClr val="FFC000"/>
                </a:solidFill>
              </a:rPr>
              <a:t>Запорізька</a:t>
            </a:r>
            <a:r>
              <a:rPr lang="ru-RU" sz="2400" dirty="0">
                <a:solidFill>
                  <a:srgbClr val="FFC000"/>
                </a:solidFill>
              </a:rPr>
              <a:t> </a:t>
            </a:r>
            <a:r>
              <a:rPr lang="ru-RU" sz="2400" dirty="0" err="1">
                <a:solidFill>
                  <a:srgbClr val="FFC000"/>
                </a:solidFill>
              </a:rPr>
              <a:t>Січ</a:t>
            </a:r>
            <a:r>
              <a:rPr lang="ru-RU" sz="2400" dirty="0">
                <a:solidFill>
                  <a:srgbClr val="FFC000"/>
                </a:solidFill>
              </a:rPr>
              <a:t>» не так давно проходили </a:t>
            </a:r>
            <a:r>
              <a:rPr lang="ru-RU" sz="2400" dirty="0" err="1">
                <a:solidFill>
                  <a:srgbClr val="FFC000"/>
                </a:solidFill>
              </a:rPr>
              <a:t>кінозйомки</a:t>
            </a:r>
            <a:r>
              <a:rPr lang="ru-RU" sz="2400" dirty="0">
                <a:solidFill>
                  <a:srgbClr val="FFC000"/>
                </a:solidFill>
              </a:rPr>
              <a:t> </a:t>
            </a:r>
            <a:r>
              <a:rPr lang="ru-RU" sz="2400" dirty="0" err="1">
                <a:solidFill>
                  <a:srgbClr val="FFC000"/>
                </a:solidFill>
              </a:rPr>
              <a:t>фільму</a:t>
            </a:r>
            <a:r>
              <a:rPr lang="ru-RU" sz="2400" dirty="0">
                <a:solidFill>
                  <a:srgbClr val="FFC000"/>
                </a:solidFill>
              </a:rPr>
              <a:t> «Тарас Бульба». </a:t>
            </a:r>
            <a:r>
              <a:rPr lang="ru-RU" sz="2400" dirty="0" err="1">
                <a:solidFill>
                  <a:srgbClr val="FFC000"/>
                </a:solidFill>
              </a:rPr>
              <a:t>Всі</a:t>
            </a:r>
            <a:r>
              <a:rPr lang="ru-RU" sz="2400" dirty="0">
                <a:solidFill>
                  <a:srgbClr val="FFC000"/>
                </a:solidFill>
              </a:rPr>
              <a:t> </a:t>
            </a:r>
            <a:r>
              <a:rPr lang="ru-RU" sz="2400" dirty="0" err="1">
                <a:solidFill>
                  <a:srgbClr val="FFC000"/>
                </a:solidFill>
              </a:rPr>
              <a:t>побутові</a:t>
            </a:r>
            <a:r>
              <a:rPr lang="ru-RU" sz="2400" dirty="0">
                <a:solidFill>
                  <a:srgbClr val="FFC000"/>
                </a:solidFill>
              </a:rPr>
              <a:t> </a:t>
            </a:r>
            <a:r>
              <a:rPr lang="ru-RU" sz="2400" dirty="0" err="1">
                <a:solidFill>
                  <a:srgbClr val="FFC000"/>
                </a:solidFill>
              </a:rPr>
              <a:t>подробиці</a:t>
            </a:r>
            <a:r>
              <a:rPr lang="ru-RU" sz="2400" dirty="0">
                <a:solidFill>
                  <a:srgbClr val="FFC000"/>
                </a:solidFill>
              </a:rPr>
              <a:t> з </a:t>
            </a:r>
            <a:r>
              <a:rPr lang="ru-RU" sz="2400" dirty="0" err="1">
                <a:solidFill>
                  <a:srgbClr val="FFC000"/>
                </a:solidFill>
              </a:rPr>
              <a:t>життя</a:t>
            </a:r>
            <a:r>
              <a:rPr lang="ru-RU" sz="2400" dirty="0">
                <a:solidFill>
                  <a:srgbClr val="FFC000"/>
                </a:solidFill>
              </a:rPr>
              <a:t> </a:t>
            </a:r>
            <a:r>
              <a:rPr lang="ru-RU" sz="2400" dirty="0" err="1">
                <a:solidFill>
                  <a:srgbClr val="FFC000"/>
                </a:solidFill>
              </a:rPr>
              <a:t>козаків</a:t>
            </a:r>
            <a:r>
              <a:rPr lang="ru-RU" sz="2400" dirty="0">
                <a:solidFill>
                  <a:srgbClr val="FFC000"/>
                </a:solidFill>
              </a:rPr>
              <a:t> </a:t>
            </a:r>
            <a:r>
              <a:rPr lang="ru-RU" sz="2400" dirty="0" err="1">
                <a:solidFill>
                  <a:srgbClr val="FFC000"/>
                </a:solidFill>
              </a:rPr>
              <a:t>були</a:t>
            </a:r>
            <a:r>
              <a:rPr lang="ru-RU" sz="2400" dirty="0">
                <a:solidFill>
                  <a:srgbClr val="FFC000"/>
                </a:solidFill>
              </a:rPr>
              <a:t> </a:t>
            </a:r>
            <a:r>
              <a:rPr lang="ru-RU" sz="2400" dirty="0" err="1">
                <a:solidFill>
                  <a:srgbClr val="FFC000"/>
                </a:solidFill>
              </a:rPr>
              <a:t>відзняті</a:t>
            </a:r>
            <a:r>
              <a:rPr lang="ru-RU" sz="2400" dirty="0">
                <a:solidFill>
                  <a:srgbClr val="FFC000"/>
                </a:solidFill>
              </a:rPr>
              <a:t> </a:t>
            </a:r>
            <a:r>
              <a:rPr lang="ru-RU" sz="2400" dirty="0" err="1">
                <a:solidFill>
                  <a:srgbClr val="FFC000"/>
                </a:solidFill>
              </a:rPr>
              <a:t>саме</a:t>
            </a:r>
            <a:r>
              <a:rPr lang="ru-RU" sz="2400" dirty="0">
                <a:solidFill>
                  <a:srgbClr val="FFC000"/>
                </a:solidFill>
              </a:rPr>
              <a:t> </a:t>
            </a:r>
            <a:r>
              <a:rPr lang="ru-RU" sz="2400" dirty="0" err="1">
                <a:solidFill>
                  <a:srgbClr val="FFC000"/>
                </a:solidFill>
              </a:rPr>
              <a:t>біля</a:t>
            </a:r>
            <a:r>
              <a:rPr lang="ru-RU" sz="2400" dirty="0">
                <a:solidFill>
                  <a:srgbClr val="FFC000"/>
                </a:solidFill>
              </a:rPr>
              <a:t> </a:t>
            </a:r>
            <a:r>
              <a:rPr lang="ru-RU" sz="2400" dirty="0" err="1">
                <a:solidFill>
                  <a:srgbClr val="FFC000"/>
                </a:solidFill>
              </a:rPr>
              <a:t>стін</a:t>
            </a:r>
            <a:r>
              <a:rPr lang="ru-RU" sz="2400" dirty="0">
                <a:solidFill>
                  <a:srgbClr val="FFC000"/>
                </a:solidFill>
              </a:rPr>
              <a:t> </a:t>
            </a:r>
            <a:r>
              <a:rPr lang="ru-RU" sz="2400" dirty="0" err="1">
                <a:solidFill>
                  <a:srgbClr val="FFC000"/>
                </a:solidFill>
              </a:rPr>
              <a:t>Запорізької</a:t>
            </a:r>
            <a:r>
              <a:rPr lang="ru-RU" sz="2400" dirty="0">
                <a:solidFill>
                  <a:srgbClr val="FFC000"/>
                </a:solidFill>
              </a:rPr>
              <a:t> </a:t>
            </a:r>
            <a:r>
              <a:rPr lang="ru-RU" sz="2400" dirty="0" err="1">
                <a:solidFill>
                  <a:srgbClr val="FFC000"/>
                </a:solidFill>
              </a:rPr>
              <a:t>Січі</a:t>
            </a:r>
            <a:r>
              <a:rPr lang="ru-RU" sz="2400" dirty="0">
                <a:solidFill>
                  <a:srgbClr val="FFC000"/>
                </a:solidFill>
              </a:rPr>
              <a:t>, за </a:t>
            </a:r>
            <a:r>
              <a:rPr lang="ru-RU" sz="2400" dirty="0" err="1">
                <a:solidFill>
                  <a:srgbClr val="FFC000"/>
                </a:solidFill>
              </a:rPr>
              <a:t>огорожею</a:t>
            </a:r>
            <a:r>
              <a:rPr lang="ru-RU" sz="2400" dirty="0">
                <a:solidFill>
                  <a:srgbClr val="FFC000"/>
                </a:solidFill>
              </a:rPr>
              <a:t> </a:t>
            </a:r>
            <a:r>
              <a:rPr lang="ru-RU" sz="2400" dirty="0" err="1">
                <a:solidFill>
                  <a:srgbClr val="FFC000"/>
                </a:solidFill>
              </a:rPr>
              <a:t>якої</a:t>
            </a:r>
            <a:r>
              <a:rPr lang="ru-RU" sz="2400" dirty="0">
                <a:solidFill>
                  <a:srgbClr val="FFC000"/>
                </a:solidFill>
              </a:rPr>
              <a:t> </a:t>
            </a:r>
            <a:r>
              <a:rPr lang="ru-RU" sz="2400" dirty="0" err="1">
                <a:solidFill>
                  <a:srgbClr val="FFC000"/>
                </a:solidFill>
              </a:rPr>
              <a:t>була</a:t>
            </a:r>
            <a:r>
              <a:rPr lang="ru-RU" sz="2400" dirty="0">
                <a:solidFill>
                  <a:srgbClr val="FFC000"/>
                </a:solidFill>
              </a:rPr>
              <a:t> </a:t>
            </a:r>
            <a:r>
              <a:rPr lang="ru-RU" sz="2400" dirty="0" err="1">
                <a:solidFill>
                  <a:srgbClr val="FFC000"/>
                </a:solidFill>
              </a:rPr>
              <a:t>розміщена</a:t>
            </a:r>
            <a:r>
              <a:rPr lang="ru-RU" sz="2400" dirty="0">
                <a:solidFill>
                  <a:srgbClr val="FFC000"/>
                </a:solidFill>
              </a:rPr>
              <a:t> кузня, гончарня і </a:t>
            </a:r>
            <a:r>
              <a:rPr lang="ru-RU" sz="2400" dirty="0" err="1">
                <a:solidFill>
                  <a:srgbClr val="FFC000"/>
                </a:solidFill>
              </a:rPr>
              <a:t>майстровий</a:t>
            </a:r>
            <a:r>
              <a:rPr lang="ru-RU" sz="2400" dirty="0">
                <a:solidFill>
                  <a:srgbClr val="FFC000"/>
                </a:solidFill>
              </a:rPr>
              <a:t> </a:t>
            </a:r>
            <a:r>
              <a:rPr lang="ru-RU" sz="2400" dirty="0" err="1">
                <a:solidFill>
                  <a:srgbClr val="FFC000"/>
                </a:solidFill>
              </a:rPr>
              <a:t>містечко</a:t>
            </a:r>
            <a:r>
              <a:rPr lang="ru-RU" sz="2400" dirty="0">
                <a:solidFill>
                  <a:srgbClr val="FFC000"/>
                </a:solidFill>
              </a:rPr>
              <a:t>. Так </a:t>
            </a:r>
            <a:r>
              <a:rPr lang="ru-RU" sz="2400" dirty="0" err="1">
                <a:solidFill>
                  <a:srgbClr val="FFC000"/>
                </a:solidFill>
              </a:rPr>
              <a:t>що</a:t>
            </a:r>
            <a:r>
              <a:rPr lang="ru-RU" sz="2400" dirty="0">
                <a:solidFill>
                  <a:srgbClr val="FFC000"/>
                </a:solidFill>
              </a:rPr>
              <a:t> </a:t>
            </a:r>
            <a:r>
              <a:rPr lang="ru-RU" sz="2400" dirty="0" err="1">
                <a:solidFill>
                  <a:srgbClr val="FFC000"/>
                </a:solidFill>
              </a:rPr>
              <a:t>всі</a:t>
            </a:r>
            <a:r>
              <a:rPr lang="ru-RU" sz="2400" dirty="0">
                <a:solidFill>
                  <a:srgbClr val="FFC000"/>
                </a:solidFill>
              </a:rPr>
              <a:t> </a:t>
            </a:r>
            <a:r>
              <a:rPr lang="ru-RU" sz="2400" dirty="0" err="1">
                <a:solidFill>
                  <a:srgbClr val="FFC000"/>
                </a:solidFill>
              </a:rPr>
              <a:t>любителі</a:t>
            </a:r>
            <a:r>
              <a:rPr lang="ru-RU" sz="2400" dirty="0">
                <a:solidFill>
                  <a:srgbClr val="FFC000"/>
                </a:solidFill>
              </a:rPr>
              <a:t> </a:t>
            </a:r>
            <a:r>
              <a:rPr lang="ru-RU" sz="2400" dirty="0" err="1">
                <a:solidFill>
                  <a:srgbClr val="FFC000"/>
                </a:solidFill>
              </a:rPr>
              <a:t>історичного</a:t>
            </a:r>
            <a:r>
              <a:rPr lang="ru-RU" sz="2400" dirty="0">
                <a:solidFill>
                  <a:srgbClr val="FFC000"/>
                </a:solidFill>
              </a:rPr>
              <a:t> </a:t>
            </a:r>
            <a:r>
              <a:rPr lang="ru-RU" sz="2400" dirty="0" err="1">
                <a:solidFill>
                  <a:srgbClr val="FFC000"/>
                </a:solidFill>
              </a:rPr>
              <a:t>кіно</a:t>
            </a:r>
            <a:r>
              <a:rPr lang="ru-RU" sz="2400" dirty="0">
                <a:solidFill>
                  <a:srgbClr val="FFC000"/>
                </a:solidFill>
              </a:rPr>
              <a:t> </a:t>
            </a:r>
            <a:r>
              <a:rPr lang="ru-RU" sz="2400" dirty="0" err="1">
                <a:solidFill>
                  <a:srgbClr val="FFC000"/>
                </a:solidFill>
              </a:rPr>
              <a:t>зможуть</a:t>
            </a:r>
            <a:r>
              <a:rPr lang="ru-RU" sz="2400" dirty="0">
                <a:solidFill>
                  <a:srgbClr val="FFC000"/>
                </a:solidFill>
              </a:rPr>
              <a:t> </a:t>
            </a:r>
            <a:r>
              <a:rPr lang="ru-RU" sz="2400" dirty="0" err="1">
                <a:solidFill>
                  <a:srgbClr val="FFC000"/>
                </a:solidFill>
              </a:rPr>
              <a:t>прогулятися</a:t>
            </a:r>
            <a:r>
              <a:rPr lang="ru-RU" sz="2400" dirty="0">
                <a:solidFill>
                  <a:srgbClr val="FFC000"/>
                </a:solidFill>
              </a:rPr>
              <a:t> по тих </a:t>
            </a:r>
            <a:r>
              <a:rPr lang="ru-RU" sz="2400" dirty="0" err="1">
                <a:solidFill>
                  <a:srgbClr val="FFC000"/>
                </a:solidFill>
              </a:rPr>
              <a:t>місцях</a:t>
            </a:r>
            <a:r>
              <a:rPr lang="ru-RU" sz="2400" dirty="0">
                <a:solidFill>
                  <a:srgbClr val="FFC000"/>
                </a:solidFill>
              </a:rPr>
              <a:t>, де проходили </a:t>
            </a:r>
            <a:r>
              <a:rPr lang="ru-RU" sz="2400" dirty="0" err="1">
                <a:solidFill>
                  <a:srgbClr val="FFC000"/>
                </a:solidFill>
              </a:rPr>
              <a:t>зйомки</a:t>
            </a:r>
            <a:r>
              <a:rPr lang="ru-RU" sz="2400" dirty="0">
                <a:solidFill>
                  <a:srgbClr val="FFC000"/>
                </a:solidFill>
              </a:rPr>
              <a:t>, </a:t>
            </a:r>
            <a:r>
              <a:rPr lang="ru-RU" sz="2400" dirty="0" err="1">
                <a:solidFill>
                  <a:srgbClr val="FFC000"/>
                </a:solidFill>
              </a:rPr>
              <a:t>щоб</a:t>
            </a:r>
            <a:r>
              <a:rPr lang="ru-RU" sz="2400" dirty="0">
                <a:solidFill>
                  <a:srgbClr val="FFC000"/>
                </a:solidFill>
              </a:rPr>
              <a:t> </a:t>
            </a:r>
            <a:r>
              <a:rPr lang="ru-RU" sz="2400" dirty="0" err="1">
                <a:solidFill>
                  <a:srgbClr val="FFC000"/>
                </a:solidFill>
              </a:rPr>
              <a:t>потім</a:t>
            </a:r>
            <a:r>
              <a:rPr lang="ru-RU" sz="2400" dirty="0">
                <a:solidFill>
                  <a:srgbClr val="FFC000"/>
                </a:solidFill>
              </a:rPr>
              <a:t> </a:t>
            </a:r>
            <a:r>
              <a:rPr lang="ru-RU" sz="2400" dirty="0" err="1">
                <a:solidFill>
                  <a:srgbClr val="FFC000"/>
                </a:solidFill>
              </a:rPr>
              <a:t>неодмінно</a:t>
            </a:r>
            <a:r>
              <a:rPr lang="ru-RU" sz="2400" dirty="0">
                <a:solidFill>
                  <a:srgbClr val="FFC000"/>
                </a:solidFill>
              </a:rPr>
              <a:t> </a:t>
            </a:r>
            <a:r>
              <a:rPr lang="ru-RU" sz="2400" dirty="0" err="1">
                <a:solidFill>
                  <a:srgbClr val="FFC000"/>
                </a:solidFill>
              </a:rPr>
              <a:t>дізнатися</a:t>
            </a:r>
            <a:r>
              <a:rPr lang="ru-RU" sz="2400" dirty="0">
                <a:solidFill>
                  <a:srgbClr val="FFC000"/>
                </a:solidFill>
              </a:rPr>
              <a:t> </a:t>
            </a:r>
            <a:r>
              <a:rPr lang="ru-RU" sz="2400" dirty="0" err="1">
                <a:solidFill>
                  <a:srgbClr val="FFC000"/>
                </a:solidFill>
              </a:rPr>
              <a:t>їх</a:t>
            </a:r>
            <a:r>
              <a:rPr lang="ru-RU" sz="2400" dirty="0">
                <a:solidFill>
                  <a:srgbClr val="FFC000"/>
                </a:solidFill>
              </a:rPr>
              <a:t> у </a:t>
            </a:r>
            <a:r>
              <a:rPr lang="ru-RU" sz="2400" dirty="0" err="1">
                <a:solidFill>
                  <a:srgbClr val="FFC000"/>
                </a:solidFill>
              </a:rPr>
              <a:t>фільмі</a:t>
            </a:r>
            <a:r>
              <a:rPr lang="ru-RU" sz="2400" dirty="0">
                <a:solidFill>
                  <a:srgbClr val="FFC000"/>
                </a:solidFill>
              </a:rPr>
              <a:t>.</a:t>
            </a:r>
          </a:p>
        </p:txBody>
      </p:sp>
    </p:spTree>
    <p:extLst>
      <p:ext uri="{BB962C8B-B14F-4D97-AF65-F5344CB8AC3E}">
        <p14:creationId xmlns:p14="http://schemas.microsoft.com/office/powerpoint/2010/main" val="2687587738"/>
      </p:ext>
    </p:extLst>
  </p:cSld>
  <p:clrMapOvr>
    <a:masterClrMapping/>
  </p:clrMapOvr>
  <p:transition spd="slow">
    <p:pull/>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Апекс">
  <a:themeElements>
    <a:clrScheme name="Апекс">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Апекс">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Апекс">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69</TotalTime>
  <Words>389</Words>
  <Application>Microsoft Office PowerPoint</Application>
  <PresentationFormat>Экран (4:3)</PresentationFormat>
  <Paragraphs>13</Paragraphs>
  <Slides>18</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18</vt:i4>
      </vt:variant>
    </vt:vector>
  </HeadingPairs>
  <TitlesOfParts>
    <vt:vector size="19" baseType="lpstr">
      <vt:lpstr>Апекс</vt:lpstr>
      <vt:lpstr>Презентація на тему: «Запорізька Січ та музей»</vt:lpstr>
      <vt:lpstr>На острові Хортиця розташовується історичний і культурний центр «Запорізька Січ» - це реконструйована старовинна козацька фортеця XVI-XVIII століття. Запорізька Січ обнесена зміцненням з частоколу - це був військово-політичний центр запорізьких козаків і столиця козацької землі. На Хортиці в XVI-XVIII століттях розташовувався стратегічний пункт, який захищав Україну від татарських набігів, тут також було зведено до мінімуму політичний вплив, що виходив від Польщі, якій тоді була підконтрольна більшість території українських земель.  Засновником легендарної Запорізької Січі вважається Д. Вишневецький (відомий також як Байда) - він був засновником першого замку на Малій Хортиці, яка також є островом. Підстава Січі датується приблизно першою половиною XVI століття. Ну а далі в різній місцевості за дніпровськими порогами стали виникати, приходячи на зміну один одному, 8 фортець, які були об'єднані загальною назвою - Запорізька Січ, яка з тих пір стала козацькою столицею.  Під кінець XVI століття посилився національний і релігійний гніт з боку Речі Посполитої - це сприяло перетворенню Січі в центр для українців, які вели визвольну боротьбу під проводом Богдана Хмельницького. Однак під кінець XVIII століття Запорозька Січ стала зазнавати утисків з боку уряду Росії, а в 1775 році цей оплот українського козацтва був знищений. </vt:lpstr>
      <vt:lpstr>Запорізька Січ - унікальний об'єкт культурної та історичної спадщини. За технологіями, які застосовувалися для його будівництва, Національний заповідник на о. Хортиця був названий як одна з головних визначних пам'яток України згідно інтернет-голосуванню за участю 77 тис. Жителів України. </vt:lpstr>
      <vt:lpstr>ЗАПОРІЗЬКА СІЧ</vt:lpstr>
      <vt:lpstr>Презентация PowerPoint</vt:lpstr>
      <vt:lpstr>Презентация PowerPoint</vt:lpstr>
      <vt:lpstr>У Запоріжжі на острові Хортиці знаходиться музей запорізького козацтва, це одна з головних визначних пам'яток не лише міста а й країни в цілому, це те місце, яке потрібно обов'язково відвідати.  В музеї знаходиться велика кількість виставок і експонатів, присвячених історії острова Хортиця та запорізького козацтва.  Відкриття музею запорізького казачесства змагання проводилися 14 Жовтень 1983 года, а спочатку він включав в себе матеріали про історію острова Хортиці з давніх часів до сучасності, а також деякі відомості про запорозьке козацтво у світлі радянської ідеології. Більшу частину всієї інформації займали відомості про боротьбу за соціалізм. У ті часи музей називався "Музей історії Запоріжжя". Із здобуттям незалежності України музей перепрофільовано в Музей історії запорізького козацтва, а розділи експозиції, присвячені епосі соціалізму, були демонтовані.  </vt:lpstr>
      <vt:lpstr>На сьогоднішній день Музей козацтва на Хортиці є одним з найпопулярніших місць відвідування туристів, і одне з найбагатших історичними матеріалами місць в Запорізькому краї. У музеї діє безліч цікавих експозицій, присвячених практично всім сторонам історії життя острова Хортиця. Експозиція "Хортиця в найдавніші часи" оповідає про період історії Хортиці від епохи пізнього палеоліту до раннього залізного віку. Наступна експозиція - "Острів Хортиця в часи Київської Русі", представлена ​​численними історичними знахідками цього часу, в тому числі - безліч об'єктів з поселення "Протолче". </vt:lpstr>
      <vt:lpstr> Недалеко від території заповідника розташовуються рідкісні пам'ятники, які теж можуть бути оглянуті туристами. Серед них є стародавні святилища - це дуже великі кола з каменів на землі, біля яких проводилися молитовні богослужіння. Ще важливо зауважити, що на території самого музею «Запорізька Січ» не так давно проходили кінозйомки фільму «Тарас Бульба». Всі побутові подробиці з життя козаків були відзняті саме біля стін Запорізької Січі, за огорожею якої була розміщена кузня, гончарня і майстровий містечко. Так що всі любителі історичного кіно зможуть прогулятися по тих місцях, де проходили зйомки, щоб потім неодмінно дізнатися їх у фільмі.</vt:lpstr>
      <vt:lpstr>Презентация PowerPoint</vt:lpstr>
      <vt:lpstr>Періоду запорізького козацтва присвячено дві експозиції - "Причини виникнення та формування запорозького козацтва", і "Військове мистецтво запорізьких козаків". Тут можна побачити колелкцію козацької зброї, монети, і польські предмети, також тут виставлені макети козацьких возів і козацького судна - "Чайки".</vt:lpstr>
      <vt:lpstr>Презентация PowerPoint</vt:lpstr>
      <vt:lpstr>Презентация PowerPoint</vt:lpstr>
      <vt:lpstr>Презентация PowerPoint</vt:lpstr>
      <vt:lpstr>Презентация PowerPoint</vt:lpstr>
      <vt:lpstr>Презентация PowerPoint</vt:lpstr>
      <vt:lpstr>На території музею також діють тематичні виставки "Запорізьке козацтво у визвольній війні під командуванням Б. Хмельницького"​​, "Духовний світ запорізького козацтва", "Запорізькі Вольності в часи Нової Січі", "Запорізькі землі після ліквідації Січі", "Заселення Запорізького краю", і "Зброя козацьких часів". Всі виставки представлені багатими колекціями цікавих матеріалів, доносять до відвідувачів докладні відомості про цікаві факти історії з життя наших предків на Запорізьких землях. </vt:lpstr>
      <vt:lpstr>Кінець</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6</cp:revision>
  <dcterms:created xsi:type="dcterms:W3CDTF">2014-12-23T18:12:48Z</dcterms:created>
  <dcterms:modified xsi:type="dcterms:W3CDTF">2014-12-23T20:20:48Z</dcterms:modified>
</cp:coreProperties>
</file>