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Абстрактный\SinAb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968741"/>
            <a:ext cx="6696744" cy="13162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284984"/>
            <a:ext cx="669674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21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0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Абстрактный\SinAbstr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620713"/>
            <a:ext cx="5338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1628775"/>
            <a:ext cx="87137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7523163" y="6572250"/>
            <a:ext cx="1616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DBEEF4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rgbClr val="DBEEF4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568952" cy="2808312"/>
          </a:xfrm>
        </p:spPr>
        <p:txBody>
          <a:bodyPr/>
          <a:lstStyle/>
          <a:p>
            <a:r>
              <a:rPr lang="ru-RU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Максим </a:t>
            </a:r>
            <a:r>
              <a:rPr lang="ru-RU" sz="11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Рильський</a:t>
            </a:r>
            <a:endParaRPr lang="ru-RU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1672057" cy="936104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1685" y="2852936"/>
            <a:ext cx="4520825" cy="3329135"/>
          </a:xfrm>
        </p:spPr>
        <p:txBody>
          <a:bodyPr>
            <a:noAutofit/>
          </a:bodyPr>
          <a:lstStyle/>
          <a:p>
            <a:r>
              <a:rPr lang="ru-RU" sz="3200" dirty="0" smtClean="0"/>
              <a:t> Помер </a:t>
            </a:r>
            <a:r>
              <a:rPr lang="ru-RU" sz="3200" dirty="0"/>
              <a:t>Максим </a:t>
            </a:r>
            <a:r>
              <a:rPr lang="ru-RU" sz="3200" dirty="0" err="1"/>
              <a:t>Тадейович</a:t>
            </a:r>
            <a:r>
              <a:rPr lang="ru-RU" sz="3200" dirty="0"/>
              <a:t> </a:t>
            </a:r>
            <a:r>
              <a:rPr lang="ru-RU" sz="3200" dirty="0" err="1"/>
              <a:t>Рильський</a:t>
            </a:r>
            <a:r>
              <a:rPr lang="ru-RU" sz="3200" dirty="0"/>
              <a:t> 24 </a:t>
            </a:r>
            <a:r>
              <a:rPr lang="ru-RU" sz="3200" dirty="0" err="1"/>
              <a:t>липня</a:t>
            </a:r>
            <a:r>
              <a:rPr lang="ru-RU" sz="3200" dirty="0"/>
              <a:t> 1964 року. </a:t>
            </a:r>
            <a:r>
              <a:rPr lang="ru-RU" sz="3200" dirty="0" err="1"/>
              <a:t>Поховано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у </a:t>
            </a:r>
            <a:r>
              <a:rPr lang="ru-RU" sz="3200" dirty="0" err="1"/>
              <a:t>Києві</a:t>
            </a:r>
            <a:r>
              <a:rPr lang="ru-RU" sz="3200" dirty="0"/>
              <a:t>, на Байковому </a:t>
            </a:r>
            <a:r>
              <a:rPr lang="ru-RU" sz="3200" dirty="0" err="1"/>
              <a:t>кладовищі</a:t>
            </a:r>
            <a:r>
              <a:rPr lang="ru-RU" sz="3200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3039" y="476672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Письменника не стало</a:t>
            </a:r>
            <a:endParaRPr lang="ru-RU" sz="6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86025"/>
            <a:ext cx="2874620" cy="40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4421013"/>
          </a:xfrm>
        </p:spPr>
        <p:txBody>
          <a:bodyPr>
            <a:noAutofit/>
          </a:bodyPr>
          <a:lstStyle/>
          <a:p>
            <a:r>
              <a:rPr lang="ru-RU" sz="2600" dirty="0"/>
              <a:t>Максим </a:t>
            </a:r>
            <a:r>
              <a:rPr lang="ru-RU" sz="2600" dirty="0" err="1"/>
              <a:t>Тадейович</a:t>
            </a:r>
            <a:r>
              <a:rPr lang="ru-RU" sz="2600" dirty="0"/>
              <a:t> </a:t>
            </a:r>
            <a:r>
              <a:rPr lang="ru-RU" sz="2600" dirty="0" err="1"/>
              <a:t>Рильський</a:t>
            </a:r>
            <a:r>
              <a:rPr lang="ru-RU" sz="2600" dirty="0"/>
              <a:t> </a:t>
            </a:r>
            <a:r>
              <a:rPr lang="ru-RU" sz="2600" dirty="0" err="1"/>
              <a:t>народився</a:t>
            </a:r>
            <a:r>
              <a:rPr lang="ru-RU" sz="2600" dirty="0"/>
              <a:t> 19 </a:t>
            </a:r>
            <a:r>
              <a:rPr lang="ru-RU" sz="2600" dirty="0" err="1"/>
              <a:t>березня</a:t>
            </a:r>
            <a:r>
              <a:rPr lang="ru-RU" sz="2600" dirty="0"/>
              <a:t> 1895 року в </a:t>
            </a:r>
            <a:r>
              <a:rPr lang="ru-RU" sz="2600" dirty="0" err="1"/>
              <a:t>Києві</a:t>
            </a:r>
            <a:r>
              <a:rPr lang="ru-RU" sz="2600" dirty="0"/>
              <a:t>.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батько</a:t>
            </a:r>
            <a:r>
              <a:rPr lang="ru-RU" sz="2600" dirty="0"/>
              <a:t>, </a:t>
            </a:r>
            <a:r>
              <a:rPr lang="ru-RU" sz="2600" dirty="0" err="1"/>
              <a:t>етнограф</a:t>
            </a:r>
            <a:r>
              <a:rPr lang="ru-RU" sz="2600" dirty="0"/>
              <a:t>, </a:t>
            </a:r>
            <a:r>
              <a:rPr lang="ru-RU" sz="2600" dirty="0" err="1"/>
              <a:t>громадський</a:t>
            </a:r>
            <a:r>
              <a:rPr lang="ru-RU" sz="2600" dirty="0"/>
              <a:t> </a:t>
            </a:r>
            <a:r>
              <a:rPr lang="ru-RU" sz="2600" dirty="0" err="1"/>
              <a:t>діяч</a:t>
            </a:r>
            <a:r>
              <a:rPr lang="ru-RU" sz="2600" dirty="0"/>
              <a:t> і </a:t>
            </a:r>
            <a:r>
              <a:rPr lang="ru-RU" sz="2600" dirty="0" err="1"/>
              <a:t>публіцист</a:t>
            </a:r>
            <a:r>
              <a:rPr lang="ru-RU" sz="2600" dirty="0"/>
              <a:t> </a:t>
            </a:r>
            <a:r>
              <a:rPr lang="ru-RU" sz="2600" dirty="0" err="1"/>
              <a:t>Тадей</a:t>
            </a:r>
            <a:r>
              <a:rPr lang="ru-RU" sz="2600" dirty="0"/>
              <a:t> </a:t>
            </a:r>
            <a:r>
              <a:rPr lang="ru-RU" sz="2600" dirty="0" err="1"/>
              <a:t>Рильський</a:t>
            </a:r>
            <a:r>
              <a:rPr lang="ru-RU" sz="2600" dirty="0"/>
              <a:t>, </a:t>
            </a:r>
            <a:r>
              <a:rPr lang="ru-RU" sz="2600" dirty="0" err="1"/>
              <a:t>був</a:t>
            </a:r>
            <a:r>
              <a:rPr lang="ru-RU" sz="2600" dirty="0"/>
              <a:t> </a:t>
            </a:r>
            <a:r>
              <a:rPr lang="ru-RU" sz="2600" dirty="0" err="1"/>
              <a:t>сином</a:t>
            </a:r>
            <a:r>
              <a:rPr lang="ru-RU" sz="2600" dirty="0"/>
              <a:t> </a:t>
            </a:r>
            <a:r>
              <a:rPr lang="ru-RU" sz="2600" dirty="0" err="1"/>
              <a:t>багатого</a:t>
            </a:r>
            <a:r>
              <a:rPr lang="ru-RU" sz="2600" dirty="0"/>
              <a:t> </a:t>
            </a:r>
            <a:r>
              <a:rPr lang="ru-RU" sz="2600" dirty="0" err="1"/>
              <a:t>польського</a:t>
            </a:r>
            <a:r>
              <a:rPr lang="ru-RU" sz="2600" dirty="0"/>
              <a:t> пана </a:t>
            </a:r>
            <a:r>
              <a:rPr lang="ru-RU" sz="2600" dirty="0" err="1"/>
              <a:t>Розеслава</a:t>
            </a:r>
            <a:r>
              <a:rPr lang="ru-RU" sz="2600" dirty="0"/>
              <a:t> </a:t>
            </a:r>
            <a:r>
              <a:rPr lang="ru-RU" sz="2600" dirty="0" err="1"/>
              <a:t>Рильського</a:t>
            </a:r>
            <a:r>
              <a:rPr lang="ru-RU" sz="2600" dirty="0"/>
              <a:t> і </a:t>
            </a:r>
            <a:r>
              <a:rPr lang="ru-RU" sz="2600" dirty="0" err="1"/>
              <a:t>княжни</a:t>
            </a:r>
            <a:r>
              <a:rPr lang="ru-RU" sz="2600" dirty="0"/>
              <a:t> </a:t>
            </a:r>
            <a:r>
              <a:rPr lang="ru-RU" sz="2600" dirty="0" err="1"/>
              <a:t>Трубецької</a:t>
            </a:r>
            <a:r>
              <a:rPr lang="ru-RU" sz="2600" dirty="0" smtClean="0"/>
              <a:t>.</a:t>
            </a:r>
            <a:r>
              <a:rPr lang="ru-RU" sz="2600" dirty="0"/>
              <a:t> </a:t>
            </a:r>
            <a:r>
              <a:rPr lang="ru-RU" sz="2600" dirty="0" err="1"/>
              <a:t>Синові</a:t>
            </a:r>
            <a:r>
              <a:rPr lang="ru-RU" sz="2600" dirty="0"/>
              <a:t> </a:t>
            </a:r>
            <a:r>
              <a:rPr lang="ru-RU" sz="2600" dirty="0" err="1"/>
              <a:t>він</a:t>
            </a:r>
            <a:r>
              <a:rPr lang="ru-RU" sz="2600" dirty="0"/>
              <a:t> передав у </a:t>
            </a:r>
            <a:r>
              <a:rPr lang="ru-RU" sz="2600" dirty="0" err="1"/>
              <a:t>спадок</a:t>
            </a:r>
            <a:r>
              <a:rPr lang="ru-RU" sz="2600" dirty="0"/>
              <a:t> </a:t>
            </a:r>
            <a:r>
              <a:rPr lang="ru-RU" sz="2600" dirty="0" err="1"/>
              <a:t>аристократичну</a:t>
            </a:r>
            <a:r>
              <a:rPr lang="ru-RU" sz="2600" dirty="0"/>
              <a:t> культуру, </a:t>
            </a:r>
            <a:r>
              <a:rPr lang="ru-RU" sz="2600" dirty="0" err="1"/>
              <a:t>почуття</a:t>
            </a:r>
            <a:r>
              <a:rPr lang="ru-RU" sz="2600" dirty="0"/>
              <a:t> </a:t>
            </a:r>
            <a:r>
              <a:rPr lang="ru-RU" sz="2600" dirty="0" err="1"/>
              <a:t>власної</a:t>
            </a:r>
            <a:r>
              <a:rPr lang="ru-RU" sz="2600" dirty="0"/>
              <a:t> </a:t>
            </a:r>
            <a:r>
              <a:rPr lang="ru-RU" sz="2600" dirty="0" err="1"/>
              <a:t>незалежності</a:t>
            </a:r>
            <a:r>
              <a:rPr lang="ru-RU" sz="2600" dirty="0"/>
              <a:t> та </a:t>
            </a:r>
            <a:r>
              <a:rPr lang="ru-RU" sz="2600" dirty="0" err="1"/>
              <a:t>віри</a:t>
            </a:r>
            <a:r>
              <a:rPr lang="ru-RU" sz="2600" dirty="0"/>
              <a:t> в себе. </a:t>
            </a:r>
            <a:r>
              <a:rPr lang="ru-RU" sz="2600" dirty="0" err="1"/>
              <a:t>Мати</a:t>
            </a:r>
            <a:r>
              <a:rPr lang="ru-RU" sz="2600" dirty="0"/>
              <a:t> Максима </a:t>
            </a:r>
            <a:r>
              <a:rPr lang="ru-RU" sz="2600" dirty="0" err="1"/>
              <a:t>Рильського</a:t>
            </a:r>
            <a:r>
              <a:rPr lang="ru-RU" sz="2600" dirty="0"/>
              <a:t>, </a:t>
            </a:r>
            <a:r>
              <a:rPr lang="ru-RU" sz="2600" dirty="0" err="1"/>
              <a:t>Меланія</a:t>
            </a:r>
            <a:r>
              <a:rPr lang="ru-RU" sz="2600" dirty="0"/>
              <a:t> </a:t>
            </a:r>
            <a:r>
              <a:rPr lang="ru-RU" sz="2600" dirty="0" err="1"/>
              <a:t>Федорівна</a:t>
            </a:r>
            <a:r>
              <a:rPr lang="ru-RU" sz="2600" dirty="0"/>
              <a:t>, </a:t>
            </a:r>
            <a:r>
              <a:rPr lang="ru-RU" sz="2600" dirty="0" err="1"/>
              <a:t>була</a:t>
            </a:r>
            <a:r>
              <a:rPr lang="ru-RU" sz="2600" dirty="0"/>
              <a:t> простою </a:t>
            </a:r>
            <a:r>
              <a:rPr lang="ru-RU" sz="2600" dirty="0" err="1"/>
              <a:t>селянкою</a:t>
            </a:r>
            <a:r>
              <a:rPr lang="ru-RU" sz="2600" dirty="0"/>
              <a:t> з села </a:t>
            </a:r>
            <a:r>
              <a:rPr lang="ru-RU" sz="2600" dirty="0" err="1"/>
              <a:t>Романівки</a:t>
            </a:r>
            <a:r>
              <a:rPr lang="ru-RU" sz="2600" dirty="0"/>
              <a:t> (</a:t>
            </a:r>
            <a:r>
              <a:rPr lang="ru-RU" sz="2600" dirty="0" err="1"/>
              <a:t>нині</a:t>
            </a:r>
            <a:r>
              <a:rPr lang="ru-RU" sz="2600" dirty="0"/>
              <a:t> </a:t>
            </a:r>
            <a:r>
              <a:rPr lang="ru-RU" sz="2600" dirty="0" err="1"/>
              <a:t>Попільнянського</a:t>
            </a:r>
            <a:r>
              <a:rPr lang="ru-RU" sz="2600" dirty="0"/>
              <a:t> району </a:t>
            </a:r>
            <a:r>
              <a:rPr lang="ru-RU" sz="2600" dirty="0" err="1"/>
              <a:t>Житомирської</a:t>
            </a:r>
            <a:r>
              <a:rPr lang="ru-RU" sz="2600" dirty="0"/>
              <a:t> </a:t>
            </a:r>
            <a:r>
              <a:rPr lang="ru-RU" sz="2600" dirty="0" err="1"/>
              <a:t>області</a:t>
            </a:r>
            <a:r>
              <a:rPr lang="ru-RU" sz="2600" dirty="0"/>
              <a:t>). Вона передала </a:t>
            </a:r>
            <a:r>
              <a:rPr lang="ru-RU" sz="2600" dirty="0" err="1"/>
              <a:t>синові</a:t>
            </a:r>
            <a:r>
              <a:rPr lang="ru-RU" sz="2600" dirty="0"/>
              <a:t> </a:t>
            </a:r>
            <a:r>
              <a:rPr lang="ru-RU" sz="2600" dirty="0" err="1"/>
              <a:t>рідну</a:t>
            </a:r>
            <a:r>
              <a:rPr lang="ru-RU" sz="2600" dirty="0"/>
              <a:t> </a:t>
            </a:r>
            <a:r>
              <a:rPr lang="ru-RU" sz="2600" dirty="0" err="1"/>
              <a:t>мову</a:t>
            </a:r>
            <a:r>
              <a:rPr lang="ru-RU" sz="2600" dirty="0"/>
              <a:t>, </a:t>
            </a:r>
            <a:r>
              <a:rPr lang="ru-RU" sz="2600" dirty="0" err="1"/>
              <a:t>пісню</a:t>
            </a:r>
            <a:r>
              <a:rPr lang="ru-RU" sz="2600" dirty="0"/>
              <a:t>, той </a:t>
            </a:r>
            <a:r>
              <a:rPr lang="ru-RU" sz="2600" dirty="0" err="1"/>
              <a:t>особливий</a:t>
            </a:r>
            <a:r>
              <a:rPr lang="ru-RU" sz="2600" dirty="0"/>
              <a:t> </a:t>
            </a:r>
            <a:r>
              <a:rPr lang="ru-RU" sz="2600" dirty="0" err="1"/>
              <a:t>ліризм</a:t>
            </a:r>
            <a:r>
              <a:rPr lang="ru-RU" sz="2600" dirty="0"/>
              <a:t>, </a:t>
            </a:r>
            <a:r>
              <a:rPr lang="ru-RU" sz="2600" dirty="0" err="1"/>
              <a:t>яким</a:t>
            </a:r>
            <a:r>
              <a:rPr lang="ru-RU" sz="2600" dirty="0"/>
              <a:t> </a:t>
            </a:r>
            <a:r>
              <a:rPr lang="ru-RU" sz="2600" dirty="0" err="1"/>
              <a:t>пройнята</a:t>
            </a:r>
            <a:r>
              <a:rPr lang="ru-RU" sz="2600" dirty="0"/>
              <a:t> вся </a:t>
            </a:r>
            <a:r>
              <a:rPr lang="ru-RU" sz="2600" dirty="0" err="1"/>
              <a:t>творчість</a:t>
            </a:r>
            <a:r>
              <a:rPr lang="ru-RU" sz="2600" dirty="0"/>
              <a:t> </a:t>
            </a:r>
            <a:r>
              <a:rPr lang="ru-RU" sz="2600" dirty="0" err="1"/>
              <a:t>поета</a:t>
            </a:r>
            <a:r>
              <a:rPr lang="ru-RU" sz="2600" dirty="0"/>
              <a:t>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uk-UA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Перші роки</a:t>
            </a:r>
            <a:endParaRPr lang="ru-RU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592833" cy="44210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1902 року помер </a:t>
            </a:r>
            <a:r>
              <a:rPr lang="ru-RU" dirty="0" err="1"/>
              <a:t>батько</a:t>
            </a:r>
            <a:r>
              <a:rPr lang="ru-RU" dirty="0"/>
              <a:t>, і родина </a:t>
            </a:r>
            <a:r>
              <a:rPr lang="ru-RU" dirty="0" err="1"/>
              <a:t>переїхала</a:t>
            </a:r>
            <a:r>
              <a:rPr lang="ru-RU" dirty="0"/>
              <a:t> з </a:t>
            </a:r>
            <a:r>
              <a:rPr lang="ru-RU" dirty="0" err="1"/>
              <a:t>Києва</a:t>
            </a:r>
            <a:r>
              <a:rPr lang="ru-RU" dirty="0"/>
              <a:t> в </a:t>
            </a:r>
            <a:r>
              <a:rPr lang="ru-RU" dirty="0" err="1"/>
              <a:t>Романівку</a:t>
            </a:r>
            <a:r>
              <a:rPr lang="ru-RU" dirty="0"/>
              <a:t>. Максим </a:t>
            </a:r>
            <a:r>
              <a:rPr lang="ru-RU" dirty="0" err="1"/>
              <a:t>спершу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— у </a:t>
            </a:r>
            <a:r>
              <a:rPr lang="ru-RU" dirty="0" err="1"/>
              <a:t>приватній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. </a:t>
            </a:r>
            <a:r>
              <a:rPr lang="ru-RU" dirty="0" err="1"/>
              <a:t>Змалку</a:t>
            </a:r>
            <a:r>
              <a:rPr lang="ru-RU" dirty="0"/>
              <a:t> </a:t>
            </a:r>
            <a:r>
              <a:rPr lang="ru-RU" dirty="0" err="1"/>
              <a:t>познайомився</a:t>
            </a:r>
            <a:r>
              <a:rPr lang="ru-RU" dirty="0"/>
              <a:t> з композитором М. Лисенком, </a:t>
            </a:r>
            <a:r>
              <a:rPr lang="ru-RU" dirty="0" err="1"/>
              <a:t>етнографом</a:t>
            </a:r>
            <a:r>
              <a:rPr lang="ru-RU" dirty="0"/>
              <a:t>, </a:t>
            </a:r>
            <a:r>
              <a:rPr lang="ru-RU" dirty="0" err="1"/>
              <a:t>дослідником</a:t>
            </a:r>
            <a:r>
              <a:rPr lang="ru-RU" dirty="0"/>
              <a:t> і </a:t>
            </a:r>
            <a:r>
              <a:rPr lang="ru-RU" dirty="0" err="1"/>
              <a:t>збирачем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дум та </a:t>
            </a:r>
            <a:r>
              <a:rPr lang="ru-RU" dirty="0" err="1"/>
              <a:t>пісень</a:t>
            </a:r>
            <a:r>
              <a:rPr lang="ru-RU" dirty="0"/>
              <a:t> Д. </a:t>
            </a:r>
            <a:r>
              <a:rPr lang="ru-RU" dirty="0" err="1"/>
              <a:t>Ревуцьким</a:t>
            </a:r>
            <a:r>
              <a:rPr lang="ru-RU" dirty="0"/>
              <a:t>, </a:t>
            </a:r>
            <a:r>
              <a:rPr lang="ru-RU" dirty="0" err="1"/>
              <a:t>актором</a:t>
            </a:r>
            <a:r>
              <a:rPr lang="ru-RU" dirty="0"/>
              <a:t> і </a:t>
            </a:r>
            <a:r>
              <a:rPr lang="ru-RU" dirty="0" err="1"/>
              <a:t>режисером</a:t>
            </a:r>
            <a:r>
              <a:rPr lang="ru-RU" dirty="0"/>
              <a:t> П. </a:t>
            </a:r>
            <a:r>
              <a:rPr lang="ru-RU" dirty="0" err="1"/>
              <a:t>Саксаганським</a:t>
            </a:r>
            <a:r>
              <a:rPr lang="ru-RU" dirty="0"/>
              <a:t>, </a:t>
            </a:r>
            <a:r>
              <a:rPr lang="ru-RU" dirty="0" err="1"/>
              <a:t>етнографом</a:t>
            </a:r>
            <a:r>
              <a:rPr lang="ru-RU" dirty="0"/>
              <a:t> та фольклористом О. </a:t>
            </a:r>
            <a:r>
              <a:rPr lang="ru-RU" dirty="0" err="1"/>
              <a:t>Русовим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справили на </a:t>
            </a:r>
            <a:r>
              <a:rPr lang="ru-RU" dirty="0" err="1"/>
              <a:t>нього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.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жив і </a:t>
            </a:r>
            <a:r>
              <a:rPr lang="ru-RU" dirty="0" err="1"/>
              <a:t>виховувався</a:t>
            </a:r>
            <a:r>
              <a:rPr lang="ru-RU" dirty="0"/>
              <a:t> в родинах М. Лисенка та О. </a:t>
            </a:r>
            <a:r>
              <a:rPr lang="ru-RU" dirty="0" err="1"/>
              <a:t>Русова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не знав </a:t>
            </a:r>
            <a:r>
              <a:rPr lang="ru-RU" dirty="0" err="1"/>
              <a:t>злиднів</a:t>
            </a:r>
            <a:r>
              <a:rPr lang="ru-RU" dirty="0"/>
              <a:t>, любив природу, </a:t>
            </a:r>
            <a:r>
              <a:rPr lang="ru-RU" dirty="0" err="1"/>
              <a:t>захоплювався</a:t>
            </a:r>
            <a:r>
              <a:rPr lang="ru-RU" dirty="0"/>
              <a:t> </a:t>
            </a:r>
            <a:r>
              <a:rPr lang="ru-RU" dirty="0" err="1"/>
              <a:t>мисливством</a:t>
            </a:r>
            <a:r>
              <a:rPr lang="ru-RU" dirty="0"/>
              <a:t>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Перші роки</a:t>
            </a:r>
            <a:endParaRPr lang="ru-RU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81" y="2492896"/>
            <a:ext cx="3319887" cy="36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8064896" cy="3877815"/>
          </a:xfrm>
        </p:spPr>
        <p:txBody>
          <a:bodyPr>
            <a:noAutofit/>
          </a:bodyPr>
          <a:lstStyle/>
          <a:p>
            <a:r>
              <a:rPr lang="ru-RU" sz="2600" dirty="0" err="1"/>
              <a:t>Після</a:t>
            </a:r>
            <a:r>
              <a:rPr lang="ru-RU" sz="2600" dirty="0"/>
              <a:t> </a:t>
            </a:r>
            <a:r>
              <a:rPr lang="ru-RU" sz="2600" dirty="0" err="1"/>
              <a:t>приватної</a:t>
            </a:r>
            <a:r>
              <a:rPr lang="ru-RU" sz="2600" dirty="0"/>
              <a:t> </a:t>
            </a:r>
            <a:r>
              <a:rPr lang="ru-RU" sz="2600" dirty="0" err="1"/>
              <a:t>гімназії</a:t>
            </a:r>
            <a:r>
              <a:rPr lang="ru-RU" sz="2600" dirty="0"/>
              <a:t> </a:t>
            </a:r>
            <a:r>
              <a:rPr lang="ru-RU" sz="2600" dirty="0" err="1"/>
              <a:t>Рильський</a:t>
            </a:r>
            <a:r>
              <a:rPr lang="ru-RU" sz="2600" dirty="0"/>
              <a:t> у 1915-1918 роках </a:t>
            </a:r>
            <a:r>
              <a:rPr lang="ru-RU" sz="2600" dirty="0" err="1"/>
              <a:t>навчався</a:t>
            </a:r>
            <a:r>
              <a:rPr lang="ru-RU" sz="2600" dirty="0"/>
              <a:t> на </a:t>
            </a:r>
            <a:r>
              <a:rPr lang="ru-RU" sz="2600" dirty="0" err="1"/>
              <a:t>медичному</a:t>
            </a:r>
            <a:r>
              <a:rPr lang="ru-RU" sz="2600" dirty="0"/>
              <a:t> </a:t>
            </a:r>
            <a:r>
              <a:rPr lang="ru-RU" sz="2600" dirty="0" err="1"/>
              <a:t>факультеті</a:t>
            </a:r>
            <a:r>
              <a:rPr lang="ru-RU" sz="2600" dirty="0"/>
              <a:t> </a:t>
            </a:r>
            <a:r>
              <a:rPr lang="ru-RU" sz="2600" dirty="0" err="1"/>
              <a:t>Київського</a:t>
            </a:r>
            <a:r>
              <a:rPr lang="ru-RU" sz="2600" dirty="0"/>
              <a:t> </a:t>
            </a:r>
            <a:r>
              <a:rPr lang="ru-RU" sz="2600" dirty="0" err="1"/>
              <a:t>університету</a:t>
            </a:r>
            <a:r>
              <a:rPr lang="ru-RU" sz="2600" dirty="0"/>
              <a:t> Св. </a:t>
            </a:r>
            <a:r>
              <a:rPr lang="ru-RU" sz="2600" dirty="0" err="1"/>
              <a:t>Володимира</a:t>
            </a:r>
            <a:r>
              <a:rPr lang="ru-RU" sz="2600" dirty="0"/>
              <a:t>, </a:t>
            </a:r>
            <a:r>
              <a:rPr lang="ru-RU" sz="2600" dirty="0" err="1"/>
              <a:t>потім</a:t>
            </a:r>
            <a:r>
              <a:rPr lang="ru-RU" sz="2600" dirty="0"/>
              <a:t> — на </a:t>
            </a:r>
            <a:r>
              <a:rPr lang="ru-RU" sz="2600" dirty="0" err="1"/>
              <a:t>історико-філологічному</a:t>
            </a:r>
            <a:r>
              <a:rPr lang="ru-RU" sz="2600" dirty="0"/>
              <a:t> </a:t>
            </a:r>
            <a:r>
              <a:rPr lang="ru-RU" sz="2600" dirty="0" err="1"/>
              <a:t>факультеті</a:t>
            </a:r>
            <a:r>
              <a:rPr lang="ru-RU" sz="2600" dirty="0"/>
              <a:t> Народного </a:t>
            </a:r>
            <a:r>
              <a:rPr lang="ru-RU" sz="2600" dirty="0" err="1"/>
              <a:t>університету</a:t>
            </a:r>
            <a:r>
              <a:rPr lang="ru-RU" sz="2600" dirty="0"/>
              <a:t> в </a:t>
            </a:r>
            <a:r>
              <a:rPr lang="ru-RU" sz="2600" dirty="0" err="1"/>
              <a:t>Києві</a:t>
            </a:r>
            <a:r>
              <a:rPr lang="ru-RU" sz="2600" dirty="0"/>
              <a:t>, </a:t>
            </a:r>
            <a:r>
              <a:rPr lang="ru-RU" sz="2600" dirty="0" err="1"/>
              <a:t>заснованому</a:t>
            </a:r>
            <a:r>
              <a:rPr lang="ru-RU" sz="2600" dirty="0"/>
              <a:t> за </a:t>
            </a:r>
            <a:r>
              <a:rPr lang="ru-RU" sz="2600" dirty="0" err="1"/>
              <a:t>гетьмана</a:t>
            </a:r>
            <a:r>
              <a:rPr lang="ru-RU" sz="2600" dirty="0"/>
              <a:t> Павла </a:t>
            </a:r>
            <a:r>
              <a:rPr lang="ru-RU" sz="2600" dirty="0" err="1"/>
              <a:t>Скоропадського</a:t>
            </a:r>
            <a:r>
              <a:rPr lang="ru-RU" sz="2600" dirty="0"/>
              <a:t>, але </a:t>
            </a:r>
            <a:r>
              <a:rPr lang="ru-RU" sz="2600" dirty="0" err="1"/>
              <a:t>жодного</a:t>
            </a:r>
            <a:r>
              <a:rPr lang="ru-RU" sz="2600" dirty="0"/>
              <a:t> з них не </a:t>
            </a:r>
            <a:r>
              <a:rPr lang="ru-RU" sz="2600" dirty="0" err="1"/>
              <a:t>закінчив</a:t>
            </a:r>
            <a:r>
              <a:rPr lang="ru-RU" sz="2600" dirty="0"/>
              <a:t>. </a:t>
            </a:r>
            <a:r>
              <a:rPr lang="ru-RU" sz="2600" dirty="0" err="1"/>
              <a:t>Займався</a:t>
            </a:r>
            <a:r>
              <a:rPr lang="ru-RU" sz="2600" dirty="0"/>
              <a:t> </a:t>
            </a:r>
            <a:r>
              <a:rPr lang="ru-RU" sz="2600" dirty="0" err="1"/>
              <a:t>самоосвітою</a:t>
            </a:r>
            <a:r>
              <a:rPr lang="ru-RU" sz="2600" dirty="0"/>
              <a:t>, </a:t>
            </a:r>
            <a:r>
              <a:rPr lang="ru-RU" sz="2600" dirty="0" err="1"/>
              <a:t>вивченням</a:t>
            </a:r>
            <a:r>
              <a:rPr lang="ru-RU" sz="2600" dirty="0"/>
              <a:t> </a:t>
            </a:r>
            <a:r>
              <a:rPr lang="ru-RU" sz="2600" dirty="0" err="1"/>
              <a:t>мов</a:t>
            </a:r>
            <a:r>
              <a:rPr lang="ru-RU" sz="2600" dirty="0"/>
              <a:t>, </a:t>
            </a:r>
            <a:r>
              <a:rPr lang="ru-RU" sz="2600" dirty="0" err="1"/>
              <a:t>музикою</a:t>
            </a:r>
            <a:r>
              <a:rPr lang="ru-RU" sz="2600" dirty="0"/>
              <a:t>. З 1919 по 1929 </a:t>
            </a:r>
            <a:r>
              <a:rPr lang="ru-RU" sz="2600" dirty="0" err="1"/>
              <a:t>рік</a:t>
            </a:r>
            <a:r>
              <a:rPr lang="ru-RU" sz="2600" dirty="0"/>
              <a:t> </a:t>
            </a:r>
            <a:r>
              <a:rPr lang="ru-RU" sz="2600" dirty="0" err="1"/>
              <a:t>вчителював</a:t>
            </a:r>
            <a:r>
              <a:rPr lang="ru-RU" sz="2600" dirty="0"/>
              <a:t> у </a:t>
            </a:r>
            <a:r>
              <a:rPr lang="ru-RU" sz="2600" dirty="0" err="1"/>
              <a:t>селі</a:t>
            </a:r>
            <a:r>
              <a:rPr lang="ru-RU" sz="2600" dirty="0"/>
              <a:t>, </a:t>
            </a:r>
            <a:r>
              <a:rPr lang="ru-RU" sz="2600" dirty="0" err="1"/>
              <a:t>зокрема</a:t>
            </a:r>
            <a:r>
              <a:rPr lang="ru-RU" sz="2600" dirty="0"/>
              <a:t> й у </a:t>
            </a:r>
            <a:r>
              <a:rPr lang="ru-RU" sz="2600" dirty="0" err="1"/>
              <a:t>Романівці</a:t>
            </a:r>
            <a:r>
              <a:rPr lang="ru-RU" sz="2600" dirty="0"/>
              <a:t>, а </a:t>
            </a:r>
            <a:r>
              <a:rPr lang="ru-RU" sz="2600" dirty="0" err="1"/>
              <a:t>також</a:t>
            </a:r>
            <a:r>
              <a:rPr lang="ru-RU" sz="2600" dirty="0"/>
              <a:t> у </a:t>
            </a:r>
            <a:r>
              <a:rPr lang="ru-RU" sz="2600" dirty="0" err="1"/>
              <a:t>київській</a:t>
            </a:r>
            <a:r>
              <a:rPr lang="ru-RU" sz="2600" dirty="0"/>
              <a:t> </a:t>
            </a:r>
            <a:r>
              <a:rPr lang="ru-RU" sz="2600" dirty="0" err="1"/>
              <a:t>залізничній</a:t>
            </a:r>
            <a:r>
              <a:rPr lang="ru-RU" sz="2600" dirty="0"/>
              <a:t> </a:t>
            </a:r>
            <a:r>
              <a:rPr lang="ru-RU" sz="2600" dirty="0" err="1"/>
              <a:t>школі</a:t>
            </a:r>
            <a:r>
              <a:rPr lang="ru-RU" sz="2600" dirty="0"/>
              <a:t>, на </a:t>
            </a:r>
            <a:r>
              <a:rPr lang="ru-RU" sz="2600" dirty="0" err="1"/>
              <a:t>робітфаці</a:t>
            </a:r>
            <a:r>
              <a:rPr lang="ru-RU" sz="2600" dirty="0"/>
              <a:t> </a:t>
            </a:r>
            <a:r>
              <a:rPr lang="ru-RU" sz="2600" dirty="0" err="1"/>
              <a:t>Київського</a:t>
            </a:r>
            <a:r>
              <a:rPr lang="ru-RU" sz="2600" dirty="0"/>
              <a:t> </a:t>
            </a:r>
            <a:r>
              <a:rPr lang="ru-RU" sz="2600" dirty="0" err="1"/>
              <a:t>університету</a:t>
            </a:r>
            <a:r>
              <a:rPr lang="ru-RU" sz="2600" dirty="0"/>
              <a:t> та в </a:t>
            </a:r>
            <a:r>
              <a:rPr lang="ru-RU" sz="2600" dirty="0" err="1"/>
              <a:t>Українському</a:t>
            </a:r>
            <a:r>
              <a:rPr lang="ru-RU" sz="2600" dirty="0"/>
              <a:t> </a:t>
            </a:r>
            <a:r>
              <a:rPr lang="ru-RU" sz="2600" dirty="0" err="1"/>
              <a:t>інституті</a:t>
            </a:r>
            <a:r>
              <a:rPr lang="ru-RU" sz="2600" dirty="0"/>
              <a:t> </a:t>
            </a:r>
            <a:r>
              <a:rPr lang="ru-RU" sz="2600" dirty="0" err="1"/>
              <a:t>лінгвістичної</a:t>
            </a:r>
            <a:r>
              <a:rPr lang="ru-RU" sz="2600" dirty="0"/>
              <a:t> </a:t>
            </a:r>
            <a:r>
              <a:rPr lang="ru-RU" sz="2600" dirty="0" err="1"/>
              <a:t>освіти</a:t>
            </a:r>
            <a:r>
              <a:rPr lang="ru-RU" sz="2600" dirty="0"/>
              <a:t>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Навчання</a:t>
            </a:r>
            <a:endParaRPr lang="ru-RU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4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48347"/>
            <a:ext cx="4752528" cy="43458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Перша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«На </a:t>
            </a:r>
            <a:r>
              <a:rPr lang="ru-RU" dirty="0" err="1"/>
              <a:t>білих</a:t>
            </a:r>
            <a:r>
              <a:rPr lang="ru-RU" dirty="0"/>
              <a:t> островах» </a:t>
            </a:r>
            <a:r>
              <a:rPr lang="ru-RU" dirty="0" err="1"/>
              <a:t>вийшла</a:t>
            </a:r>
            <a:r>
              <a:rPr lang="ru-RU" dirty="0"/>
              <a:t> 1910 року. У 1920-х роках </a:t>
            </a:r>
            <a:r>
              <a:rPr lang="ru-RU" dirty="0" err="1"/>
              <a:t>Рильський</a:t>
            </a:r>
            <a:r>
              <a:rPr lang="ru-RU" dirty="0"/>
              <a:t> належав до </a:t>
            </a:r>
            <a:r>
              <a:rPr lang="ru-RU" dirty="0" err="1"/>
              <a:t>мистецького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«</a:t>
            </a:r>
            <a:r>
              <a:rPr lang="ru-RU" dirty="0" err="1"/>
              <a:t>неокласиків</a:t>
            </a:r>
            <a:r>
              <a:rPr lang="ru-RU" dirty="0"/>
              <a:t>», </a:t>
            </a:r>
            <a:r>
              <a:rPr lang="ru-RU" dirty="0" err="1"/>
              <a:t>переслідуваного</a:t>
            </a:r>
            <a:r>
              <a:rPr lang="ru-RU" dirty="0"/>
              <a:t> </a:t>
            </a:r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критикою</a:t>
            </a:r>
            <a:r>
              <a:rPr lang="ru-RU" dirty="0"/>
              <a:t> за декадентство, </a:t>
            </a:r>
            <a:r>
              <a:rPr lang="ru-RU" dirty="0" err="1"/>
              <a:t>відірваність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потреб </a:t>
            </a:r>
            <a:r>
              <a:rPr lang="ru-RU" dirty="0" err="1"/>
              <a:t>соціалістичного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десять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та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поетичних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1927 року — переклад </a:t>
            </a:r>
            <a:r>
              <a:rPr lang="ru-RU" dirty="0" err="1"/>
              <a:t>поеми</a:t>
            </a:r>
            <a:r>
              <a:rPr lang="ru-RU" dirty="0"/>
              <a:t> Адама </a:t>
            </a:r>
            <a:r>
              <a:rPr lang="ru-RU" dirty="0" err="1"/>
              <a:t>Міцкевича</a:t>
            </a:r>
            <a:r>
              <a:rPr lang="ru-RU" dirty="0"/>
              <a:t> «Пан </a:t>
            </a:r>
            <a:r>
              <a:rPr lang="ru-RU" dirty="0" err="1"/>
              <a:t>Тадеуш</a:t>
            </a:r>
            <a:r>
              <a:rPr lang="ru-RU" dirty="0"/>
              <a:t>».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«На білих островах»</a:t>
            </a:r>
            <a:endParaRPr lang="ru-RU" sz="6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12680"/>
            <a:ext cx="33337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6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18593"/>
            <a:ext cx="4448817" cy="4349005"/>
          </a:xfrm>
        </p:spPr>
        <p:txBody>
          <a:bodyPr>
            <a:noAutofit/>
          </a:bodyPr>
          <a:lstStyle/>
          <a:p>
            <a:r>
              <a:rPr lang="ru-RU" sz="2800" dirty="0"/>
              <a:t>1931 року </a:t>
            </a:r>
            <a:r>
              <a:rPr lang="ru-RU" sz="2800" dirty="0" err="1"/>
              <a:t>Рильського</a:t>
            </a:r>
            <a:r>
              <a:rPr lang="ru-RU" sz="2800" dirty="0"/>
              <a:t> </a:t>
            </a:r>
            <a:r>
              <a:rPr lang="ru-RU" sz="2800" dirty="0" err="1"/>
              <a:t>заарештовує</a:t>
            </a:r>
            <a:r>
              <a:rPr lang="ru-RU" sz="2800" dirty="0"/>
              <a:t> НКВС, й.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 </a:t>
            </a:r>
            <a:r>
              <a:rPr lang="ru-RU" sz="2800" dirty="0" err="1"/>
              <a:t>просидів</a:t>
            </a:r>
            <a:r>
              <a:rPr lang="ru-RU" sz="2800" dirty="0"/>
              <a:t> у </a:t>
            </a:r>
            <a:r>
              <a:rPr lang="ru-RU" sz="2800" dirty="0" err="1"/>
              <a:t>Лук'янівській</a:t>
            </a:r>
            <a:r>
              <a:rPr lang="ru-RU" sz="2800" dirty="0"/>
              <a:t> </a:t>
            </a:r>
            <a:r>
              <a:rPr lang="ru-RU" sz="2800" dirty="0" err="1"/>
              <a:t>тюрмі</a:t>
            </a:r>
            <a:r>
              <a:rPr lang="ru-RU" sz="2800" dirty="0"/>
              <a:t> в </a:t>
            </a:r>
            <a:r>
              <a:rPr lang="ru-RU" sz="2800" dirty="0" err="1"/>
              <a:t>Києві</a:t>
            </a:r>
            <a:r>
              <a:rPr lang="ru-RU" sz="2800" dirty="0"/>
              <a:t>.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 smtClean="0"/>
              <a:t>товариші-неокласики</a:t>
            </a:r>
            <a:r>
              <a:rPr lang="ru-RU" sz="2800" dirty="0" smtClean="0"/>
              <a:t> Д. Загул, </a:t>
            </a:r>
            <a:r>
              <a:rPr lang="ru-RU" sz="2800" dirty="0"/>
              <a:t>М. Драй-</a:t>
            </a:r>
            <a:r>
              <a:rPr lang="ru-RU" sz="2800" dirty="0" err="1"/>
              <a:t>Хмара</a:t>
            </a:r>
            <a:r>
              <a:rPr lang="ru-RU" sz="2800" dirty="0"/>
              <a:t>, П. </a:t>
            </a:r>
            <a:r>
              <a:rPr lang="ru-RU" sz="2800" dirty="0" err="1"/>
              <a:t>Филипович</a:t>
            </a:r>
            <a:r>
              <a:rPr lang="ru-RU" sz="2800" dirty="0"/>
              <a:t>, М. Зеров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репресовані</a:t>
            </a:r>
            <a:r>
              <a:rPr lang="ru-RU" sz="2800" dirty="0"/>
              <a:t> й </a:t>
            </a:r>
            <a:r>
              <a:rPr lang="ru-RU" sz="2800" dirty="0" err="1"/>
              <a:t>загинули</a:t>
            </a:r>
            <a:r>
              <a:rPr lang="ru-RU" sz="2800" dirty="0"/>
              <a:t> в </a:t>
            </a:r>
            <a:r>
              <a:rPr lang="ru-RU" sz="2800" dirty="0" err="1"/>
              <a:t>концтаборах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20004"/>
            <a:ext cx="3024336" cy="414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64" y="2220004"/>
            <a:ext cx="3079767" cy="414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64" y="2220004"/>
            <a:ext cx="3079766" cy="4146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64" y="2220004"/>
            <a:ext cx="3052052" cy="414618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Репресії</a:t>
            </a:r>
            <a:endParaRPr lang="ru-RU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58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664841" cy="4204989"/>
          </a:xfrm>
        </p:spPr>
        <p:txBody>
          <a:bodyPr>
            <a:normAutofit/>
          </a:bodyPr>
          <a:lstStyle/>
          <a:p>
            <a:r>
              <a:rPr lang="ru-RU" dirty="0"/>
              <a:t>З 1931 року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Рильського</a:t>
            </a:r>
            <a:r>
              <a:rPr lang="ru-RU" dirty="0"/>
              <a:t> </a:t>
            </a:r>
            <a:r>
              <a:rPr lang="ru-RU" dirty="0" err="1"/>
              <a:t>зазнає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, не в </a:t>
            </a:r>
            <a:r>
              <a:rPr lang="ru-RU" dirty="0" err="1"/>
              <a:t>змозі</a:t>
            </a:r>
            <a:r>
              <a:rPr lang="ru-RU" dirty="0"/>
              <a:t> </a:t>
            </a:r>
            <a:r>
              <a:rPr lang="ru-RU" dirty="0" err="1"/>
              <a:t>виступити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режиму,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свою </a:t>
            </a:r>
            <a:r>
              <a:rPr lang="ru-RU" dirty="0" err="1"/>
              <a:t>поезію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на службу.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на два </a:t>
            </a:r>
            <a:r>
              <a:rPr lang="ru-RU" dirty="0" err="1"/>
              <a:t>річища</a:t>
            </a:r>
            <a:r>
              <a:rPr lang="ru-RU" dirty="0"/>
              <a:t> — </a:t>
            </a:r>
            <a:r>
              <a:rPr lang="ru-RU" dirty="0" err="1"/>
              <a:t>офіційне</a:t>
            </a:r>
            <a:r>
              <a:rPr lang="ru-RU" dirty="0"/>
              <a:t> та </a:t>
            </a:r>
            <a:r>
              <a:rPr lang="ru-RU" dirty="0" err="1" smtClean="0"/>
              <a:t>ліричне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вдавалося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мистецькі</a:t>
            </a:r>
            <a:r>
              <a:rPr lang="ru-RU" dirty="0"/>
              <a:t> твори, </a:t>
            </a:r>
            <a:r>
              <a:rPr lang="ru-RU" dirty="0" err="1"/>
              <a:t>які</a:t>
            </a:r>
            <a:r>
              <a:rPr lang="ru-RU" dirty="0"/>
              <a:t> пережили </a:t>
            </a:r>
            <a:r>
              <a:rPr lang="ru-RU" dirty="0" err="1"/>
              <a:t>його</a:t>
            </a:r>
            <a:r>
              <a:rPr lang="ru-RU" dirty="0"/>
              <a:t>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Зміни творчості</a:t>
            </a:r>
            <a:endParaRPr lang="ru-RU" sz="7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10986"/>
            <a:ext cx="2775942" cy="37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0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5024881" cy="4421013"/>
          </a:xfrm>
        </p:spPr>
        <p:txBody>
          <a:bodyPr>
            <a:normAutofit fontScale="92500"/>
          </a:bodyPr>
          <a:lstStyle/>
          <a:p>
            <a:r>
              <a:rPr lang="ru-RU" dirty="0"/>
              <a:t>У </a:t>
            </a:r>
            <a:r>
              <a:rPr lang="ru-RU" dirty="0" err="1"/>
              <a:t>радянську</a:t>
            </a:r>
            <a:r>
              <a:rPr lang="ru-RU" dirty="0"/>
              <a:t>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Рильський</a:t>
            </a:r>
            <a:r>
              <a:rPr lang="ru-RU" dirty="0"/>
              <a:t> написав </a:t>
            </a:r>
            <a:r>
              <a:rPr lang="ru-RU" dirty="0" smtClean="0"/>
              <a:t>35 </a:t>
            </a:r>
            <a:r>
              <a:rPr lang="ru-RU" dirty="0" err="1" smtClean="0"/>
              <a:t>книжок</a:t>
            </a:r>
            <a:r>
              <a:rPr lang="ru-RU" dirty="0" smtClean="0"/>
              <a:t> </a:t>
            </a:r>
            <a:r>
              <a:rPr lang="ru-RU" dirty="0" err="1"/>
              <a:t>поезій</a:t>
            </a:r>
            <a:r>
              <a:rPr lang="ru-RU" dirty="0"/>
              <a:t>,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— «Знак </a:t>
            </a:r>
            <a:r>
              <a:rPr lang="ru-RU" dirty="0" err="1"/>
              <a:t>терезів</a:t>
            </a:r>
            <a:r>
              <a:rPr lang="ru-RU" dirty="0"/>
              <a:t>» (1932), «</a:t>
            </a:r>
            <a:r>
              <a:rPr lang="ru-RU" dirty="0" err="1"/>
              <a:t>Літо</a:t>
            </a:r>
            <a:r>
              <a:rPr lang="ru-RU" dirty="0"/>
              <a:t>» (1936), «</a:t>
            </a:r>
            <a:r>
              <a:rPr lang="ru-RU" dirty="0" err="1"/>
              <a:t>Україна</a:t>
            </a:r>
            <a:r>
              <a:rPr lang="ru-RU" dirty="0"/>
              <a:t>», «</a:t>
            </a:r>
            <a:r>
              <a:rPr lang="ru-RU" dirty="0" err="1"/>
              <a:t>Збір</a:t>
            </a:r>
            <a:r>
              <a:rPr lang="ru-RU" dirty="0"/>
              <a:t> винограду» (1940), «Слово про </a:t>
            </a:r>
            <a:r>
              <a:rPr lang="ru-RU" dirty="0" err="1"/>
              <a:t>рідну</a:t>
            </a:r>
            <a:r>
              <a:rPr lang="ru-RU" dirty="0"/>
              <a:t> </a:t>
            </a:r>
            <a:r>
              <a:rPr lang="ru-RU" dirty="0" err="1"/>
              <a:t>матір</a:t>
            </a:r>
            <a:r>
              <a:rPr lang="ru-RU" dirty="0"/>
              <a:t>», «</a:t>
            </a:r>
            <a:r>
              <a:rPr lang="ru-RU" dirty="0" err="1"/>
              <a:t>Троянди</a:t>
            </a:r>
            <a:r>
              <a:rPr lang="ru-RU" dirty="0"/>
              <a:t> й виноград» (1957), «</a:t>
            </a:r>
            <a:r>
              <a:rPr lang="ru-RU" dirty="0" err="1"/>
              <a:t>Голосіївська</a:t>
            </a:r>
            <a:r>
              <a:rPr lang="ru-RU" dirty="0"/>
              <a:t> </a:t>
            </a:r>
            <a:r>
              <a:rPr lang="ru-RU" dirty="0" err="1"/>
              <a:t>осінь</a:t>
            </a:r>
            <a:r>
              <a:rPr lang="ru-RU" dirty="0"/>
              <a:t>», «</a:t>
            </a:r>
            <a:r>
              <a:rPr lang="ru-RU" dirty="0" err="1"/>
              <a:t>Зимові</a:t>
            </a:r>
            <a:r>
              <a:rPr lang="ru-RU" dirty="0"/>
              <a:t> записи» (1964); </a:t>
            </a:r>
            <a:r>
              <a:rPr lang="ru-RU" dirty="0" err="1"/>
              <a:t>чотири</a:t>
            </a:r>
            <a:r>
              <a:rPr lang="ru-RU" dirty="0"/>
              <a:t> книжки </a:t>
            </a:r>
            <a:r>
              <a:rPr lang="ru-RU" dirty="0" err="1"/>
              <a:t>ліро-епічних</a:t>
            </a:r>
            <a:r>
              <a:rPr lang="ru-RU" dirty="0"/>
              <a:t> поем,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та </a:t>
            </a:r>
            <a:r>
              <a:rPr lang="ru-RU" dirty="0" err="1"/>
              <a:t>західноєвропейських</a:t>
            </a:r>
            <a:r>
              <a:rPr lang="ru-RU" dirty="0"/>
              <a:t> </a:t>
            </a:r>
            <a:r>
              <a:rPr lang="ru-RU" dirty="0" err="1"/>
              <a:t>літератур</a:t>
            </a:r>
            <a:r>
              <a:rPr lang="ru-RU" dirty="0"/>
              <a:t>,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з </a:t>
            </a:r>
            <a:r>
              <a:rPr lang="ru-RU" dirty="0" err="1"/>
              <a:t>мовознавства</a:t>
            </a:r>
            <a:r>
              <a:rPr lang="ru-RU" dirty="0"/>
              <a:t> та </a:t>
            </a:r>
            <a:r>
              <a:rPr lang="ru-RU" dirty="0" err="1"/>
              <a:t>літературознавства</a:t>
            </a:r>
            <a:r>
              <a:rPr lang="ru-RU" dirty="0"/>
              <a:t>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Найвідоміші книжки</a:t>
            </a:r>
            <a:endParaRPr lang="ru-RU" sz="6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968724" cy="40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7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736849" cy="3877815"/>
          </a:xfrm>
        </p:spPr>
        <p:txBody>
          <a:bodyPr/>
          <a:lstStyle/>
          <a:p>
            <a:r>
              <a:rPr lang="ru-RU" dirty="0"/>
              <a:t>1943 року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академіком</a:t>
            </a:r>
            <a:r>
              <a:rPr lang="ru-RU" dirty="0"/>
              <a:t>. У 1944-1964 роках Максим </a:t>
            </a:r>
            <a:r>
              <a:rPr lang="ru-RU" dirty="0" err="1"/>
              <a:t>Рильський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директором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мистецтвознавства</a:t>
            </a:r>
            <a:r>
              <a:rPr lang="ru-RU" dirty="0"/>
              <a:t>, фольклору та </a:t>
            </a:r>
            <a:r>
              <a:rPr lang="ru-RU" dirty="0" err="1"/>
              <a:t>етнографії</a:t>
            </a:r>
            <a:r>
              <a:rPr lang="ru-RU" dirty="0"/>
              <a:t> АН </a:t>
            </a:r>
            <a:r>
              <a:rPr lang="ru-RU" dirty="0" err="1"/>
              <a:t>України</a:t>
            </a:r>
            <a:r>
              <a:rPr lang="ru-RU" dirty="0"/>
              <a:t>. 1960 року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присуджено</a:t>
            </a:r>
            <a:r>
              <a:rPr lang="ru-RU" dirty="0"/>
              <a:t> </a:t>
            </a:r>
            <a:r>
              <a:rPr lang="ru-RU" dirty="0" err="1"/>
              <a:t>Ленінську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, у 1943, 1950 —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СРСР.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548680"/>
            <a:ext cx="7756263" cy="10542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Почесні звання</a:t>
            </a:r>
            <a:endParaRPr lang="ru-RU" sz="6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92" y="2132856"/>
            <a:ext cx="2868716" cy="4218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4" y="2132855"/>
            <a:ext cx="2877554" cy="42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5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inAbst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SinAbstr</Template>
  <TotalTime>37</TotalTime>
  <Words>583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SinAbstr</vt:lpstr>
      <vt:lpstr>Твердый переплет</vt:lpstr>
      <vt:lpstr>Максим Рильський</vt:lpstr>
      <vt:lpstr>Перші 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Рильський</dc:title>
  <dc:creator>Admin</dc:creator>
  <dc:description>http://propowerpoint.ru - Бесплатные шаблоны для презентаций. Полезные советы и уроки  PowerPoint .</dc:description>
  <cp:lastModifiedBy>Eliza Bet</cp:lastModifiedBy>
  <cp:revision>5</cp:revision>
  <dcterms:created xsi:type="dcterms:W3CDTF">2013-10-01T19:46:22Z</dcterms:created>
  <dcterms:modified xsi:type="dcterms:W3CDTF">2014-06-04T09:32:45Z</dcterms:modified>
</cp:coreProperties>
</file>