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2" r:id="rId7"/>
    <p:sldId id="261" r:id="rId8"/>
    <p:sldId id="260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210640-5B68-4280-8498-E0858D5DD0E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DE952DE-7509-4B80-BE5D-0760942512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68952" cy="19020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Союз Объединения Украины (СОУ)</a:t>
            </a:r>
            <a:br>
              <a:rPr lang="ru-RU" dirty="0" smtClean="0"/>
            </a:br>
            <a:r>
              <a:rPr lang="ru-RU" sz="3200" dirty="0" smtClean="0"/>
              <a:t>(4 августа 1914г. –18 апреля (1 мая) 1918г.)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ученицы 10-Б класса</a:t>
            </a:r>
          </a:p>
          <a:p>
            <a:pPr algn="r"/>
            <a:r>
              <a:rPr lang="ru-RU" dirty="0" smtClean="0"/>
              <a:t>ЭУВК №5</a:t>
            </a:r>
          </a:p>
          <a:p>
            <a:pPr algn="r"/>
            <a:r>
              <a:rPr lang="ru-RU" dirty="0" smtClean="0"/>
              <a:t>Жилавской Екатерины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3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388843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Формирование из числа украинцев органов местного самоуправления на оккупированных Австрией и Германией украинских землях. Основание украинских учреждений, организаций, школ на Волыни, Полесье, Подляшье (134 школы).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Административно-организационное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105639" cy="3079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43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212977"/>
            <a:ext cx="7704856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 формально прекратил деятельность 1 мая 1918 года.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деятельности СОУ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10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Создание СОУ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Основатели , глава, секретарь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Цель СОУ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Основные направления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Пропагандистское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Дипломатическое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Помощь военнопленным украинцам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Административно-организационное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2400" dirty="0" smtClean="0"/>
              <a:t>Конец деятельности СОУ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89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396044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14 августа 1914 г. во Львове эмигранты из Надднепрянской Украины создали политическую организацию Союз освобождения Украины. С сентября 1914 г. до 1918 г. СОУ действовал в Вене. Руководящее ядро состояло из ведущих деятелей Революционной украинской партии, Украинской социал-демократической рабочей партии, «Спилки», которые в годы </a:t>
            </a:r>
            <a:r>
              <a:rPr lang="ru-RU" sz="2000" dirty="0" err="1" smtClean="0"/>
              <a:t>столыпинской</a:t>
            </a:r>
            <a:r>
              <a:rPr lang="ru-RU" sz="2000" dirty="0" smtClean="0"/>
              <a:t> реакции эмигрировали из Надднепрянской Украины.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СОУ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75773"/>
            <a:ext cx="4095719" cy="2747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10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353873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Основатели: Д. Донцов, В. Дорошенко, А. Жук, А. Назариев (5 августа вышел из состава; вместо него был принят Н. Зализняк). Позднее Присоединились М. Меленевский, А. Скоропис-Еслтуховский.</a:t>
            </a:r>
          </a:p>
          <a:p>
            <a:pPr marL="0" indent="0">
              <a:buNone/>
            </a:pPr>
            <a:r>
              <a:rPr lang="ru-RU" sz="2000" dirty="0" smtClean="0"/>
              <a:t>Глава: Д. Донцов.</a:t>
            </a:r>
          </a:p>
          <a:p>
            <a:pPr marL="0" indent="0">
              <a:buNone/>
            </a:pPr>
            <a:r>
              <a:rPr lang="ru-RU" sz="2000" dirty="0" smtClean="0"/>
              <a:t>Секретарь: В. Дорошенко.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0156"/>
            <a:ext cx="8424936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Основатели, глава, секретарь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055317"/>
            <a:ext cx="2562225" cy="3533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01352" y="5733256"/>
            <a:ext cx="248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Донцов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74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4104456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СОУ был основан как беспартийная политическая репрезентация национально-политических и экономических интересов украинского народа России. Основная политическая цель – провозглашение самостоятельности и соборности Украины. Реализацию своей цели союз связывал с поражением России в войне и свержением царизма, вследствие чего </a:t>
            </a:r>
            <a:r>
              <a:rPr lang="en-US" sz="2000" dirty="0" smtClean="0"/>
              <a:t>“</a:t>
            </a:r>
            <a:r>
              <a:rPr lang="ru-RU" sz="2000" dirty="0" smtClean="0"/>
              <a:t>на руинах Российской Империи, этой тюрьмы народов, поднимется Свободная Независимая Украина</a:t>
            </a:r>
            <a:r>
              <a:rPr lang="en-US" sz="2000" dirty="0" smtClean="0"/>
              <a:t>”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СОУ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590481" cy="3245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91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712968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Основные направления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85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3682752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Издание научно-популярных брошюр, периодических изданий, освещающих вопросы истории и современного состояния Украины, лекции, доклады и т. д..</a:t>
            </a:r>
          </a:p>
          <a:p>
            <a:pPr marL="0" indent="0">
              <a:buNone/>
            </a:pPr>
            <a:r>
              <a:rPr lang="ru-RU" sz="2000" dirty="0" smtClean="0"/>
              <a:t>В августе-сентябре 1914 г. СОУ опубликовал свои программные документы – «Наша платформа», обращения «К украинскому народу», «К общественному мнению Европы», а также обращения к болгарам, туркам, румынам, шведам и чехам.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Пропагандистское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888507" cy="2688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59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3250704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Налаживание отношений с правительствами, представительство украинских интересов в странах Четверного союза и в государствах, сохранивших представителей в Берлине, Софии, Стамбуле, Риме, Стокгольме, Осло.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Дипломатическое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64" y="2733196"/>
            <a:ext cx="4269854" cy="2842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39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396044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Создание отдельных лагерей для украинских военнопленных в Германии (Раштатт, Вецлер, Зальцведель) и Австрии (Фрайштадт). Формирование двух украинских дивизий в составе германской (синежупанные) и австрийской (серожупанная) дивизий.</a:t>
            </a:r>
          </a:p>
          <a:p>
            <a:pPr marL="0" indent="0">
              <a:buNone/>
            </a:pPr>
            <a:r>
              <a:rPr lang="ru-RU" sz="2000" dirty="0" smtClean="0"/>
              <a:t>СОУ распространял среди пленных украинские газеты, журналы, отдельные печатные издания, выпускал еженедельник «</a:t>
            </a:r>
            <a:r>
              <a:rPr lang="ru-RU" sz="2000" dirty="0" err="1" smtClean="0"/>
              <a:t>Рiдне</a:t>
            </a:r>
            <a:r>
              <a:rPr lang="ru-RU" sz="2000" dirty="0" smtClean="0"/>
              <a:t> слово». Большим тиражом был издан «Кобзарь» </a:t>
            </a:r>
            <a:r>
              <a:rPr lang="ru-RU" sz="2000" dirty="0" err="1" smtClean="0"/>
              <a:t>Т.Шевченко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военнопленным украинцам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49003"/>
            <a:ext cx="2943225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39" y="2060848"/>
            <a:ext cx="4066335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047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120</TotalTime>
  <Words>432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Союз Объединения Украины (СОУ) (4 августа 1914г. –18 апреля (1 мая) 1918г.)</vt:lpstr>
      <vt:lpstr>План</vt:lpstr>
      <vt:lpstr>Создание СОУ</vt:lpstr>
      <vt:lpstr>Основатели, глава, секретарь</vt:lpstr>
      <vt:lpstr>Цель СОУ</vt:lpstr>
      <vt:lpstr>Основные направления деятельности</vt:lpstr>
      <vt:lpstr>Пропагандистское</vt:lpstr>
      <vt:lpstr>Дипломатическое</vt:lpstr>
      <vt:lpstr>Помощь военнопленным украинцам</vt:lpstr>
      <vt:lpstr>Административно-организационное</vt:lpstr>
      <vt:lpstr>Конец деятельности СОУ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Союз Объединения Украины (СОУ) (4 августа 1914г. – июнь 1918г.)</dc:title>
  <dc:creator>Пользователь</dc:creator>
  <cp:lastModifiedBy>Пользователь</cp:lastModifiedBy>
  <cp:revision>16</cp:revision>
  <dcterms:created xsi:type="dcterms:W3CDTF">2012-11-11T17:20:30Z</dcterms:created>
  <dcterms:modified xsi:type="dcterms:W3CDTF">2012-11-11T19:21:27Z</dcterms:modified>
</cp:coreProperties>
</file>