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6" r:id="rId6"/>
    <p:sldId id="262" r:id="rId7"/>
    <p:sldId id="267" r:id="rId8"/>
    <p:sldId id="263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  <a:srgbClr val="9900CC"/>
    <a:srgbClr val="FF6600"/>
    <a:srgbClr val="800080"/>
    <a:srgbClr val="FFFF00"/>
    <a:srgbClr val="FF0000"/>
    <a:srgbClr val="00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2AD34-6E08-4DF2-BDC0-BAA0D9FE2C5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D7080D5-C328-4B98-BE8C-2A88A43F485E}">
      <dgm:prSet phldrT="[Текст]" custT="1"/>
      <dgm:spPr>
        <a:solidFill>
          <a:srgbClr val="00B050">
            <a:alpha val="55000"/>
          </a:srgbClr>
        </a:solidFill>
      </dgm:spPr>
      <dgm:t>
        <a:bodyPr/>
        <a:lstStyle/>
        <a:p>
          <a:r>
            <a:rPr lang="ru-RU" sz="2000" dirty="0" smtClean="0">
              <a:solidFill>
                <a:srgbClr val="9900CC"/>
              </a:solidFill>
              <a:latin typeface="Monotype Corsiva" pitchFamily="66" charset="0"/>
            </a:rPr>
            <a:t>Как учебная дисциплина она представляет собой совокупность знаний о здоровье и здоровом образе жизни человека</a:t>
          </a:r>
          <a:endParaRPr lang="ru-RU" sz="2000" dirty="0">
            <a:solidFill>
              <a:srgbClr val="9900CC"/>
            </a:solidFill>
          </a:endParaRPr>
        </a:p>
      </dgm:t>
    </dgm:pt>
    <dgm:pt modelId="{047C0B99-4908-44E6-A710-15FCAFCBB690}" type="parTrans" cxnId="{D0EA9A0E-8AA9-4E0F-9E32-E6BD53323920}">
      <dgm:prSet/>
      <dgm:spPr/>
      <dgm:t>
        <a:bodyPr/>
        <a:lstStyle/>
        <a:p>
          <a:endParaRPr lang="ru-RU"/>
        </a:p>
      </dgm:t>
    </dgm:pt>
    <dgm:pt modelId="{675E3233-954C-4766-9260-404454E526BB}" type="sibTrans" cxnId="{D0EA9A0E-8AA9-4E0F-9E32-E6BD53323920}">
      <dgm:prSet/>
      <dgm:spPr>
        <a:solidFill>
          <a:srgbClr val="002060"/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D1FAEA0-D25B-4895-B4E9-49FB83F2FA36}">
      <dgm:prSet phldrT="[Текст]"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3200" b="1" dirty="0" err="1" smtClean="0">
              <a:solidFill>
                <a:srgbClr val="FFFF00"/>
              </a:solidFill>
              <a:latin typeface="Monotype Corsiva" pitchFamily="66" charset="0"/>
              <a:ea typeface="Times New Roman"/>
              <a:cs typeface="Times New Roman"/>
            </a:rPr>
            <a:t>Валеология</a:t>
          </a:r>
          <a:endParaRPr lang="ru-RU" sz="3200" dirty="0">
            <a:solidFill>
              <a:srgbClr val="FFFF00"/>
            </a:solidFill>
          </a:endParaRPr>
        </a:p>
      </dgm:t>
    </dgm:pt>
    <dgm:pt modelId="{F13F7A22-BCB0-4839-A349-5255AD6D96FC}" type="parTrans" cxnId="{E9199E33-0594-48B9-BBE9-59A952541549}">
      <dgm:prSet/>
      <dgm:spPr/>
      <dgm:t>
        <a:bodyPr/>
        <a:lstStyle/>
        <a:p>
          <a:endParaRPr lang="ru-RU"/>
        </a:p>
      </dgm:t>
    </dgm:pt>
    <dgm:pt modelId="{2E90A0C0-9502-44C0-B685-1212A63E5C5A}" type="sibTrans" cxnId="{E9199E33-0594-48B9-BBE9-59A952541549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23C524A4-440E-4E79-B5CE-E2B1CEA316B9}">
      <dgm:prSet custT="1"/>
      <dgm:spPr>
        <a:solidFill>
          <a:schemeClr val="accent2">
            <a:lumMod val="75000"/>
            <a:alpha val="65000"/>
          </a:schemeClr>
        </a:solidFill>
      </dgm:spPr>
      <dgm:t>
        <a:bodyPr/>
        <a:lstStyle/>
        <a:p>
          <a:pPr algn="ctr"/>
          <a:r>
            <a:rPr lang="ru-RU" sz="2800" dirty="0" smtClean="0">
              <a:solidFill>
                <a:srgbClr val="FFFF00"/>
              </a:solidFill>
              <a:latin typeface="Monotype Corsiva" pitchFamily="66" charset="0"/>
              <a:ea typeface="Times New Roman"/>
              <a:cs typeface="Times New Roman"/>
            </a:rPr>
            <a:t>наука о генетических  и  физиологических резервах организма</a:t>
          </a:r>
          <a:endParaRPr lang="ru-RU" sz="2800" dirty="0">
            <a:solidFill>
              <a:srgbClr val="FFFF00"/>
            </a:solidFill>
          </a:endParaRPr>
        </a:p>
      </dgm:t>
    </dgm:pt>
    <dgm:pt modelId="{4BD40C8F-F49A-4FC6-A591-E2286857D0AA}" type="parTrans" cxnId="{B8B02F2A-D8A3-46F5-A7AE-D013085E3456}">
      <dgm:prSet/>
      <dgm:spPr/>
      <dgm:t>
        <a:bodyPr/>
        <a:lstStyle/>
        <a:p>
          <a:endParaRPr lang="ru-RU"/>
        </a:p>
      </dgm:t>
    </dgm:pt>
    <dgm:pt modelId="{316682EC-CA12-4761-A86E-E662A2ED6486}" type="sibTrans" cxnId="{B8B02F2A-D8A3-46F5-A7AE-D013085E3456}">
      <dgm:prSet/>
      <dgm:spPr>
        <a:solidFill>
          <a:schemeClr val="tx2">
            <a:lumMod val="50000"/>
          </a:scheme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0D60688D-1B22-4811-A5DD-BB264A1AE4FD}" type="pres">
      <dgm:prSet presAssocID="{7692AD34-6E08-4DF2-BDC0-BAA0D9FE2C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5C2E32B-D25E-4C40-8A98-00223B095675}" type="pres">
      <dgm:prSet presAssocID="{AD7080D5-C328-4B98-BE8C-2A88A43F485E}" presName="gear1" presStyleLbl="node1" presStyleIdx="0" presStyleCnt="3" custScaleX="112897" custScaleY="104821" custLinFactNeighborX="2146" custLinFactNeighborY="-57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C7D4FC-4732-4169-8B4E-5C5A4C2BFE56}" type="pres">
      <dgm:prSet presAssocID="{AD7080D5-C328-4B98-BE8C-2A88A43F485E}" presName="gear1srcNode" presStyleLbl="node1" presStyleIdx="0" presStyleCnt="3"/>
      <dgm:spPr/>
      <dgm:t>
        <a:bodyPr/>
        <a:lstStyle/>
        <a:p>
          <a:endParaRPr lang="ru-RU"/>
        </a:p>
      </dgm:t>
    </dgm:pt>
    <dgm:pt modelId="{7EF7CB43-FA26-4B0F-8ED6-5011A2FD0FA4}" type="pres">
      <dgm:prSet presAssocID="{AD7080D5-C328-4B98-BE8C-2A88A43F485E}" presName="gear1dstNode" presStyleLbl="node1" presStyleIdx="0" presStyleCnt="3"/>
      <dgm:spPr/>
      <dgm:t>
        <a:bodyPr/>
        <a:lstStyle/>
        <a:p>
          <a:endParaRPr lang="ru-RU"/>
        </a:p>
      </dgm:t>
    </dgm:pt>
    <dgm:pt modelId="{98BD0D71-5F6A-444C-A2A6-BD98D9D95B17}" type="pres">
      <dgm:prSet presAssocID="{23C524A4-440E-4E79-B5CE-E2B1CEA316B9}" presName="gear2" presStyleLbl="node1" presStyleIdx="1" presStyleCnt="3" custAng="21416279" custScaleX="156657" custScaleY="99571" custLinFactNeighborX="-18696" custLinFactNeighborY="21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2EC64-4C19-46B5-BBA4-A9E01DE8A6A2}" type="pres">
      <dgm:prSet presAssocID="{23C524A4-440E-4E79-B5CE-E2B1CEA316B9}" presName="gear2srcNode" presStyleLbl="node1" presStyleIdx="1" presStyleCnt="3"/>
      <dgm:spPr/>
      <dgm:t>
        <a:bodyPr/>
        <a:lstStyle/>
        <a:p>
          <a:endParaRPr lang="ru-RU"/>
        </a:p>
      </dgm:t>
    </dgm:pt>
    <dgm:pt modelId="{C6415759-D25B-40B7-8E61-12377D4EC04C}" type="pres">
      <dgm:prSet presAssocID="{23C524A4-440E-4E79-B5CE-E2B1CEA316B9}" presName="gear2dstNode" presStyleLbl="node1" presStyleIdx="1" presStyleCnt="3"/>
      <dgm:spPr/>
      <dgm:t>
        <a:bodyPr/>
        <a:lstStyle/>
        <a:p>
          <a:endParaRPr lang="ru-RU"/>
        </a:p>
      </dgm:t>
    </dgm:pt>
    <dgm:pt modelId="{1F910A74-3BEA-4A8F-9717-D807E8902016}" type="pres">
      <dgm:prSet presAssocID="{5D1FAEA0-D25B-4895-B4E9-49FB83F2FA36}" presName="gear3" presStyleLbl="node1" presStyleIdx="2" presStyleCnt="3" custAng="677724" custScaleX="154133" custScaleY="121003" custLinFactNeighborX="13480" custLinFactNeighborY="-11848"/>
      <dgm:spPr/>
      <dgm:t>
        <a:bodyPr/>
        <a:lstStyle/>
        <a:p>
          <a:endParaRPr lang="ru-RU"/>
        </a:p>
      </dgm:t>
    </dgm:pt>
    <dgm:pt modelId="{573F497F-A72E-4C24-862E-6AA0BE7325AE}" type="pres">
      <dgm:prSet presAssocID="{5D1FAEA0-D25B-4895-B4E9-49FB83F2FA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83A4E-AF33-4F8B-A7AA-1F6D4FB1CE1A}" type="pres">
      <dgm:prSet presAssocID="{5D1FAEA0-D25B-4895-B4E9-49FB83F2FA36}" presName="gear3srcNode" presStyleLbl="node1" presStyleIdx="2" presStyleCnt="3"/>
      <dgm:spPr/>
      <dgm:t>
        <a:bodyPr/>
        <a:lstStyle/>
        <a:p>
          <a:endParaRPr lang="ru-RU"/>
        </a:p>
      </dgm:t>
    </dgm:pt>
    <dgm:pt modelId="{992FBDDA-1B8F-4468-B9B9-3A89AB075588}" type="pres">
      <dgm:prSet presAssocID="{5D1FAEA0-D25B-4895-B4E9-49FB83F2FA36}" presName="gear3dstNode" presStyleLbl="node1" presStyleIdx="2" presStyleCnt="3"/>
      <dgm:spPr/>
      <dgm:t>
        <a:bodyPr/>
        <a:lstStyle/>
        <a:p>
          <a:endParaRPr lang="ru-RU"/>
        </a:p>
      </dgm:t>
    </dgm:pt>
    <dgm:pt modelId="{0A3372F8-E7C4-4AF1-8352-985ED60D7EC3}" type="pres">
      <dgm:prSet presAssocID="{675E3233-954C-4766-9260-404454E526BB}" presName="connector1" presStyleLbl="sibTrans2D1" presStyleIdx="0" presStyleCnt="3" custAng="1165416" custScaleX="82497" custScaleY="73786" custLinFactNeighborX="9588" custLinFactNeighborY="-26954"/>
      <dgm:spPr/>
      <dgm:t>
        <a:bodyPr/>
        <a:lstStyle/>
        <a:p>
          <a:endParaRPr lang="ru-RU"/>
        </a:p>
      </dgm:t>
    </dgm:pt>
    <dgm:pt modelId="{6CB3AD36-36A8-42F6-A21E-F1373A7680D7}" type="pres">
      <dgm:prSet presAssocID="{316682EC-CA12-4761-A86E-E662A2ED6486}" presName="connector2" presStyleLbl="sibTrans2D1" presStyleIdx="1" presStyleCnt="3" custAng="487806" custLinFactNeighborX="8980" custLinFactNeighborY="-4172"/>
      <dgm:spPr/>
      <dgm:t>
        <a:bodyPr/>
        <a:lstStyle/>
        <a:p>
          <a:endParaRPr lang="ru-RU"/>
        </a:p>
      </dgm:t>
    </dgm:pt>
    <dgm:pt modelId="{1D72FC57-1314-42AE-BC76-6148BA9F7319}" type="pres">
      <dgm:prSet presAssocID="{2E90A0C0-9502-44C0-B685-1212A63E5C5A}" presName="connector3" presStyleLbl="sibTrans2D1" presStyleIdx="2" presStyleCnt="3" custAng="2335485" custLinFactNeighborX="-6681" custLinFactNeighborY="18964"/>
      <dgm:spPr/>
      <dgm:t>
        <a:bodyPr/>
        <a:lstStyle/>
        <a:p>
          <a:endParaRPr lang="ru-RU"/>
        </a:p>
      </dgm:t>
    </dgm:pt>
  </dgm:ptLst>
  <dgm:cxnLst>
    <dgm:cxn modelId="{E07287E9-A5F9-4088-B587-5E98BF61FC37}" type="presOf" srcId="{675E3233-954C-4766-9260-404454E526BB}" destId="{0A3372F8-E7C4-4AF1-8352-985ED60D7EC3}" srcOrd="0" destOrd="0" presId="urn:microsoft.com/office/officeart/2005/8/layout/gear1"/>
    <dgm:cxn modelId="{5F7FD9DA-ACE7-41E1-AEB9-4F0FDC37DFBA}" type="presOf" srcId="{23C524A4-440E-4E79-B5CE-E2B1CEA316B9}" destId="{C6415759-D25B-40B7-8E61-12377D4EC04C}" srcOrd="2" destOrd="0" presId="urn:microsoft.com/office/officeart/2005/8/layout/gear1"/>
    <dgm:cxn modelId="{F87EE2AE-4372-40F3-805D-FAAF02AC3876}" type="presOf" srcId="{2E90A0C0-9502-44C0-B685-1212A63E5C5A}" destId="{1D72FC57-1314-42AE-BC76-6148BA9F7319}" srcOrd="0" destOrd="0" presId="urn:microsoft.com/office/officeart/2005/8/layout/gear1"/>
    <dgm:cxn modelId="{DDF55871-FECA-43BC-BAEA-BDE5E1377FB0}" type="presOf" srcId="{AD7080D5-C328-4B98-BE8C-2A88A43F485E}" destId="{7EF7CB43-FA26-4B0F-8ED6-5011A2FD0FA4}" srcOrd="2" destOrd="0" presId="urn:microsoft.com/office/officeart/2005/8/layout/gear1"/>
    <dgm:cxn modelId="{D0EA9A0E-8AA9-4E0F-9E32-E6BD53323920}" srcId="{7692AD34-6E08-4DF2-BDC0-BAA0D9FE2C5C}" destId="{AD7080D5-C328-4B98-BE8C-2A88A43F485E}" srcOrd="0" destOrd="0" parTransId="{047C0B99-4908-44E6-A710-15FCAFCBB690}" sibTransId="{675E3233-954C-4766-9260-404454E526BB}"/>
    <dgm:cxn modelId="{271B9781-8E91-4DE5-A2B8-DB8A1B66F30A}" type="presOf" srcId="{AD7080D5-C328-4B98-BE8C-2A88A43F485E}" destId="{98C7D4FC-4732-4169-8B4E-5C5A4C2BFE56}" srcOrd="1" destOrd="0" presId="urn:microsoft.com/office/officeart/2005/8/layout/gear1"/>
    <dgm:cxn modelId="{91B3D011-A2CF-4F36-99A9-CF43349747B1}" type="presOf" srcId="{5D1FAEA0-D25B-4895-B4E9-49FB83F2FA36}" destId="{573F497F-A72E-4C24-862E-6AA0BE7325AE}" srcOrd="1" destOrd="0" presId="urn:microsoft.com/office/officeart/2005/8/layout/gear1"/>
    <dgm:cxn modelId="{2FF2EF50-A67A-4B6A-A7C8-B4BB74FEBA61}" type="presOf" srcId="{316682EC-CA12-4761-A86E-E662A2ED6486}" destId="{6CB3AD36-36A8-42F6-A21E-F1373A7680D7}" srcOrd="0" destOrd="0" presId="urn:microsoft.com/office/officeart/2005/8/layout/gear1"/>
    <dgm:cxn modelId="{59E260ED-ABB4-4656-971F-8A0E2022C5F9}" type="presOf" srcId="{AD7080D5-C328-4B98-BE8C-2A88A43F485E}" destId="{05C2E32B-D25E-4C40-8A98-00223B095675}" srcOrd="0" destOrd="0" presId="urn:microsoft.com/office/officeart/2005/8/layout/gear1"/>
    <dgm:cxn modelId="{29BA15FA-CC73-4941-B0A7-C1D2D08F3876}" type="presOf" srcId="{5D1FAEA0-D25B-4895-B4E9-49FB83F2FA36}" destId="{992FBDDA-1B8F-4468-B9B9-3A89AB075588}" srcOrd="3" destOrd="0" presId="urn:microsoft.com/office/officeart/2005/8/layout/gear1"/>
    <dgm:cxn modelId="{74FCA464-F80D-48A0-9962-83782351F3D1}" type="presOf" srcId="{23C524A4-440E-4E79-B5CE-E2B1CEA316B9}" destId="{98BD0D71-5F6A-444C-A2A6-BD98D9D95B17}" srcOrd="0" destOrd="0" presId="urn:microsoft.com/office/officeart/2005/8/layout/gear1"/>
    <dgm:cxn modelId="{0E1346CD-0AB4-464A-9A50-74FFD4831316}" type="presOf" srcId="{7692AD34-6E08-4DF2-BDC0-BAA0D9FE2C5C}" destId="{0D60688D-1B22-4811-A5DD-BB264A1AE4FD}" srcOrd="0" destOrd="0" presId="urn:microsoft.com/office/officeart/2005/8/layout/gear1"/>
    <dgm:cxn modelId="{E9199E33-0594-48B9-BBE9-59A952541549}" srcId="{7692AD34-6E08-4DF2-BDC0-BAA0D9FE2C5C}" destId="{5D1FAEA0-D25B-4895-B4E9-49FB83F2FA36}" srcOrd="2" destOrd="0" parTransId="{F13F7A22-BCB0-4839-A349-5255AD6D96FC}" sibTransId="{2E90A0C0-9502-44C0-B685-1212A63E5C5A}"/>
    <dgm:cxn modelId="{0C594C67-0DA1-4260-903E-AA06A4B99193}" type="presOf" srcId="{5D1FAEA0-D25B-4895-B4E9-49FB83F2FA36}" destId="{1F910A74-3BEA-4A8F-9717-D807E8902016}" srcOrd="0" destOrd="0" presId="urn:microsoft.com/office/officeart/2005/8/layout/gear1"/>
    <dgm:cxn modelId="{B8B02F2A-D8A3-46F5-A7AE-D013085E3456}" srcId="{7692AD34-6E08-4DF2-BDC0-BAA0D9FE2C5C}" destId="{23C524A4-440E-4E79-B5CE-E2B1CEA316B9}" srcOrd="1" destOrd="0" parTransId="{4BD40C8F-F49A-4FC6-A591-E2286857D0AA}" sibTransId="{316682EC-CA12-4761-A86E-E662A2ED6486}"/>
    <dgm:cxn modelId="{2FFF8EF0-C54C-43E0-9426-ABF1B7189097}" type="presOf" srcId="{5D1FAEA0-D25B-4895-B4E9-49FB83F2FA36}" destId="{4EB83A4E-AF33-4F8B-A7AA-1F6D4FB1CE1A}" srcOrd="2" destOrd="0" presId="urn:microsoft.com/office/officeart/2005/8/layout/gear1"/>
    <dgm:cxn modelId="{8952498B-A247-4CEF-84CE-51BE78A2A2E9}" type="presOf" srcId="{23C524A4-440E-4E79-B5CE-E2B1CEA316B9}" destId="{0CA2EC64-4C19-46B5-BBA4-A9E01DE8A6A2}" srcOrd="1" destOrd="0" presId="urn:microsoft.com/office/officeart/2005/8/layout/gear1"/>
    <dgm:cxn modelId="{7EDE75CF-1B92-4571-AA6A-218E231B681B}" type="presParOf" srcId="{0D60688D-1B22-4811-A5DD-BB264A1AE4FD}" destId="{05C2E32B-D25E-4C40-8A98-00223B095675}" srcOrd="0" destOrd="0" presId="urn:microsoft.com/office/officeart/2005/8/layout/gear1"/>
    <dgm:cxn modelId="{A7096049-61C6-41F0-93A8-194D5CBFB919}" type="presParOf" srcId="{0D60688D-1B22-4811-A5DD-BB264A1AE4FD}" destId="{98C7D4FC-4732-4169-8B4E-5C5A4C2BFE56}" srcOrd="1" destOrd="0" presId="urn:microsoft.com/office/officeart/2005/8/layout/gear1"/>
    <dgm:cxn modelId="{63CC0787-A240-4682-9C80-2E52EC727336}" type="presParOf" srcId="{0D60688D-1B22-4811-A5DD-BB264A1AE4FD}" destId="{7EF7CB43-FA26-4B0F-8ED6-5011A2FD0FA4}" srcOrd="2" destOrd="0" presId="urn:microsoft.com/office/officeart/2005/8/layout/gear1"/>
    <dgm:cxn modelId="{043DCA87-3903-4ACA-8FF1-A8302F372140}" type="presParOf" srcId="{0D60688D-1B22-4811-A5DD-BB264A1AE4FD}" destId="{98BD0D71-5F6A-444C-A2A6-BD98D9D95B17}" srcOrd="3" destOrd="0" presId="urn:microsoft.com/office/officeart/2005/8/layout/gear1"/>
    <dgm:cxn modelId="{BB71FA73-1E6A-4B2F-AED6-A9E6B764B678}" type="presParOf" srcId="{0D60688D-1B22-4811-A5DD-BB264A1AE4FD}" destId="{0CA2EC64-4C19-46B5-BBA4-A9E01DE8A6A2}" srcOrd="4" destOrd="0" presId="urn:microsoft.com/office/officeart/2005/8/layout/gear1"/>
    <dgm:cxn modelId="{C36949ED-FEB0-4D43-9DAA-A852F062363C}" type="presParOf" srcId="{0D60688D-1B22-4811-A5DD-BB264A1AE4FD}" destId="{C6415759-D25B-40B7-8E61-12377D4EC04C}" srcOrd="5" destOrd="0" presId="urn:microsoft.com/office/officeart/2005/8/layout/gear1"/>
    <dgm:cxn modelId="{566C291C-3213-4EB5-8DA3-B1E40E1C6FAC}" type="presParOf" srcId="{0D60688D-1B22-4811-A5DD-BB264A1AE4FD}" destId="{1F910A74-3BEA-4A8F-9717-D807E8902016}" srcOrd="6" destOrd="0" presId="urn:microsoft.com/office/officeart/2005/8/layout/gear1"/>
    <dgm:cxn modelId="{4812E2C1-C8AC-4F02-9C11-5D4872CC8739}" type="presParOf" srcId="{0D60688D-1B22-4811-A5DD-BB264A1AE4FD}" destId="{573F497F-A72E-4C24-862E-6AA0BE7325AE}" srcOrd="7" destOrd="0" presId="urn:microsoft.com/office/officeart/2005/8/layout/gear1"/>
    <dgm:cxn modelId="{CEBAEF3C-9C72-4098-A328-B5A0AF7D7571}" type="presParOf" srcId="{0D60688D-1B22-4811-A5DD-BB264A1AE4FD}" destId="{4EB83A4E-AF33-4F8B-A7AA-1F6D4FB1CE1A}" srcOrd="8" destOrd="0" presId="urn:microsoft.com/office/officeart/2005/8/layout/gear1"/>
    <dgm:cxn modelId="{03BE5875-180A-4FCA-8B84-8CDAF4701885}" type="presParOf" srcId="{0D60688D-1B22-4811-A5DD-BB264A1AE4FD}" destId="{992FBDDA-1B8F-4468-B9B9-3A89AB075588}" srcOrd="9" destOrd="0" presId="urn:microsoft.com/office/officeart/2005/8/layout/gear1"/>
    <dgm:cxn modelId="{387D47DF-113B-4738-88A3-A962B118A9AD}" type="presParOf" srcId="{0D60688D-1B22-4811-A5DD-BB264A1AE4FD}" destId="{0A3372F8-E7C4-4AF1-8352-985ED60D7EC3}" srcOrd="10" destOrd="0" presId="urn:microsoft.com/office/officeart/2005/8/layout/gear1"/>
    <dgm:cxn modelId="{4B0BCFF8-F680-4D4D-83F2-05452D9CA546}" type="presParOf" srcId="{0D60688D-1B22-4811-A5DD-BB264A1AE4FD}" destId="{6CB3AD36-36A8-42F6-A21E-F1373A7680D7}" srcOrd="11" destOrd="0" presId="urn:microsoft.com/office/officeart/2005/8/layout/gear1"/>
    <dgm:cxn modelId="{2B0F8C02-4A91-4F9F-8879-5BDFF394D155}" type="presParOf" srcId="{0D60688D-1B22-4811-A5DD-BB264A1AE4FD}" destId="{1D72FC57-1314-42AE-BC76-6148BA9F731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3B2D1-2A7B-4344-8CB4-754E5BC6DB32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0EC524-B23A-4D54-8BB7-73AC4602330C}">
      <dgm:prSet phldrT="[Текст]" custT="1"/>
      <dgm:spPr>
        <a:solidFill>
          <a:srgbClr val="FFC000">
            <a:alpha val="65000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категория качества жизни</a:t>
          </a:r>
          <a:endParaRPr lang="ru-RU" sz="2800" dirty="0">
            <a:latin typeface="Monotype Corsiva" pitchFamily="66" charset="0"/>
          </a:endParaRPr>
        </a:p>
      </dgm:t>
    </dgm:pt>
    <dgm:pt modelId="{E22B1B4C-C537-4FA9-9391-9839B3B82A8F}" type="parTrans" cxnId="{E6A86C04-F505-4488-9515-8CB0802B8D1E}">
      <dgm:prSet/>
      <dgm:spPr/>
      <dgm:t>
        <a:bodyPr/>
        <a:lstStyle/>
        <a:p>
          <a:endParaRPr lang="ru-RU"/>
        </a:p>
      </dgm:t>
    </dgm:pt>
    <dgm:pt modelId="{8A9232A9-E3F4-40ED-9EFB-A8499F0C7749}" type="sibTrans" cxnId="{E6A86C04-F505-4488-9515-8CB0802B8D1E}">
      <dgm:prSet/>
      <dgm:spPr/>
      <dgm:t>
        <a:bodyPr/>
        <a:lstStyle/>
        <a:p>
          <a:endParaRPr lang="ru-RU"/>
        </a:p>
      </dgm:t>
    </dgm:pt>
    <dgm:pt modelId="{F2C22300-FEB9-446F-B517-85FCB4284A37}">
      <dgm:prSet phldrT="[Текст]" custT="1"/>
      <dgm:spPr>
        <a:solidFill>
          <a:srgbClr val="FF0066">
            <a:alpha val="45000"/>
          </a:srgbClr>
        </a:solidFill>
      </dgm:spPr>
      <dgm:t>
        <a:bodyPr/>
        <a:lstStyle/>
        <a:p>
          <a:pPr algn="l"/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Умение адаптироваться к условиям среды</a:t>
          </a:r>
          <a:endParaRPr lang="ru-RU" sz="2800" dirty="0"/>
        </a:p>
      </dgm:t>
    </dgm:pt>
    <dgm:pt modelId="{2313B7C0-C6A8-4A72-B82A-9088CCCDE4FB}" type="parTrans" cxnId="{9939605F-C3A3-4814-A9FB-E90ED008442F}">
      <dgm:prSet/>
      <dgm:spPr/>
      <dgm:t>
        <a:bodyPr/>
        <a:lstStyle/>
        <a:p>
          <a:endParaRPr lang="ru-RU"/>
        </a:p>
      </dgm:t>
    </dgm:pt>
    <dgm:pt modelId="{28AE33C4-9ED0-4DF9-9022-C657EBAEFAA4}" type="sibTrans" cxnId="{9939605F-C3A3-4814-A9FB-E90ED008442F}">
      <dgm:prSet/>
      <dgm:spPr/>
      <dgm:t>
        <a:bodyPr/>
        <a:lstStyle/>
        <a:p>
          <a:endParaRPr lang="ru-RU"/>
        </a:p>
      </dgm:t>
    </dgm:pt>
    <dgm:pt modelId="{969A2C99-3541-4540-9672-726D1B82A852}">
      <dgm:prSet phldrT="[Текст]" custT="1"/>
      <dgm:spPr>
        <a:solidFill>
          <a:schemeClr val="accent1">
            <a:hueOff val="0"/>
            <a:satOff val="0"/>
            <a:lumOff val="0"/>
            <a:alpha val="53000"/>
          </a:scheme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Способность к самоорганизации, саморазвитию и самосохранению</a:t>
          </a:r>
          <a:endParaRPr lang="ru-RU" sz="2800" dirty="0"/>
        </a:p>
      </dgm:t>
    </dgm:pt>
    <dgm:pt modelId="{7E718496-4506-44E3-B7C9-D25A6C9512AE}" type="parTrans" cxnId="{0DD0C398-EE0C-4046-B9B6-A6EABB6D1FC1}">
      <dgm:prSet/>
      <dgm:spPr/>
      <dgm:t>
        <a:bodyPr/>
        <a:lstStyle/>
        <a:p>
          <a:endParaRPr lang="ru-RU"/>
        </a:p>
      </dgm:t>
    </dgm:pt>
    <dgm:pt modelId="{7E957E4B-D080-4375-AC1A-DDE13D6ED325}" type="sibTrans" cxnId="{0DD0C398-EE0C-4046-B9B6-A6EABB6D1FC1}">
      <dgm:prSet/>
      <dgm:spPr/>
      <dgm:t>
        <a:bodyPr/>
        <a:lstStyle/>
        <a:p>
          <a:endParaRPr lang="ru-RU"/>
        </a:p>
      </dgm:t>
    </dgm:pt>
    <dgm:pt modelId="{1369B13D-FAE9-4F81-9443-CD6482B14CA4}" type="pres">
      <dgm:prSet presAssocID="{C863B2D1-2A7B-4344-8CB4-754E5BC6DB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9E8328-69BB-430A-ADEE-8C0411A8D8FF}" type="pres">
      <dgm:prSet presAssocID="{C863B2D1-2A7B-4344-8CB4-754E5BC6DB32}" presName="fgShape" presStyleLbl="fgShp" presStyleIdx="0" presStyleCnt="1" custScaleX="104814" custScaleY="138015"/>
      <dgm:spPr/>
    </dgm:pt>
    <dgm:pt modelId="{651CE7AF-C8D4-4632-AD5E-0E0D20D83183}" type="pres">
      <dgm:prSet presAssocID="{C863B2D1-2A7B-4344-8CB4-754E5BC6DB32}" presName="linComp" presStyleCnt="0"/>
      <dgm:spPr/>
    </dgm:pt>
    <dgm:pt modelId="{D65C5BAE-6315-4B4B-ABBD-89F84951AA67}" type="pres">
      <dgm:prSet presAssocID="{060EC524-B23A-4D54-8BB7-73AC4602330C}" presName="compNode" presStyleCnt="0"/>
      <dgm:spPr/>
    </dgm:pt>
    <dgm:pt modelId="{41811A7D-3BD3-4A7E-9497-CAEF2DF2D25E}" type="pres">
      <dgm:prSet presAssocID="{060EC524-B23A-4D54-8BB7-73AC4602330C}" presName="bkgdShape" presStyleLbl="node1" presStyleIdx="0" presStyleCnt="3" custScaleX="111914"/>
      <dgm:spPr/>
      <dgm:t>
        <a:bodyPr/>
        <a:lstStyle/>
        <a:p>
          <a:endParaRPr lang="ru-RU"/>
        </a:p>
      </dgm:t>
    </dgm:pt>
    <dgm:pt modelId="{1DA69498-5D47-4D5E-B90D-BE363355118C}" type="pres">
      <dgm:prSet presAssocID="{060EC524-B23A-4D54-8BB7-73AC4602330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E90DA-B636-44B3-8FA2-BBDF31380EB5}" type="pres">
      <dgm:prSet presAssocID="{060EC524-B23A-4D54-8BB7-73AC4602330C}" presName="invisiNode" presStyleLbl="node1" presStyleIdx="0" presStyleCnt="3"/>
      <dgm:spPr/>
    </dgm:pt>
    <dgm:pt modelId="{9A270649-3078-47C2-8B99-B0E06F8FF92D}" type="pres">
      <dgm:prSet presAssocID="{060EC524-B23A-4D54-8BB7-73AC4602330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866829-011B-4F68-8EA0-8938BFFA4A43}" type="pres">
      <dgm:prSet presAssocID="{8A9232A9-E3F4-40ED-9EFB-A8499F0C774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155E5FC-FDA2-4D20-980F-D58B21E558CE}" type="pres">
      <dgm:prSet presAssocID="{F2C22300-FEB9-446F-B517-85FCB4284A37}" presName="compNode" presStyleCnt="0"/>
      <dgm:spPr/>
    </dgm:pt>
    <dgm:pt modelId="{3B9F0FDC-CAB0-4F34-B75E-A9C5AFD5DECF}" type="pres">
      <dgm:prSet presAssocID="{F2C22300-FEB9-446F-B517-85FCB4284A37}" presName="bkgdShape" presStyleLbl="node1" presStyleIdx="1" presStyleCnt="3" custScaleX="127434"/>
      <dgm:spPr/>
      <dgm:t>
        <a:bodyPr/>
        <a:lstStyle/>
        <a:p>
          <a:endParaRPr lang="ru-RU"/>
        </a:p>
      </dgm:t>
    </dgm:pt>
    <dgm:pt modelId="{FD4DCA59-7558-4850-BB6D-3CDC9EAB958A}" type="pres">
      <dgm:prSet presAssocID="{F2C22300-FEB9-446F-B517-85FCB4284A3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E54AA-34E4-4F0E-9A0D-109B3878BCB5}" type="pres">
      <dgm:prSet presAssocID="{F2C22300-FEB9-446F-B517-85FCB4284A37}" presName="invisiNode" presStyleLbl="node1" presStyleIdx="1" presStyleCnt="3"/>
      <dgm:spPr/>
    </dgm:pt>
    <dgm:pt modelId="{A97C8A9D-3B73-4535-9FD9-37A582211AD4}" type="pres">
      <dgm:prSet presAssocID="{F2C22300-FEB9-446F-B517-85FCB4284A37}" presName="imagNode" presStyleLbl="fgImgPlace1" presStyleIdx="1" presStyleCnt="3" custLinFactNeighborX="-1026" custLinFactNeighborY="25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BF36DF-A39F-4738-9A63-88227B3C14F6}" type="pres">
      <dgm:prSet presAssocID="{28AE33C4-9ED0-4DF9-9022-C657EBAEFAA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0F4962-8BDD-4603-B025-8F835B779B5A}" type="pres">
      <dgm:prSet presAssocID="{969A2C99-3541-4540-9672-726D1B82A852}" presName="compNode" presStyleCnt="0"/>
      <dgm:spPr/>
    </dgm:pt>
    <dgm:pt modelId="{C244E6C8-0380-4A77-B61E-58E354795063}" type="pres">
      <dgm:prSet presAssocID="{969A2C99-3541-4540-9672-726D1B82A852}" presName="bkgdShape" presStyleLbl="node1" presStyleIdx="2" presStyleCnt="3" custScaleX="128022"/>
      <dgm:spPr/>
      <dgm:t>
        <a:bodyPr/>
        <a:lstStyle/>
        <a:p>
          <a:endParaRPr lang="ru-RU"/>
        </a:p>
      </dgm:t>
    </dgm:pt>
    <dgm:pt modelId="{908A8B59-5C92-473B-A244-D497A07FF7E3}" type="pres">
      <dgm:prSet presAssocID="{969A2C99-3541-4540-9672-726D1B82A852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877D93-01CD-4893-ACAC-2ECAFFAA3737}" type="pres">
      <dgm:prSet presAssocID="{969A2C99-3541-4540-9672-726D1B82A852}" presName="invisiNode" presStyleLbl="node1" presStyleIdx="2" presStyleCnt="3"/>
      <dgm:spPr/>
    </dgm:pt>
    <dgm:pt modelId="{A1580359-CD6F-4417-9D8D-E66C97876358}" type="pres">
      <dgm:prSet presAssocID="{969A2C99-3541-4540-9672-726D1B82A852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42CC144-58CB-43ED-998A-DCD3DB61D89E}" type="presOf" srcId="{F2C22300-FEB9-446F-B517-85FCB4284A37}" destId="{3B9F0FDC-CAB0-4F34-B75E-A9C5AFD5DECF}" srcOrd="0" destOrd="0" presId="urn:microsoft.com/office/officeart/2005/8/layout/hList7#1"/>
    <dgm:cxn modelId="{1959A9BF-397B-4A0A-981A-B4193598D0DA}" type="presOf" srcId="{F2C22300-FEB9-446F-B517-85FCB4284A37}" destId="{FD4DCA59-7558-4850-BB6D-3CDC9EAB958A}" srcOrd="1" destOrd="0" presId="urn:microsoft.com/office/officeart/2005/8/layout/hList7#1"/>
    <dgm:cxn modelId="{A13462D4-4E6B-4F53-9052-6DA1E8BD3972}" type="presOf" srcId="{060EC524-B23A-4D54-8BB7-73AC4602330C}" destId="{41811A7D-3BD3-4A7E-9497-CAEF2DF2D25E}" srcOrd="0" destOrd="0" presId="urn:microsoft.com/office/officeart/2005/8/layout/hList7#1"/>
    <dgm:cxn modelId="{FA3979B4-61D3-43C4-BEA3-4F04FAE2DF35}" type="presOf" srcId="{969A2C99-3541-4540-9672-726D1B82A852}" destId="{908A8B59-5C92-473B-A244-D497A07FF7E3}" srcOrd="1" destOrd="0" presId="urn:microsoft.com/office/officeart/2005/8/layout/hList7#1"/>
    <dgm:cxn modelId="{22613D42-26B1-4A13-B6CA-D03197C71CD4}" type="presOf" srcId="{28AE33C4-9ED0-4DF9-9022-C657EBAEFAA4}" destId="{56BF36DF-A39F-4738-9A63-88227B3C14F6}" srcOrd="0" destOrd="0" presId="urn:microsoft.com/office/officeart/2005/8/layout/hList7#1"/>
    <dgm:cxn modelId="{0DD0C398-EE0C-4046-B9B6-A6EABB6D1FC1}" srcId="{C863B2D1-2A7B-4344-8CB4-754E5BC6DB32}" destId="{969A2C99-3541-4540-9672-726D1B82A852}" srcOrd="2" destOrd="0" parTransId="{7E718496-4506-44E3-B7C9-D25A6C9512AE}" sibTransId="{7E957E4B-D080-4375-AC1A-DDE13D6ED325}"/>
    <dgm:cxn modelId="{9939605F-C3A3-4814-A9FB-E90ED008442F}" srcId="{C863B2D1-2A7B-4344-8CB4-754E5BC6DB32}" destId="{F2C22300-FEB9-446F-B517-85FCB4284A37}" srcOrd="1" destOrd="0" parTransId="{2313B7C0-C6A8-4A72-B82A-9088CCCDE4FB}" sibTransId="{28AE33C4-9ED0-4DF9-9022-C657EBAEFAA4}"/>
    <dgm:cxn modelId="{A8ABEBFD-58F7-4148-80BD-D05E5887AF83}" type="presOf" srcId="{8A9232A9-E3F4-40ED-9EFB-A8499F0C7749}" destId="{89866829-011B-4F68-8EA0-8938BFFA4A43}" srcOrd="0" destOrd="0" presId="urn:microsoft.com/office/officeart/2005/8/layout/hList7#1"/>
    <dgm:cxn modelId="{FE580277-3CC3-4E36-A13A-C3F0D98B7DA7}" type="presOf" srcId="{060EC524-B23A-4D54-8BB7-73AC4602330C}" destId="{1DA69498-5D47-4D5E-B90D-BE363355118C}" srcOrd="1" destOrd="0" presId="urn:microsoft.com/office/officeart/2005/8/layout/hList7#1"/>
    <dgm:cxn modelId="{994F8CE9-E12D-4E95-91DF-32A746D95E76}" type="presOf" srcId="{C863B2D1-2A7B-4344-8CB4-754E5BC6DB32}" destId="{1369B13D-FAE9-4F81-9443-CD6482B14CA4}" srcOrd="0" destOrd="0" presId="urn:microsoft.com/office/officeart/2005/8/layout/hList7#1"/>
    <dgm:cxn modelId="{65A996D2-E468-4705-B483-D91F95B1746A}" type="presOf" srcId="{969A2C99-3541-4540-9672-726D1B82A852}" destId="{C244E6C8-0380-4A77-B61E-58E354795063}" srcOrd="0" destOrd="0" presId="urn:microsoft.com/office/officeart/2005/8/layout/hList7#1"/>
    <dgm:cxn modelId="{E6A86C04-F505-4488-9515-8CB0802B8D1E}" srcId="{C863B2D1-2A7B-4344-8CB4-754E5BC6DB32}" destId="{060EC524-B23A-4D54-8BB7-73AC4602330C}" srcOrd="0" destOrd="0" parTransId="{E22B1B4C-C537-4FA9-9391-9839B3B82A8F}" sibTransId="{8A9232A9-E3F4-40ED-9EFB-A8499F0C7749}"/>
    <dgm:cxn modelId="{AC7587F4-0394-4695-831B-BADBCC79A363}" type="presParOf" srcId="{1369B13D-FAE9-4F81-9443-CD6482B14CA4}" destId="{539E8328-69BB-430A-ADEE-8C0411A8D8FF}" srcOrd="0" destOrd="0" presId="urn:microsoft.com/office/officeart/2005/8/layout/hList7#1"/>
    <dgm:cxn modelId="{B96A123D-9874-4E9A-A1B0-57D05B945CE2}" type="presParOf" srcId="{1369B13D-FAE9-4F81-9443-CD6482B14CA4}" destId="{651CE7AF-C8D4-4632-AD5E-0E0D20D83183}" srcOrd="1" destOrd="0" presId="urn:microsoft.com/office/officeart/2005/8/layout/hList7#1"/>
    <dgm:cxn modelId="{BA5F2EF8-CFAB-495F-85B4-D1A735A3723D}" type="presParOf" srcId="{651CE7AF-C8D4-4632-AD5E-0E0D20D83183}" destId="{D65C5BAE-6315-4B4B-ABBD-89F84951AA67}" srcOrd="0" destOrd="0" presId="urn:microsoft.com/office/officeart/2005/8/layout/hList7#1"/>
    <dgm:cxn modelId="{475411CC-BA95-46F3-A090-6BA975756E94}" type="presParOf" srcId="{D65C5BAE-6315-4B4B-ABBD-89F84951AA67}" destId="{41811A7D-3BD3-4A7E-9497-CAEF2DF2D25E}" srcOrd="0" destOrd="0" presId="urn:microsoft.com/office/officeart/2005/8/layout/hList7#1"/>
    <dgm:cxn modelId="{C6B05E15-FF51-4599-885B-D2509B6E89FE}" type="presParOf" srcId="{D65C5BAE-6315-4B4B-ABBD-89F84951AA67}" destId="{1DA69498-5D47-4D5E-B90D-BE363355118C}" srcOrd="1" destOrd="0" presId="urn:microsoft.com/office/officeart/2005/8/layout/hList7#1"/>
    <dgm:cxn modelId="{1C2CBAFE-08E8-4246-AD7A-A68397B03C2D}" type="presParOf" srcId="{D65C5BAE-6315-4B4B-ABBD-89F84951AA67}" destId="{E97E90DA-B636-44B3-8FA2-BBDF31380EB5}" srcOrd="2" destOrd="0" presId="urn:microsoft.com/office/officeart/2005/8/layout/hList7#1"/>
    <dgm:cxn modelId="{F1E62908-18ED-4953-8568-D4DCD17C91C0}" type="presParOf" srcId="{D65C5BAE-6315-4B4B-ABBD-89F84951AA67}" destId="{9A270649-3078-47C2-8B99-B0E06F8FF92D}" srcOrd="3" destOrd="0" presId="urn:microsoft.com/office/officeart/2005/8/layout/hList7#1"/>
    <dgm:cxn modelId="{6A0C7057-4B40-4131-BB79-618811CBA226}" type="presParOf" srcId="{651CE7AF-C8D4-4632-AD5E-0E0D20D83183}" destId="{89866829-011B-4F68-8EA0-8938BFFA4A43}" srcOrd="1" destOrd="0" presId="urn:microsoft.com/office/officeart/2005/8/layout/hList7#1"/>
    <dgm:cxn modelId="{B06280C5-CBB8-466B-BDA2-680CC6779206}" type="presParOf" srcId="{651CE7AF-C8D4-4632-AD5E-0E0D20D83183}" destId="{E155E5FC-FDA2-4D20-980F-D58B21E558CE}" srcOrd="2" destOrd="0" presId="urn:microsoft.com/office/officeart/2005/8/layout/hList7#1"/>
    <dgm:cxn modelId="{26D075F2-5662-44D3-AC8E-BF11FF68BF68}" type="presParOf" srcId="{E155E5FC-FDA2-4D20-980F-D58B21E558CE}" destId="{3B9F0FDC-CAB0-4F34-B75E-A9C5AFD5DECF}" srcOrd="0" destOrd="0" presId="urn:microsoft.com/office/officeart/2005/8/layout/hList7#1"/>
    <dgm:cxn modelId="{0FED1869-919C-48FE-9917-0A17AD3151BB}" type="presParOf" srcId="{E155E5FC-FDA2-4D20-980F-D58B21E558CE}" destId="{FD4DCA59-7558-4850-BB6D-3CDC9EAB958A}" srcOrd="1" destOrd="0" presId="urn:microsoft.com/office/officeart/2005/8/layout/hList7#1"/>
    <dgm:cxn modelId="{6E638A58-5128-48FF-B969-8ECF4E205FC6}" type="presParOf" srcId="{E155E5FC-FDA2-4D20-980F-D58B21E558CE}" destId="{059E54AA-34E4-4F0E-9A0D-109B3878BCB5}" srcOrd="2" destOrd="0" presId="urn:microsoft.com/office/officeart/2005/8/layout/hList7#1"/>
    <dgm:cxn modelId="{13F0C470-ED1D-43E7-AAFB-11B896081053}" type="presParOf" srcId="{E155E5FC-FDA2-4D20-980F-D58B21E558CE}" destId="{A97C8A9D-3B73-4535-9FD9-37A582211AD4}" srcOrd="3" destOrd="0" presId="urn:microsoft.com/office/officeart/2005/8/layout/hList7#1"/>
    <dgm:cxn modelId="{B966FB6D-A16A-4FCB-BEE2-048C2BEA8532}" type="presParOf" srcId="{651CE7AF-C8D4-4632-AD5E-0E0D20D83183}" destId="{56BF36DF-A39F-4738-9A63-88227B3C14F6}" srcOrd="3" destOrd="0" presId="urn:microsoft.com/office/officeart/2005/8/layout/hList7#1"/>
    <dgm:cxn modelId="{D890BAD8-9CD9-4D21-9D06-0D719FB8B03F}" type="presParOf" srcId="{651CE7AF-C8D4-4632-AD5E-0E0D20D83183}" destId="{060F4962-8BDD-4603-B025-8F835B779B5A}" srcOrd="4" destOrd="0" presId="urn:microsoft.com/office/officeart/2005/8/layout/hList7#1"/>
    <dgm:cxn modelId="{AB22F5D7-80EA-43A9-A5FA-441FAEA3C7F9}" type="presParOf" srcId="{060F4962-8BDD-4603-B025-8F835B779B5A}" destId="{C244E6C8-0380-4A77-B61E-58E354795063}" srcOrd="0" destOrd="0" presId="urn:microsoft.com/office/officeart/2005/8/layout/hList7#1"/>
    <dgm:cxn modelId="{1B6AC363-94E7-4BDE-91A4-7E483DCAC952}" type="presParOf" srcId="{060F4962-8BDD-4603-B025-8F835B779B5A}" destId="{908A8B59-5C92-473B-A244-D497A07FF7E3}" srcOrd="1" destOrd="0" presId="urn:microsoft.com/office/officeart/2005/8/layout/hList7#1"/>
    <dgm:cxn modelId="{DEC6C57D-E938-4F77-8371-4F41E11D9C44}" type="presParOf" srcId="{060F4962-8BDD-4603-B025-8F835B779B5A}" destId="{F5877D93-01CD-4893-ACAC-2ECAFFAA3737}" srcOrd="2" destOrd="0" presId="urn:microsoft.com/office/officeart/2005/8/layout/hList7#1"/>
    <dgm:cxn modelId="{5CC2C1B8-B394-4397-A34D-6C00D7AA7EB9}" type="presParOf" srcId="{060F4962-8BDD-4603-B025-8F835B779B5A}" destId="{A1580359-CD6F-4417-9D8D-E66C9787635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31894-4B1E-4C1D-AF6E-E98278B603B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7AD66E-F039-41E6-A876-CCEFD22683C3}">
      <dgm:prSet phldrT="[Текст]" custT="1"/>
      <dgm:spPr>
        <a:solidFill>
          <a:srgbClr val="00B050">
            <a:alpha val="24000"/>
          </a:srgbClr>
        </a:solidFill>
      </dgm:spPr>
      <dgm:t>
        <a:bodyPr/>
        <a:lstStyle/>
        <a:p>
          <a:pPr algn="l"/>
          <a:r>
            <a:rPr lang="ru-RU" sz="2400" dirty="0" smtClean="0">
              <a:solidFill>
                <a:srgbClr val="800080"/>
              </a:solidFill>
              <a:latin typeface="Monotype Corsiva" pitchFamily="66" charset="0"/>
            </a:rPr>
            <a:t>На современном этапе проблема профилактики здоровья детей -одна из самых актуальных</a:t>
          </a:r>
          <a:endParaRPr lang="ru-RU" sz="2400" dirty="0">
            <a:solidFill>
              <a:srgbClr val="800080"/>
            </a:solidFill>
          </a:endParaRPr>
        </a:p>
      </dgm:t>
    </dgm:pt>
    <dgm:pt modelId="{1F7D5EAA-86F2-4A53-8B78-434029BCE722}" type="parTrans" cxnId="{E86A576C-9CB2-4374-BAEB-D1FF1D49AC12}">
      <dgm:prSet/>
      <dgm:spPr/>
      <dgm:t>
        <a:bodyPr/>
        <a:lstStyle/>
        <a:p>
          <a:endParaRPr lang="ru-RU"/>
        </a:p>
      </dgm:t>
    </dgm:pt>
    <dgm:pt modelId="{F73AC136-69DA-4294-BED3-C8C02D316C3C}" type="sibTrans" cxnId="{E86A576C-9CB2-4374-BAEB-D1FF1D49AC12}">
      <dgm:prSet/>
      <dgm:spPr/>
      <dgm:t>
        <a:bodyPr/>
        <a:lstStyle/>
        <a:p>
          <a:endParaRPr lang="ru-RU"/>
        </a:p>
      </dgm:t>
    </dgm:pt>
    <dgm:pt modelId="{D1CF3AEB-1155-4CB8-A746-D31479EA0E08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rgbClr val="FFFF00"/>
              </a:solidFill>
              <a:latin typeface="Monotype Corsiva" pitchFamily="66" charset="0"/>
            </a:rPr>
            <a:t>Дошкольные учреждения, несут полную ответственность за воспитание человека XXI века</a:t>
          </a:r>
          <a:endParaRPr lang="ru-RU" sz="2400" dirty="0">
            <a:solidFill>
              <a:srgbClr val="FFFF00"/>
            </a:solidFill>
          </a:endParaRPr>
        </a:p>
      </dgm:t>
    </dgm:pt>
    <dgm:pt modelId="{998C334C-2481-4749-8896-7820E86543A8}" type="parTrans" cxnId="{742845EB-9F25-489F-8060-A894BE9F0ECB}">
      <dgm:prSet/>
      <dgm:spPr/>
      <dgm:t>
        <a:bodyPr/>
        <a:lstStyle/>
        <a:p>
          <a:endParaRPr lang="ru-RU"/>
        </a:p>
      </dgm:t>
    </dgm:pt>
    <dgm:pt modelId="{C322F97B-32E9-43E7-A6A2-2939B59CF33A}" type="sibTrans" cxnId="{742845EB-9F25-489F-8060-A894BE9F0ECB}">
      <dgm:prSet/>
      <dgm:spPr/>
      <dgm:t>
        <a:bodyPr/>
        <a:lstStyle/>
        <a:p>
          <a:endParaRPr lang="ru-RU"/>
        </a:p>
      </dgm:t>
    </dgm:pt>
    <dgm:pt modelId="{AFBA6F4E-17EC-448D-9599-39A1907BE1BC}">
      <dgm:prSet phldrT="[Текст]" custT="1"/>
      <dgm:spPr>
        <a:solidFill>
          <a:srgbClr val="800080">
            <a:alpha val="56000"/>
          </a:srgbClr>
        </a:solidFill>
      </dgm:spPr>
      <dgm:t>
        <a:bodyPr/>
        <a:lstStyle/>
        <a:p>
          <a:pPr algn="l"/>
          <a:r>
            <a:rPr lang="ru-RU" sz="2400" dirty="0" smtClean="0">
              <a:solidFill>
                <a:srgbClr val="92D050"/>
              </a:solidFill>
              <a:latin typeface="Monotype Corsiva" pitchFamily="66" charset="0"/>
            </a:rPr>
            <a:t>Человека здорового физически, нравственно и духовно, человека всесторонне и гармонично развитого</a:t>
          </a:r>
          <a:endParaRPr lang="ru-RU" sz="2400" dirty="0">
            <a:solidFill>
              <a:srgbClr val="92D050"/>
            </a:solidFill>
          </a:endParaRPr>
        </a:p>
      </dgm:t>
    </dgm:pt>
    <dgm:pt modelId="{B54F9A27-6968-4F83-BD2C-B95AB8E11671}" type="parTrans" cxnId="{ECF5DBE5-5B2B-451B-9F93-2148B3091DD6}">
      <dgm:prSet/>
      <dgm:spPr/>
      <dgm:t>
        <a:bodyPr/>
        <a:lstStyle/>
        <a:p>
          <a:endParaRPr lang="ru-RU"/>
        </a:p>
      </dgm:t>
    </dgm:pt>
    <dgm:pt modelId="{324918EE-4431-4F7A-BB0C-4B31C0F91931}" type="sibTrans" cxnId="{ECF5DBE5-5B2B-451B-9F93-2148B3091DD6}">
      <dgm:prSet/>
      <dgm:spPr/>
      <dgm:t>
        <a:bodyPr/>
        <a:lstStyle/>
        <a:p>
          <a:endParaRPr lang="ru-RU"/>
        </a:p>
      </dgm:t>
    </dgm:pt>
    <dgm:pt modelId="{A7940FE0-4F46-4A80-9693-0C8281C72999}" type="pres">
      <dgm:prSet presAssocID="{98A31894-4B1E-4C1D-AF6E-E98278B603BA}" presName="CompostProcess" presStyleCnt="0">
        <dgm:presLayoutVars>
          <dgm:dir/>
          <dgm:resizeHandles val="exact"/>
        </dgm:presLayoutVars>
      </dgm:prSet>
      <dgm:spPr/>
    </dgm:pt>
    <dgm:pt modelId="{CC19D557-B2D7-451A-8FD9-9FBD1D8DB6DE}" type="pres">
      <dgm:prSet presAssocID="{98A31894-4B1E-4C1D-AF6E-E98278B603BA}" presName="arrow" presStyleLbl="bgShp" presStyleIdx="0" presStyleCnt="1" custScaleX="117647"/>
      <dgm:spPr/>
    </dgm:pt>
    <dgm:pt modelId="{D2D7846A-A8C7-478A-B632-DA5D62C005BE}" type="pres">
      <dgm:prSet presAssocID="{98A31894-4B1E-4C1D-AF6E-E98278B603BA}" presName="linearProcess" presStyleCnt="0"/>
      <dgm:spPr/>
    </dgm:pt>
    <dgm:pt modelId="{FE271E79-E89D-412D-BA08-7AC87D007310}" type="pres">
      <dgm:prSet presAssocID="{867AD66E-F039-41E6-A876-CCEFD22683C3}" presName="textNode" presStyleLbl="node1" presStyleIdx="0" presStyleCnt="3" custScaleX="112792" custScaleY="122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12E7D-2B08-45DE-B55C-592C2F4FFC75}" type="pres">
      <dgm:prSet presAssocID="{F73AC136-69DA-4294-BED3-C8C02D316C3C}" presName="sibTrans" presStyleCnt="0"/>
      <dgm:spPr/>
    </dgm:pt>
    <dgm:pt modelId="{284CD9D3-523A-4638-AB5D-10D0803C3B1D}" type="pres">
      <dgm:prSet presAssocID="{D1CF3AEB-1155-4CB8-A746-D31479EA0E08}" presName="textNode" presStyleLbl="node1" presStyleIdx="1" presStyleCnt="3" custScaleX="98670" custScaleY="122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4EC7B-D04C-4AFF-85C4-9B917D7155E8}" type="pres">
      <dgm:prSet presAssocID="{C322F97B-32E9-43E7-A6A2-2939B59CF33A}" presName="sibTrans" presStyleCnt="0"/>
      <dgm:spPr/>
    </dgm:pt>
    <dgm:pt modelId="{BFC1887E-B255-4D8F-BCCF-703FDF880625}" type="pres">
      <dgm:prSet presAssocID="{AFBA6F4E-17EC-448D-9599-39A1907BE1BC}" presName="textNode" presStyleLbl="node1" presStyleIdx="2" presStyleCnt="3" custScaleX="118729" custScaleY="122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F5DBE5-5B2B-451B-9F93-2148B3091DD6}" srcId="{98A31894-4B1E-4C1D-AF6E-E98278B603BA}" destId="{AFBA6F4E-17EC-448D-9599-39A1907BE1BC}" srcOrd="2" destOrd="0" parTransId="{B54F9A27-6968-4F83-BD2C-B95AB8E11671}" sibTransId="{324918EE-4431-4F7A-BB0C-4B31C0F91931}"/>
    <dgm:cxn modelId="{E86A576C-9CB2-4374-BAEB-D1FF1D49AC12}" srcId="{98A31894-4B1E-4C1D-AF6E-E98278B603BA}" destId="{867AD66E-F039-41E6-A876-CCEFD22683C3}" srcOrd="0" destOrd="0" parTransId="{1F7D5EAA-86F2-4A53-8B78-434029BCE722}" sibTransId="{F73AC136-69DA-4294-BED3-C8C02D316C3C}"/>
    <dgm:cxn modelId="{FF0F31A8-A97C-43C2-AEC2-F44D29B1A881}" type="presOf" srcId="{D1CF3AEB-1155-4CB8-A746-D31479EA0E08}" destId="{284CD9D3-523A-4638-AB5D-10D0803C3B1D}" srcOrd="0" destOrd="0" presId="urn:microsoft.com/office/officeart/2005/8/layout/hProcess9"/>
    <dgm:cxn modelId="{FCC7E0BE-EF95-4069-B1B4-FB56EC186CD0}" type="presOf" srcId="{98A31894-4B1E-4C1D-AF6E-E98278B603BA}" destId="{A7940FE0-4F46-4A80-9693-0C8281C72999}" srcOrd="0" destOrd="0" presId="urn:microsoft.com/office/officeart/2005/8/layout/hProcess9"/>
    <dgm:cxn modelId="{78F86490-FB38-458B-B404-2A3C9E69FE51}" type="presOf" srcId="{867AD66E-F039-41E6-A876-CCEFD22683C3}" destId="{FE271E79-E89D-412D-BA08-7AC87D007310}" srcOrd="0" destOrd="0" presId="urn:microsoft.com/office/officeart/2005/8/layout/hProcess9"/>
    <dgm:cxn modelId="{666F9284-193A-4AD8-9CB4-2A59368F6E94}" type="presOf" srcId="{AFBA6F4E-17EC-448D-9599-39A1907BE1BC}" destId="{BFC1887E-B255-4D8F-BCCF-703FDF880625}" srcOrd="0" destOrd="0" presId="urn:microsoft.com/office/officeart/2005/8/layout/hProcess9"/>
    <dgm:cxn modelId="{742845EB-9F25-489F-8060-A894BE9F0ECB}" srcId="{98A31894-4B1E-4C1D-AF6E-E98278B603BA}" destId="{D1CF3AEB-1155-4CB8-A746-D31479EA0E08}" srcOrd="1" destOrd="0" parTransId="{998C334C-2481-4749-8896-7820E86543A8}" sibTransId="{C322F97B-32E9-43E7-A6A2-2939B59CF33A}"/>
    <dgm:cxn modelId="{B1FACD7B-2379-4B06-A73C-D8F768ECAFA2}" type="presParOf" srcId="{A7940FE0-4F46-4A80-9693-0C8281C72999}" destId="{CC19D557-B2D7-451A-8FD9-9FBD1D8DB6DE}" srcOrd="0" destOrd="0" presId="urn:microsoft.com/office/officeart/2005/8/layout/hProcess9"/>
    <dgm:cxn modelId="{27F5914D-5373-4E8F-B611-3FC5A631C6B7}" type="presParOf" srcId="{A7940FE0-4F46-4A80-9693-0C8281C72999}" destId="{D2D7846A-A8C7-478A-B632-DA5D62C005BE}" srcOrd="1" destOrd="0" presId="urn:microsoft.com/office/officeart/2005/8/layout/hProcess9"/>
    <dgm:cxn modelId="{B5A499F1-7006-4B90-BACD-A8507304CDFD}" type="presParOf" srcId="{D2D7846A-A8C7-478A-B632-DA5D62C005BE}" destId="{FE271E79-E89D-412D-BA08-7AC87D007310}" srcOrd="0" destOrd="0" presId="urn:microsoft.com/office/officeart/2005/8/layout/hProcess9"/>
    <dgm:cxn modelId="{2B51A7DB-D790-4819-B038-76A259956DB3}" type="presParOf" srcId="{D2D7846A-A8C7-478A-B632-DA5D62C005BE}" destId="{3D012E7D-2B08-45DE-B55C-592C2F4FFC75}" srcOrd="1" destOrd="0" presId="urn:microsoft.com/office/officeart/2005/8/layout/hProcess9"/>
    <dgm:cxn modelId="{47AAA875-2164-4DF9-AE68-9EEF2F635DC8}" type="presParOf" srcId="{D2D7846A-A8C7-478A-B632-DA5D62C005BE}" destId="{284CD9D3-523A-4638-AB5D-10D0803C3B1D}" srcOrd="2" destOrd="0" presId="urn:microsoft.com/office/officeart/2005/8/layout/hProcess9"/>
    <dgm:cxn modelId="{F496A3D4-19A1-4DDF-BD23-032A2E5FB7AD}" type="presParOf" srcId="{D2D7846A-A8C7-478A-B632-DA5D62C005BE}" destId="{8094EC7B-D04C-4AFF-85C4-9B917D7155E8}" srcOrd="3" destOrd="0" presId="urn:microsoft.com/office/officeart/2005/8/layout/hProcess9"/>
    <dgm:cxn modelId="{C1EC16AB-B090-4AC9-AFC7-534F90B3F97C}" type="presParOf" srcId="{D2D7846A-A8C7-478A-B632-DA5D62C005BE}" destId="{BFC1887E-B255-4D8F-BCCF-703FDF8806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2191A-5C20-4950-9AD5-04FC07C243C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47E9C76-80DC-4D00-93A3-A2A6979874EC}">
      <dgm:prSet phldrT="[Текст]" custT="1"/>
      <dgm:spPr>
        <a:solidFill>
          <a:srgbClr val="FF6600">
            <a:alpha val="49000"/>
          </a:srgbClr>
        </a:solidFill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Monotype Corsiva" pitchFamily="66" charset="0"/>
            </a:rPr>
            <a:t>В дошкольном детстве ребенок приобретает основы личностной культуры </a:t>
          </a:r>
          <a:endParaRPr lang="ru-RU" sz="2800" b="1" dirty="0">
            <a:solidFill>
              <a:srgbClr val="FFFF00"/>
            </a:solidFill>
          </a:endParaRPr>
        </a:p>
      </dgm:t>
    </dgm:pt>
    <dgm:pt modelId="{C256912B-4899-446B-8DE9-EA0E377C1615}" type="parTrans" cxnId="{C335D59C-B854-4474-A319-0AFB6AFD1F18}">
      <dgm:prSet/>
      <dgm:spPr/>
      <dgm:t>
        <a:bodyPr/>
        <a:lstStyle/>
        <a:p>
          <a:endParaRPr lang="ru-RU"/>
        </a:p>
      </dgm:t>
    </dgm:pt>
    <dgm:pt modelId="{9305A2F7-92D7-4655-ABCE-344435478099}" type="sibTrans" cxnId="{C335D59C-B854-4474-A319-0AFB6AFD1F18}">
      <dgm:prSet/>
      <dgm:spPr/>
      <dgm:t>
        <a:bodyPr/>
        <a:lstStyle/>
        <a:p>
          <a:endParaRPr lang="ru-RU"/>
        </a:p>
      </dgm:t>
    </dgm:pt>
    <dgm:pt modelId="{A34D7FF3-5DBA-4011-937B-36292400A6B2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rgbClr val="FFFF00"/>
              </a:solidFill>
              <a:latin typeface="Monotype Corsiva" pitchFamily="66" charset="0"/>
            </a:rPr>
            <a:t>Поэтому важным звеном в работе детского сада является </a:t>
          </a:r>
          <a:r>
            <a:rPr lang="ru-RU" sz="2400" i="1" dirty="0" err="1" smtClean="0">
              <a:solidFill>
                <a:srgbClr val="FFFF00"/>
              </a:solidFill>
              <a:latin typeface="Monotype Corsiva" pitchFamily="66" charset="0"/>
            </a:rPr>
            <a:t>валеологическое</a:t>
          </a:r>
          <a:r>
            <a:rPr lang="ru-RU" sz="2400" dirty="0" smtClean="0">
              <a:solidFill>
                <a:srgbClr val="FFFF00"/>
              </a:solidFill>
              <a:latin typeface="Monotype Corsiva" pitchFamily="66" charset="0"/>
            </a:rPr>
            <a:t> </a:t>
          </a:r>
          <a:r>
            <a:rPr lang="ru-RU" sz="2400" i="1" dirty="0" smtClean="0">
              <a:solidFill>
                <a:srgbClr val="FFFF00"/>
              </a:solidFill>
              <a:latin typeface="Monotype Corsiva" pitchFamily="66" charset="0"/>
            </a:rPr>
            <a:t>воспитание </a:t>
          </a:r>
          <a:r>
            <a:rPr lang="ru-RU" sz="2400" dirty="0" smtClean="0">
              <a:solidFill>
                <a:srgbClr val="FFFF00"/>
              </a:solidFill>
              <a:latin typeface="Monotype Corsiva" pitchFamily="66" charset="0"/>
            </a:rPr>
            <a:t>дошкольников</a:t>
          </a:r>
          <a:endParaRPr lang="ru-RU" sz="2400" dirty="0">
            <a:solidFill>
              <a:srgbClr val="FFFF00"/>
            </a:solidFill>
          </a:endParaRPr>
        </a:p>
      </dgm:t>
    </dgm:pt>
    <dgm:pt modelId="{3061FFB9-62D1-41E1-BB7A-F642E1D58B8B}" type="parTrans" cxnId="{FFF4948F-4062-4F84-AA27-77F4A48C15A5}">
      <dgm:prSet/>
      <dgm:spPr/>
      <dgm:t>
        <a:bodyPr/>
        <a:lstStyle/>
        <a:p>
          <a:endParaRPr lang="ru-RU"/>
        </a:p>
      </dgm:t>
    </dgm:pt>
    <dgm:pt modelId="{1E53D07A-8EB8-4A07-B8E7-23683D6EBF31}" type="sibTrans" cxnId="{FFF4948F-4062-4F84-AA27-77F4A48C15A5}">
      <dgm:prSet/>
      <dgm:spPr/>
      <dgm:t>
        <a:bodyPr/>
        <a:lstStyle/>
        <a:p>
          <a:endParaRPr lang="ru-RU"/>
        </a:p>
      </dgm:t>
    </dgm:pt>
    <dgm:pt modelId="{9E06327D-BC67-4B4A-9505-85B2B2D98DEA}">
      <dgm:prSet phldrT="[Текст]" custT="1"/>
      <dgm:spPr>
        <a:solidFill>
          <a:srgbClr val="9900CC">
            <a:alpha val="34000"/>
          </a:srgbClr>
        </a:solidFill>
      </dgm:spPr>
      <dgm:t>
        <a:bodyPr/>
        <a:lstStyle/>
        <a:p>
          <a:pPr algn="ctr"/>
          <a:r>
            <a:rPr lang="ru-RU" sz="2400" dirty="0" smtClean="0">
              <a:solidFill>
                <a:srgbClr val="FFFF00"/>
              </a:solidFill>
              <a:latin typeface="Monotype Corsiva" pitchFamily="66" charset="0"/>
            </a:rPr>
            <a:t>Ориентировка ребенка в явлениях собственной жизни, деятельности и в себе самом</a:t>
          </a:r>
          <a:endParaRPr lang="ru-RU" sz="2400" dirty="0">
            <a:solidFill>
              <a:srgbClr val="FFFF00"/>
            </a:solidFill>
          </a:endParaRPr>
        </a:p>
      </dgm:t>
    </dgm:pt>
    <dgm:pt modelId="{150964B7-4946-43C2-AE32-E1C682FB4289}" type="parTrans" cxnId="{1229CAEB-CA8E-4D74-A06D-5689A494BB94}">
      <dgm:prSet/>
      <dgm:spPr/>
      <dgm:t>
        <a:bodyPr/>
        <a:lstStyle/>
        <a:p>
          <a:endParaRPr lang="ru-RU"/>
        </a:p>
      </dgm:t>
    </dgm:pt>
    <dgm:pt modelId="{3675F959-D843-4B73-81F0-400F4E3B6DBD}" type="sibTrans" cxnId="{1229CAEB-CA8E-4D74-A06D-5689A494BB94}">
      <dgm:prSet/>
      <dgm:spPr/>
      <dgm:t>
        <a:bodyPr/>
        <a:lstStyle/>
        <a:p>
          <a:endParaRPr lang="ru-RU"/>
        </a:p>
      </dgm:t>
    </dgm:pt>
    <dgm:pt modelId="{03A0FEE8-5A09-47E4-8CA2-E3EAF1A71A97}" type="pres">
      <dgm:prSet presAssocID="{1172191A-5C20-4950-9AD5-04FC07C243C3}" presName="compositeShape" presStyleCnt="0">
        <dgm:presLayoutVars>
          <dgm:chMax val="7"/>
          <dgm:dir/>
          <dgm:resizeHandles val="exact"/>
        </dgm:presLayoutVars>
      </dgm:prSet>
      <dgm:spPr/>
    </dgm:pt>
    <dgm:pt modelId="{DD560634-8544-4FA9-9A65-79CEB473126D}" type="pres">
      <dgm:prSet presAssocID="{347E9C76-80DC-4D00-93A3-A2A6979874EC}" presName="circ1" presStyleLbl="vennNode1" presStyleIdx="0" presStyleCnt="3" custScaleX="164747"/>
      <dgm:spPr/>
      <dgm:t>
        <a:bodyPr/>
        <a:lstStyle/>
        <a:p>
          <a:endParaRPr lang="ru-RU"/>
        </a:p>
      </dgm:t>
    </dgm:pt>
    <dgm:pt modelId="{0145318E-E6AC-4001-BAA7-0EDD1327F21A}" type="pres">
      <dgm:prSet presAssocID="{347E9C76-80DC-4D00-93A3-A2A6979874E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B0D16-A408-483C-8AB3-3598E6AA0636}" type="pres">
      <dgm:prSet presAssocID="{A34D7FF3-5DBA-4011-937B-36292400A6B2}" presName="circ2" presStyleLbl="vennNode1" presStyleIdx="1" presStyleCnt="3" custScaleX="157612" custScaleY="111351" custLinFactNeighborX="95671" custLinFactNeighborY="4833"/>
      <dgm:spPr/>
      <dgm:t>
        <a:bodyPr/>
        <a:lstStyle/>
        <a:p>
          <a:endParaRPr lang="ru-RU"/>
        </a:p>
      </dgm:t>
    </dgm:pt>
    <dgm:pt modelId="{6CD6E796-AE2A-4EC4-BF9A-8639B4A3D0FD}" type="pres">
      <dgm:prSet presAssocID="{A34D7FF3-5DBA-4011-937B-36292400A6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E3EDE-774B-4886-B86C-7B219B52B737}" type="pres">
      <dgm:prSet presAssocID="{9E06327D-BC67-4B4A-9505-85B2B2D98DEA}" presName="circ3" presStyleLbl="vennNode1" presStyleIdx="2" presStyleCnt="3" custScaleX="146347" custScaleY="111686" custLinFactNeighborX="-36212" custLinFactNeighborY="8974"/>
      <dgm:spPr/>
      <dgm:t>
        <a:bodyPr/>
        <a:lstStyle/>
        <a:p>
          <a:endParaRPr lang="ru-RU"/>
        </a:p>
      </dgm:t>
    </dgm:pt>
    <dgm:pt modelId="{D34FA5F7-86B5-4FE2-826D-1EF5B9419078}" type="pres">
      <dgm:prSet presAssocID="{9E06327D-BC67-4B4A-9505-85B2B2D98DE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2D01EE-3753-4D7B-8467-F7C57436DB17}" type="presOf" srcId="{9E06327D-BC67-4B4A-9505-85B2B2D98DEA}" destId="{D34FA5F7-86B5-4FE2-826D-1EF5B9419078}" srcOrd="1" destOrd="0" presId="urn:microsoft.com/office/officeart/2005/8/layout/venn1"/>
    <dgm:cxn modelId="{1229CAEB-CA8E-4D74-A06D-5689A494BB94}" srcId="{1172191A-5C20-4950-9AD5-04FC07C243C3}" destId="{9E06327D-BC67-4B4A-9505-85B2B2D98DEA}" srcOrd="2" destOrd="0" parTransId="{150964B7-4946-43C2-AE32-E1C682FB4289}" sibTransId="{3675F959-D843-4B73-81F0-400F4E3B6DBD}"/>
    <dgm:cxn modelId="{30F7C91C-D6EE-4BB7-834D-6A2ED3B4C01F}" type="presOf" srcId="{9E06327D-BC67-4B4A-9505-85B2B2D98DEA}" destId="{164E3EDE-774B-4886-B86C-7B219B52B737}" srcOrd="0" destOrd="0" presId="urn:microsoft.com/office/officeart/2005/8/layout/venn1"/>
    <dgm:cxn modelId="{C90C92E0-4BBB-4183-A420-89CEED0FA286}" type="presOf" srcId="{347E9C76-80DC-4D00-93A3-A2A6979874EC}" destId="{0145318E-E6AC-4001-BAA7-0EDD1327F21A}" srcOrd="1" destOrd="0" presId="urn:microsoft.com/office/officeart/2005/8/layout/venn1"/>
    <dgm:cxn modelId="{B611105B-9EC3-4045-8547-8B8EAA4CD3E5}" type="presOf" srcId="{A34D7FF3-5DBA-4011-937B-36292400A6B2}" destId="{6CD6E796-AE2A-4EC4-BF9A-8639B4A3D0FD}" srcOrd="1" destOrd="0" presId="urn:microsoft.com/office/officeart/2005/8/layout/venn1"/>
    <dgm:cxn modelId="{FFF4948F-4062-4F84-AA27-77F4A48C15A5}" srcId="{1172191A-5C20-4950-9AD5-04FC07C243C3}" destId="{A34D7FF3-5DBA-4011-937B-36292400A6B2}" srcOrd="1" destOrd="0" parTransId="{3061FFB9-62D1-41E1-BB7A-F642E1D58B8B}" sibTransId="{1E53D07A-8EB8-4A07-B8E7-23683D6EBF31}"/>
    <dgm:cxn modelId="{079359F9-6177-46F5-BFAB-248F6BE8D51B}" type="presOf" srcId="{A34D7FF3-5DBA-4011-937B-36292400A6B2}" destId="{B5FB0D16-A408-483C-8AB3-3598E6AA0636}" srcOrd="0" destOrd="0" presId="urn:microsoft.com/office/officeart/2005/8/layout/venn1"/>
    <dgm:cxn modelId="{C335D59C-B854-4474-A319-0AFB6AFD1F18}" srcId="{1172191A-5C20-4950-9AD5-04FC07C243C3}" destId="{347E9C76-80DC-4D00-93A3-A2A6979874EC}" srcOrd="0" destOrd="0" parTransId="{C256912B-4899-446B-8DE9-EA0E377C1615}" sibTransId="{9305A2F7-92D7-4655-ABCE-344435478099}"/>
    <dgm:cxn modelId="{0C2CC5FB-FD7B-47F0-AA50-5661B5710339}" type="presOf" srcId="{1172191A-5C20-4950-9AD5-04FC07C243C3}" destId="{03A0FEE8-5A09-47E4-8CA2-E3EAF1A71A97}" srcOrd="0" destOrd="0" presId="urn:microsoft.com/office/officeart/2005/8/layout/venn1"/>
    <dgm:cxn modelId="{10A90C09-650D-4CF7-9C0B-1C53AE66A077}" type="presOf" srcId="{347E9C76-80DC-4D00-93A3-A2A6979874EC}" destId="{DD560634-8544-4FA9-9A65-79CEB473126D}" srcOrd="0" destOrd="0" presId="urn:microsoft.com/office/officeart/2005/8/layout/venn1"/>
    <dgm:cxn modelId="{E997E3F1-512A-4924-AE7E-9B85FA1C2856}" type="presParOf" srcId="{03A0FEE8-5A09-47E4-8CA2-E3EAF1A71A97}" destId="{DD560634-8544-4FA9-9A65-79CEB473126D}" srcOrd="0" destOrd="0" presId="urn:microsoft.com/office/officeart/2005/8/layout/venn1"/>
    <dgm:cxn modelId="{DBD24582-29DB-4D7A-8EA4-6373B261BBF8}" type="presParOf" srcId="{03A0FEE8-5A09-47E4-8CA2-E3EAF1A71A97}" destId="{0145318E-E6AC-4001-BAA7-0EDD1327F21A}" srcOrd="1" destOrd="0" presId="urn:microsoft.com/office/officeart/2005/8/layout/venn1"/>
    <dgm:cxn modelId="{B028EA11-0B07-413D-A5F4-BC36E9A1B6A3}" type="presParOf" srcId="{03A0FEE8-5A09-47E4-8CA2-E3EAF1A71A97}" destId="{B5FB0D16-A408-483C-8AB3-3598E6AA0636}" srcOrd="2" destOrd="0" presId="urn:microsoft.com/office/officeart/2005/8/layout/venn1"/>
    <dgm:cxn modelId="{4F4EC201-FB53-40A5-95D5-7C9BB49FC5DF}" type="presParOf" srcId="{03A0FEE8-5A09-47E4-8CA2-E3EAF1A71A97}" destId="{6CD6E796-AE2A-4EC4-BF9A-8639B4A3D0FD}" srcOrd="3" destOrd="0" presId="urn:microsoft.com/office/officeart/2005/8/layout/venn1"/>
    <dgm:cxn modelId="{EF77CA50-84A1-4D24-BAA5-F0C0DFA1AF6F}" type="presParOf" srcId="{03A0FEE8-5A09-47E4-8CA2-E3EAF1A71A97}" destId="{164E3EDE-774B-4886-B86C-7B219B52B737}" srcOrd="4" destOrd="0" presId="urn:microsoft.com/office/officeart/2005/8/layout/venn1"/>
    <dgm:cxn modelId="{72FF4DD1-8AA0-4907-BC6D-1F6DF9C66C99}" type="presParOf" srcId="{03A0FEE8-5A09-47E4-8CA2-E3EAF1A71A97}" destId="{D34FA5F7-86B5-4FE2-826D-1EF5B941907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A0F461-417B-4AFE-A34D-003B89DB0A6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8807BF-2D81-4BC9-ABC3-30B585246DE5}">
      <dgm:prSet phldrT="[Текст]" custT="1"/>
      <dgm:spPr>
        <a:solidFill>
          <a:srgbClr val="00FF00">
            <a:alpha val="46000"/>
          </a:srgbClr>
        </a:solidFill>
      </dgm:spPr>
      <dgm:t>
        <a:bodyPr/>
        <a:lstStyle/>
        <a:p>
          <a:r>
            <a:rPr lang="ru-RU" sz="3200" dirty="0" smtClean="0">
              <a:solidFill>
                <a:srgbClr val="FF6600"/>
              </a:solidFill>
              <a:latin typeface="Monotype Corsiva" pitchFamily="66" charset="0"/>
            </a:rPr>
            <a:t>зачем нужно быть здоровым</a:t>
          </a:r>
          <a:endParaRPr lang="ru-RU" sz="3200" dirty="0"/>
        </a:p>
      </dgm:t>
    </dgm:pt>
    <dgm:pt modelId="{C3D5D319-9652-482A-9781-88ABDC2D37C9}" type="parTrans" cxnId="{80AC1BEA-9C75-4DBA-8C57-22D34B0B0126}">
      <dgm:prSet/>
      <dgm:spPr/>
      <dgm:t>
        <a:bodyPr/>
        <a:lstStyle/>
        <a:p>
          <a:endParaRPr lang="ru-RU"/>
        </a:p>
      </dgm:t>
    </dgm:pt>
    <dgm:pt modelId="{2CA5BE94-AE8D-4232-8475-4891264CCEB7}" type="sibTrans" cxnId="{80AC1BEA-9C75-4DBA-8C57-22D34B0B0126}">
      <dgm:prSet/>
      <dgm:spPr/>
      <dgm:t>
        <a:bodyPr/>
        <a:lstStyle/>
        <a:p>
          <a:endParaRPr lang="ru-RU"/>
        </a:p>
      </dgm:t>
    </dgm:pt>
    <dgm:pt modelId="{CCF9CA4F-8125-41D0-A3C5-0FC25C36877E}">
      <dgm:prSet phldrT="[Текст]" custT="1"/>
      <dgm:spPr>
        <a:solidFill>
          <a:srgbClr val="FF0066">
            <a:alpha val="38000"/>
          </a:srgbClr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Monotype Corsiva" pitchFamily="66" charset="0"/>
            </a:rPr>
            <a:t>что нужно сделать для этого</a:t>
          </a:r>
          <a:endParaRPr lang="ru-RU" sz="3200" dirty="0">
            <a:solidFill>
              <a:schemeClr val="bg1"/>
            </a:solidFill>
          </a:endParaRPr>
        </a:p>
      </dgm:t>
    </dgm:pt>
    <dgm:pt modelId="{ED8798A5-6275-47D0-84B3-C1A536E27BAE}" type="parTrans" cxnId="{7BDCDA3A-53DB-4BD5-8460-89CC9F6BF0C5}">
      <dgm:prSet/>
      <dgm:spPr/>
      <dgm:t>
        <a:bodyPr/>
        <a:lstStyle/>
        <a:p>
          <a:endParaRPr lang="ru-RU"/>
        </a:p>
      </dgm:t>
    </dgm:pt>
    <dgm:pt modelId="{41B3E904-998B-4B17-9A8C-FA06EAE74474}" type="sibTrans" cxnId="{7BDCDA3A-53DB-4BD5-8460-89CC9F6BF0C5}">
      <dgm:prSet/>
      <dgm:spPr/>
      <dgm:t>
        <a:bodyPr/>
        <a:lstStyle/>
        <a:p>
          <a:endParaRPr lang="ru-RU"/>
        </a:p>
      </dgm:t>
    </dgm:pt>
    <dgm:pt modelId="{C81656EE-F685-4CFA-B94A-BEDF95691922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6600"/>
              </a:solidFill>
              <a:latin typeface="Monotype Corsiva" pitchFamily="66" charset="0"/>
            </a:rPr>
            <a:t>как справиться с болезнью</a:t>
          </a:r>
          <a:endParaRPr lang="ru-RU" sz="3200" dirty="0"/>
        </a:p>
      </dgm:t>
    </dgm:pt>
    <dgm:pt modelId="{A13EA9B4-013F-432D-BCBE-042090622B16}" type="parTrans" cxnId="{A22F6B0A-57D8-48C3-8E8C-96B1E4D91244}">
      <dgm:prSet/>
      <dgm:spPr/>
      <dgm:t>
        <a:bodyPr/>
        <a:lstStyle/>
        <a:p>
          <a:endParaRPr lang="ru-RU"/>
        </a:p>
      </dgm:t>
    </dgm:pt>
    <dgm:pt modelId="{5CF71B5C-69B2-4795-A9EE-16B763C28E32}" type="sibTrans" cxnId="{A22F6B0A-57D8-48C3-8E8C-96B1E4D91244}">
      <dgm:prSet/>
      <dgm:spPr/>
      <dgm:t>
        <a:bodyPr/>
        <a:lstStyle/>
        <a:p>
          <a:endParaRPr lang="ru-RU"/>
        </a:p>
      </dgm:t>
    </dgm:pt>
    <dgm:pt modelId="{261281FB-7FF5-47E4-8C45-A4ED232ED4C2}">
      <dgm:prSet phldrT="[Текст]" custT="1"/>
      <dgm:spPr/>
      <dgm:t>
        <a:bodyPr/>
        <a:lstStyle/>
        <a:p>
          <a:r>
            <a:rPr lang="ru-RU" sz="6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Ребенок должен знать</a:t>
          </a:r>
          <a:endParaRPr lang="ru-RU" sz="6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4082A-2E37-4E5E-BC97-56891B1318CB}" type="parTrans" cxnId="{2BB2AFC0-B277-4BD7-A8F0-085D1CC31B71}">
      <dgm:prSet/>
      <dgm:spPr/>
      <dgm:t>
        <a:bodyPr/>
        <a:lstStyle/>
        <a:p>
          <a:endParaRPr lang="ru-RU"/>
        </a:p>
      </dgm:t>
    </dgm:pt>
    <dgm:pt modelId="{5F5338A2-C638-4D9A-B04B-B04B5EECA8F2}" type="sibTrans" cxnId="{2BB2AFC0-B277-4BD7-A8F0-085D1CC31B71}">
      <dgm:prSet/>
      <dgm:spPr/>
      <dgm:t>
        <a:bodyPr/>
        <a:lstStyle/>
        <a:p>
          <a:endParaRPr lang="ru-RU"/>
        </a:p>
      </dgm:t>
    </dgm:pt>
    <dgm:pt modelId="{A25111B2-5688-4973-A7E6-47821B893E37}" type="pres">
      <dgm:prSet presAssocID="{ACA0F461-417B-4AFE-A34D-003B89DB0A6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93000D-06E0-4D44-9404-D7F89643C119}" type="pres">
      <dgm:prSet presAssocID="{ACA0F461-417B-4AFE-A34D-003B89DB0A64}" presName="ellipse" presStyleLbl="trBgShp" presStyleIdx="0" presStyleCnt="1"/>
      <dgm:spPr/>
    </dgm:pt>
    <dgm:pt modelId="{E29FCF26-E9E0-4385-A261-81DD518F5FE8}" type="pres">
      <dgm:prSet presAssocID="{ACA0F461-417B-4AFE-A34D-003B89DB0A64}" presName="arrow1" presStyleLbl="fgShp" presStyleIdx="0" presStyleCnt="1" custLinFactNeighborX="10000" custLinFactNeighborY="45106"/>
      <dgm:spPr>
        <a:solidFill>
          <a:schemeClr val="accent2">
            <a:lumMod val="50000"/>
            <a:alpha val="55000"/>
          </a:schemeClr>
        </a:solidFill>
      </dgm:spPr>
    </dgm:pt>
    <dgm:pt modelId="{4DB7E512-4812-4939-84D5-20A324EEEE1E}" type="pres">
      <dgm:prSet presAssocID="{ACA0F461-417B-4AFE-A34D-003B89DB0A64}" presName="rectangle" presStyleLbl="revTx" presStyleIdx="0" presStyleCnt="1" custScaleX="200000" custLinFactY="33794" custLinFactNeighborX="61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59965-1734-46CA-B929-D31A003B8B04}" type="pres">
      <dgm:prSet presAssocID="{CCF9CA4F-8125-41D0-A3C5-0FC25C36877E}" presName="item1" presStyleLbl="node1" presStyleIdx="0" presStyleCnt="3" custScaleX="165615" custScaleY="104052" custLinFactNeighborX="-1257" custLinFactNeighborY="157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2B85F-9816-47D4-BEDD-0EF18BE8C118}" type="pres">
      <dgm:prSet presAssocID="{C81656EE-F685-4CFA-B94A-BEDF95691922}" presName="item2" presStyleLbl="node1" presStyleIdx="1" presStyleCnt="3" custScaleX="162441" custScaleY="109095" custLinFactNeighborX="-24540" custLinFactNeighborY="-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B489D-3EEB-4AD5-A088-B6C700C39CB2}" type="pres">
      <dgm:prSet presAssocID="{261281FB-7FF5-47E4-8C45-A4ED232ED4C2}" presName="item3" presStyleLbl="node1" presStyleIdx="2" presStyleCnt="3" custScaleX="179976" custScaleY="104998" custLinFactNeighborX="30358" custLinFactNeighborY="-1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D473D-C748-4262-B1A3-86020D9E3D86}" type="pres">
      <dgm:prSet presAssocID="{ACA0F461-417B-4AFE-A34D-003B89DB0A64}" presName="funnel" presStyleLbl="trAlignAcc1" presStyleIdx="0" presStyleCnt="1" custScaleX="137263" custScaleY="105655" custLinFactNeighborX="1964" custLinFactNeighborY="521"/>
      <dgm:spPr/>
    </dgm:pt>
  </dgm:ptLst>
  <dgm:cxnLst>
    <dgm:cxn modelId="{A22F6B0A-57D8-48C3-8E8C-96B1E4D91244}" srcId="{ACA0F461-417B-4AFE-A34D-003B89DB0A64}" destId="{C81656EE-F685-4CFA-B94A-BEDF95691922}" srcOrd="2" destOrd="0" parTransId="{A13EA9B4-013F-432D-BCBE-042090622B16}" sibTransId="{5CF71B5C-69B2-4795-A9EE-16B763C28E32}"/>
    <dgm:cxn modelId="{232714AB-80C9-48A9-A054-210793C2CAAC}" type="presOf" srcId="{261281FB-7FF5-47E4-8C45-A4ED232ED4C2}" destId="{4DB7E512-4812-4939-84D5-20A324EEEE1E}" srcOrd="0" destOrd="0" presId="urn:microsoft.com/office/officeart/2005/8/layout/funnel1"/>
    <dgm:cxn modelId="{ABCB36BF-FB4D-489A-9B56-A5BBE8B72F12}" type="presOf" srcId="{ACA0F461-417B-4AFE-A34D-003B89DB0A64}" destId="{A25111B2-5688-4973-A7E6-47821B893E37}" srcOrd="0" destOrd="0" presId="urn:microsoft.com/office/officeart/2005/8/layout/funnel1"/>
    <dgm:cxn modelId="{39C5AEF2-7216-46D0-A811-5772B142007D}" type="presOf" srcId="{C81656EE-F685-4CFA-B94A-BEDF95691922}" destId="{7AD59965-1734-46CA-B929-D31A003B8B04}" srcOrd="0" destOrd="0" presId="urn:microsoft.com/office/officeart/2005/8/layout/funnel1"/>
    <dgm:cxn modelId="{2BB2AFC0-B277-4BD7-A8F0-085D1CC31B71}" srcId="{ACA0F461-417B-4AFE-A34D-003B89DB0A64}" destId="{261281FB-7FF5-47E4-8C45-A4ED232ED4C2}" srcOrd="3" destOrd="0" parTransId="{69C4082A-2E37-4E5E-BC97-56891B1318CB}" sibTransId="{5F5338A2-C638-4D9A-B04B-B04B5EECA8F2}"/>
    <dgm:cxn modelId="{BEB9606D-DF52-4406-9DCB-B6FDFDCF5039}" type="presOf" srcId="{CCF9CA4F-8125-41D0-A3C5-0FC25C36877E}" destId="{E162B85F-9816-47D4-BEDD-0EF18BE8C118}" srcOrd="0" destOrd="0" presId="urn:microsoft.com/office/officeart/2005/8/layout/funnel1"/>
    <dgm:cxn modelId="{F95FA23D-F8AA-4A84-BA7E-3243190B96BA}" type="presOf" srcId="{8C8807BF-2D81-4BC9-ABC3-30B585246DE5}" destId="{B5CB489D-3EEB-4AD5-A088-B6C700C39CB2}" srcOrd="0" destOrd="0" presId="urn:microsoft.com/office/officeart/2005/8/layout/funnel1"/>
    <dgm:cxn modelId="{7BDCDA3A-53DB-4BD5-8460-89CC9F6BF0C5}" srcId="{ACA0F461-417B-4AFE-A34D-003B89DB0A64}" destId="{CCF9CA4F-8125-41D0-A3C5-0FC25C36877E}" srcOrd="1" destOrd="0" parTransId="{ED8798A5-6275-47D0-84B3-C1A536E27BAE}" sibTransId="{41B3E904-998B-4B17-9A8C-FA06EAE74474}"/>
    <dgm:cxn modelId="{80AC1BEA-9C75-4DBA-8C57-22D34B0B0126}" srcId="{ACA0F461-417B-4AFE-A34D-003B89DB0A64}" destId="{8C8807BF-2D81-4BC9-ABC3-30B585246DE5}" srcOrd="0" destOrd="0" parTransId="{C3D5D319-9652-482A-9781-88ABDC2D37C9}" sibTransId="{2CA5BE94-AE8D-4232-8475-4891264CCEB7}"/>
    <dgm:cxn modelId="{42F32C4B-879B-409E-A4DF-D8C2F3DEE2F6}" type="presParOf" srcId="{A25111B2-5688-4973-A7E6-47821B893E37}" destId="{4D93000D-06E0-4D44-9404-D7F89643C119}" srcOrd="0" destOrd="0" presId="urn:microsoft.com/office/officeart/2005/8/layout/funnel1"/>
    <dgm:cxn modelId="{63B6FC1E-3E3F-420B-B5C0-A247271D0925}" type="presParOf" srcId="{A25111B2-5688-4973-A7E6-47821B893E37}" destId="{E29FCF26-E9E0-4385-A261-81DD518F5FE8}" srcOrd="1" destOrd="0" presId="urn:microsoft.com/office/officeart/2005/8/layout/funnel1"/>
    <dgm:cxn modelId="{9B838978-C3B8-4B81-82B9-CCF995F98EF1}" type="presParOf" srcId="{A25111B2-5688-4973-A7E6-47821B893E37}" destId="{4DB7E512-4812-4939-84D5-20A324EEEE1E}" srcOrd="2" destOrd="0" presId="urn:microsoft.com/office/officeart/2005/8/layout/funnel1"/>
    <dgm:cxn modelId="{F9CD0163-1696-4EFE-A60D-D9921712BB3E}" type="presParOf" srcId="{A25111B2-5688-4973-A7E6-47821B893E37}" destId="{7AD59965-1734-46CA-B929-D31A003B8B04}" srcOrd="3" destOrd="0" presId="urn:microsoft.com/office/officeart/2005/8/layout/funnel1"/>
    <dgm:cxn modelId="{17AC50CC-BA52-4F9C-BF17-F1886EC385CF}" type="presParOf" srcId="{A25111B2-5688-4973-A7E6-47821B893E37}" destId="{E162B85F-9816-47D4-BEDD-0EF18BE8C118}" srcOrd="4" destOrd="0" presId="urn:microsoft.com/office/officeart/2005/8/layout/funnel1"/>
    <dgm:cxn modelId="{7A094D99-7F31-4C30-8D0E-AE81D717DE45}" type="presParOf" srcId="{A25111B2-5688-4973-A7E6-47821B893E37}" destId="{B5CB489D-3EEB-4AD5-A088-B6C700C39CB2}" srcOrd="5" destOrd="0" presId="urn:microsoft.com/office/officeart/2005/8/layout/funnel1"/>
    <dgm:cxn modelId="{7B3D2FDE-D5DC-4DA5-9235-935839E82E42}" type="presParOf" srcId="{A25111B2-5688-4973-A7E6-47821B893E37}" destId="{7B4D473D-C748-4262-B1A3-86020D9E3D8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FD50DB-CA34-48E2-994E-57CD68D82FE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A7E99B-D464-4C44-9D91-EFE1D5A8B840}">
      <dgm:prSet phldrT="[Текст]" custT="1"/>
      <dgm:spPr>
        <a:solidFill>
          <a:srgbClr val="FF0000">
            <a:alpha val="52000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rPr>
            <a:t>Воспитание у детей сознания того, что человек - часть природы и общества</a:t>
          </a:r>
          <a:endParaRPr lang="ru-RU" sz="2800" dirty="0">
            <a:solidFill>
              <a:schemeClr val="bg1"/>
            </a:solidFill>
          </a:endParaRPr>
        </a:p>
      </dgm:t>
    </dgm:pt>
    <dgm:pt modelId="{ECF7DDA0-EEA1-4DD7-BFBA-930CEC93EE48}" type="parTrans" cxnId="{3E03BDD3-E906-4F70-AB40-E25E074BB464}">
      <dgm:prSet/>
      <dgm:spPr/>
      <dgm:t>
        <a:bodyPr/>
        <a:lstStyle/>
        <a:p>
          <a:endParaRPr lang="ru-RU"/>
        </a:p>
      </dgm:t>
    </dgm:pt>
    <dgm:pt modelId="{3A9C3B00-E5AD-4386-9A86-9EC46EEBC5EB}" type="sibTrans" cxnId="{3E03BDD3-E906-4F70-AB40-E25E074BB464}">
      <dgm:prSet/>
      <dgm:spPr/>
      <dgm:t>
        <a:bodyPr/>
        <a:lstStyle/>
        <a:p>
          <a:endParaRPr lang="ru-RU"/>
        </a:p>
      </dgm:t>
    </dgm:pt>
    <dgm:pt modelId="{8505D065-A997-4FBB-BE0E-4CF0D57A0D75}">
      <dgm:prSet phldrT="[Текст]" custT="1"/>
      <dgm:spPr>
        <a:solidFill>
          <a:schemeClr val="accent4">
            <a:lumMod val="75000"/>
            <a:alpha val="52000"/>
          </a:scheme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rPr>
            <a:t>формирование личности ребенка</a:t>
          </a:r>
          <a:endParaRPr lang="ru-RU" sz="2800" dirty="0">
            <a:solidFill>
              <a:schemeClr val="bg1"/>
            </a:solidFill>
          </a:endParaRPr>
        </a:p>
      </dgm:t>
    </dgm:pt>
    <dgm:pt modelId="{6549A0E0-4CD9-4D90-8320-3FF01D1F7A86}" type="parTrans" cxnId="{01D13362-BFC0-486D-BCC8-0081B389E6D6}">
      <dgm:prSet/>
      <dgm:spPr/>
      <dgm:t>
        <a:bodyPr/>
        <a:lstStyle/>
        <a:p>
          <a:endParaRPr lang="ru-RU"/>
        </a:p>
      </dgm:t>
    </dgm:pt>
    <dgm:pt modelId="{A7C6731D-CACE-4E94-9462-E93027EC3300}" type="sibTrans" cxnId="{01D13362-BFC0-486D-BCC8-0081B389E6D6}">
      <dgm:prSet/>
      <dgm:spPr/>
      <dgm:t>
        <a:bodyPr/>
        <a:lstStyle/>
        <a:p>
          <a:endParaRPr lang="ru-RU"/>
        </a:p>
      </dgm:t>
    </dgm:pt>
    <dgm:pt modelId="{93FB57A6-5444-45F3-B0F1-985E31415103}">
      <dgm:prSet phldrT="[Текст]" custT="1"/>
      <dgm:spPr>
        <a:solidFill>
          <a:srgbClr val="00FF00">
            <a:alpha val="51000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</a:rPr>
            <a:t>Осуществление </a:t>
          </a:r>
          <a:r>
            <a:rPr kumimoji="0" lang="ru-RU" sz="2800" b="0" i="0" u="none" strike="noStrike" cap="none" normalizeH="0" baseline="0" dirty="0" err="1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</a:rPr>
            <a:t>валеологического</a:t>
          </a:r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Monotype Corsiva" pitchFamily="66" charset="0"/>
            </a:rPr>
            <a:t> мониторинга</a:t>
          </a:r>
          <a:endParaRPr lang="ru-RU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451B4C-D3FA-47A1-B6B9-E85A39478B4D}" type="parTrans" cxnId="{20A98B82-C51C-42F3-88A2-C1777A2998D4}">
      <dgm:prSet/>
      <dgm:spPr/>
      <dgm:t>
        <a:bodyPr/>
        <a:lstStyle/>
        <a:p>
          <a:endParaRPr lang="ru-RU"/>
        </a:p>
      </dgm:t>
    </dgm:pt>
    <dgm:pt modelId="{9A8F99A1-3063-4AA8-AC05-59C3F76EC12F}" type="sibTrans" cxnId="{20A98B82-C51C-42F3-88A2-C1777A2998D4}">
      <dgm:prSet/>
      <dgm:spPr/>
      <dgm:t>
        <a:bodyPr/>
        <a:lstStyle/>
        <a:p>
          <a:endParaRPr lang="ru-RU"/>
        </a:p>
      </dgm:t>
    </dgm:pt>
    <dgm:pt modelId="{E486E871-EF49-4A9C-A6CD-1BA418DF767F}">
      <dgm:prSet phldrT="[Текст]" custT="1"/>
      <dgm:spPr>
        <a:solidFill>
          <a:srgbClr val="0000FF">
            <a:alpha val="58000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rPr>
            <a:t>Профилактика и устранения вредных привычек</a:t>
          </a:r>
          <a:endParaRPr lang="ru-RU" sz="2800" dirty="0">
            <a:solidFill>
              <a:schemeClr val="bg1"/>
            </a:solidFill>
          </a:endParaRPr>
        </a:p>
      </dgm:t>
    </dgm:pt>
    <dgm:pt modelId="{A3D06195-3431-4604-B17B-B4D4973BD8D9}" type="parTrans" cxnId="{5CB9D11B-E903-47EC-AAAB-AEF38D69F906}">
      <dgm:prSet/>
      <dgm:spPr/>
      <dgm:t>
        <a:bodyPr/>
        <a:lstStyle/>
        <a:p>
          <a:endParaRPr lang="ru-RU"/>
        </a:p>
      </dgm:t>
    </dgm:pt>
    <dgm:pt modelId="{70824552-2FB8-4659-A6D6-A4B47AD4072C}" type="sibTrans" cxnId="{5CB9D11B-E903-47EC-AAAB-AEF38D69F906}">
      <dgm:prSet/>
      <dgm:spPr/>
      <dgm:t>
        <a:bodyPr/>
        <a:lstStyle/>
        <a:p>
          <a:endParaRPr lang="ru-RU"/>
        </a:p>
      </dgm:t>
    </dgm:pt>
    <dgm:pt modelId="{3B77DF4D-13FC-4551-8590-F4F61AFAA7FC}">
      <dgm:prSet phldrT="[Текст]" custT="1"/>
      <dgm:spPr>
        <a:solidFill>
          <a:srgbClr val="FFFF00">
            <a:alpha val="55000"/>
          </a:srgbClr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</a:rPr>
            <a:t>Установление гармонических отношений детей с живой и неживой природой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AA3A75DA-597E-45E2-A7F3-00239F444BA7}" type="sibTrans" cxnId="{6073E7E1-41D6-4ABC-B34F-A5A6693AB595}">
      <dgm:prSet/>
      <dgm:spPr/>
      <dgm:t>
        <a:bodyPr/>
        <a:lstStyle/>
        <a:p>
          <a:endParaRPr lang="ru-RU"/>
        </a:p>
      </dgm:t>
    </dgm:pt>
    <dgm:pt modelId="{DD231F44-B7B9-48B6-AF82-21E37697C07E}" type="parTrans" cxnId="{6073E7E1-41D6-4ABC-B34F-A5A6693AB595}">
      <dgm:prSet/>
      <dgm:spPr/>
      <dgm:t>
        <a:bodyPr/>
        <a:lstStyle/>
        <a:p>
          <a:endParaRPr lang="ru-RU"/>
        </a:p>
      </dgm:t>
    </dgm:pt>
    <dgm:pt modelId="{14E8A422-3FDE-4AB5-8968-05D8D89F37B3}">
      <dgm:prSet custT="1"/>
      <dgm:spPr>
        <a:solidFill>
          <a:schemeClr val="accent1">
            <a:hueOff val="0"/>
            <a:satOff val="0"/>
            <a:lumOff val="0"/>
            <a:alpha val="54000"/>
          </a:scheme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Monotype Corsiva" pitchFamily="66" charset="0"/>
            </a:rPr>
            <a:t>Воспитание привычек личной гигиены</a:t>
          </a:r>
          <a:endParaRPr lang="ru-RU" sz="2800" dirty="0">
            <a:solidFill>
              <a:srgbClr val="FFC000"/>
            </a:solidFill>
          </a:endParaRPr>
        </a:p>
      </dgm:t>
    </dgm:pt>
    <dgm:pt modelId="{92E9919B-9B6D-4E1E-88BE-F068E295D6F6}" type="parTrans" cxnId="{783F70FC-4721-4C3F-9E83-092BF6FBDEE2}">
      <dgm:prSet/>
      <dgm:spPr/>
      <dgm:t>
        <a:bodyPr/>
        <a:lstStyle/>
        <a:p>
          <a:endParaRPr lang="ru-RU"/>
        </a:p>
      </dgm:t>
    </dgm:pt>
    <dgm:pt modelId="{F8CD7A26-249E-4F03-894C-15DD19EF2589}" type="sibTrans" cxnId="{783F70FC-4721-4C3F-9E83-092BF6FBDEE2}">
      <dgm:prSet/>
      <dgm:spPr/>
      <dgm:t>
        <a:bodyPr/>
        <a:lstStyle/>
        <a:p>
          <a:endParaRPr lang="ru-RU"/>
        </a:p>
      </dgm:t>
    </dgm:pt>
    <dgm:pt modelId="{1367F1C4-F954-4694-B048-D06632C068B1}">
      <dgm:prSet custT="1"/>
      <dgm:spPr>
        <a:solidFill>
          <a:srgbClr val="FF0066">
            <a:alpha val="51000"/>
          </a:srgbClr>
        </a:solidFill>
      </dgm:spPr>
      <dgm:t>
        <a:bodyPr/>
        <a:lstStyle/>
        <a:p>
          <a:r>
            <a: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rPr>
            <a:t>Закаливание ребенка и его двигательная активность</a:t>
          </a:r>
          <a:endParaRPr lang="ru-RU" sz="2800" dirty="0">
            <a:solidFill>
              <a:schemeClr val="bg1"/>
            </a:solidFill>
          </a:endParaRPr>
        </a:p>
      </dgm:t>
    </dgm:pt>
    <dgm:pt modelId="{04AB409D-3D6D-49E5-9611-1DC119740F13}" type="parTrans" cxnId="{DD8E9F86-BDE3-4F16-A1A0-5C2C87E43ABC}">
      <dgm:prSet/>
      <dgm:spPr/>
      <dgm:t>
        <a:bodyPr/>
        <a:lstStyle/>
        <a:p>
          <a:endParaRPr lang="ru-RU"/>
        </a:p>
      </dgm:t>
    </dgm:pt>
    <dgm:pt modelId="{3A3B93E6-C8CC-4C39-9C50-015C96BF6DB4}" type="sibTrans" cxnId="{DD8E9F86-BDE3-4F16-A1A0-5C2C87E43ABC}">
      <dgm:prSet/>
      <dgm:spPr/>
      <dgm:t>
        <a:bodyPr/>
        <a:lstStyle/>
        <a:p>
          <a:endParaRPr lang="ru-RU"/>
        </a:p>
      </dgm:t>
    </dgm:pt>
    <dgm:pt modelId="{EBA93AF2-ABF9-43DB-919B-C5B51E93783D}" type="pres">
      <dgm:prSet presAssocID="{D2FD50DB-CA34-48E2-994E-57CD68D82FE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484397-CB95-40A6-9077-231641171BFE}" type="pres">
      <dgm:prSet presAssocID="{DFA7E99B-D464-4C44-9D91-EFE1D5A8B840}" presName="node" presStyleLbl="node1" presStyleIdx="0" presStyleCnt="7" custScaleX="328338" custScaleY="193378" custRadScaleRad="86853" custRadScaleInc="8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90C21-E4E6-444D-B014-9904E81B0C4C}" type="pres">
      <dgm:prSet presAssocID="{DFA7E99B-D464-4C44-9D91-EFE1D5A8B840}" presName="spNode" presStyleCnt="0"/>
      <dgm:spPr/>
    </dgm:pt>
    <dgm:pt modelId="{A0DE5A24-4CEA-432A-B727-89FDD37EB1B4}" type="pres">
      <dgm:prSet presAssocID="{3A9C3B00-E5AD-4386-9A86-9EC46EEBC5EB}" presName="sibTrans" presStyleLbl="sibTrans1D1" presStyleIdx="0" presStyleCnt="7"/>
      <dgm:spPr/>
      <dgm:t>
        <a:bodyPr/>
        <a:lstStyle/>
        <a:p>
          <a:endParaRPr lang="ru-RU"/>
        </a:p>
      </dgm:t>
    </dgm:pt>
    <dgm:pt modelId="{1CE64403-0DEA-4675-8BE9-4BB719A254F5}" type="pres">
      <dgm:prSet presAssocID="{8505D065-A997-4FBB-BE0E-4CF0D57A0D75}" presName="node" presStyleLbl="node1" presStyleIdx="1" presStyleCnt="7" custScaleX="255025" custScaleY="177769" custRadScaleRad="86376" custRadScaleInc="93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BBA2C-3586-4BB1-8073-5470B24C2543}" type="pres">
      <dgm:prSet presAssocID="{8505D065-A997-4FBB-BE0E-4CF0D57A0D75}" presName="spNode" presStyleCnt="0"/>
      <dgm:spPr/>
    </dgm:pt>
    <dgm:pt modelId="{B42F51D7-911D-4553-9D8D-C0F03BC95CAF}" type="pres">
      <dgm:prSet presAssocID="{A7C6731D-CACE-4E94-9462-E93027EC3300}" presName="sibTrans" presStyleLbl="sibTrans1D1" presStyleIdx="1" presStyleCnt="7"/>
      <dgm:spPr/>
      <dgm:t>
        <a:bodyPr/>
        <a:lstStyle/>
        <a:p>
          <a:endParaRPr lang="ru-RU"/>
        </a:p>
      </dgm:t>
    </dgm:pt>
    <dgm:pt modelId="{347642B6-F081-4F1D-896A-CC49D0C21D65}" type="pres">
      <dgm:prSet presAssocID="{93FB57A6-5444-45F3-B0F1-985E31415103}" presName="node" presStyleLbl="node1" presStyleIdx="2" presStyleCnt="7" custScaleX="267465" custScaleY="173338" custRadScaleRad="67302" custRadScaleInc="40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EF477-F7CF-4980-8FC9-DCF85E17309A}" type="pres">
      <dgm:prSet presAssocID="{93FB57A6-5444-45F3-B0F1-985E31415103}" presName="spNode" presStyleCnt="0"/>
      <dgm:spPr/>
    </dgm:pt>
    <dgm:pt modelId="{B6D4D2B9-B024-431D-8404-CEE3086F2E9B}" type="pres">
      <dgm:prSet presAssocID="{9A8F99A1-3063-4AA8-AC05-59C3F76EC12F}" presName="sibTrans" presStyleLbl="sibTrans1D1" presStyleIdx="2" presStyleCnt="7"/>
      <dgm:spPr/>
      <dgm:t>
        <a:bodyPr/>
        <a:lstStyle/>
        <a:p>
          <a:endParaRPr lang="ru-RU"/>
        </a:p>
      </dgm:t>
    </dgm:pt>
    <dgm:pt modelId="{D5D8E019-9717-45D1-A519-CB9EE4B2C7AC}" type="pres">
      <dgm:prSet presAssocID="{E486E871-EF49-4A9C-A6CD-1BA418DF767F}" presName="node" presStyleLbl="node1" presStyleIdx="3" presStyleCnt="7" custScaleX="224409" custScaleY="163146" custRadScaleRad="105613" custRadScaleInc="-10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0C240-CB79-4DF9-936A-3EBC3DC40BED}" type="pres">
      <dgm:prSet presAssocID="{E486E871-EF49-4A9C-A6CD-1BA418DF767F}" presName="spNode" presStyleCnt="0"/>
      <dgm:spPr/>
    </dgm:pt>
    <dgm:pt modelId="{0674EA40-90CC-4F5E-8D26-B4FD478177AD}" type="pres">
      <dgm:prSet presAssocID="{70824552-2FB8-4659-A6D6-A4B47AD4072C}" presName="sibTrans" presStyleLbl="sibTrans1D1" presStyleIdx="3" presStyleCnt="7"/>
      <dgm:spPr/>
      <dgm:t>
        <a:bodyPr/>
        <a:lstStyle/>
        <a:p>
          <a:endParaRPr lang="ru-RU"/>
        </a:p>
      </dgm:t>
    </dgm:pt>
    <dgm:pt modelId="{F3FDF3D2-C201-4D9D-950B-B6D4BA2D1D41}" type="pres">
      <dgm:prSet presAssocID="{1367F1C4-F954-4694-B048-D06632C068B1}" presName="node" presStyleLbl="node1" presStyleIdx="4" presStyleCnt="7" custScaleX="226134" custScaleY="157984" custRadScaleRad="102683" custRadScaleInc="89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28ADA-9973-4E10-99AC-4C310E5E88CB}" type="pres">
      <dgm:prSet presAssocID="{1367F1C4-F954-4694-B048-D06632C068B1}" presName="spNode" presStyleCnt="0"/>
      <dgm:spPr/>
    </dgm:pt>
    <dgm:pt modelId="{AABA0B72-4838-41F9-8BF9-B1F6C7A7979C}" type="pres">
      <dgm:prSet presAssocID="{3A3B93E6-C8CC-4C39-9C50-015C96BF6DB4}" presName="sibTrans" presStyleLbl="sibTrans1D1" presStyleIdx="4" presStyleCnt="7"/>
      <dgm:spPr/>
      <dgm:t>
        <a:bodyPr/>
        <a:lstStyle/>
        <a:p>
          <a:endParaRPr lang="ru-RU"/>
        </a:p>
      </dgm:t>
    </dgm:pt>
    <dgm:pt modelId="{58652BEE-7BD5-498B-8BBD-C16B7A0F43BD}" type="pres">
      <dgm:prSet presAssocID="{14E8A422-3FDE-4AB5-8968-05D8D89F37B3}" presName="node" presStyleLbl="node1" presStyleIdx="5" presStyleCnt="7" custScaleX="254182" custScaleY="173338" custRadScaleRad="63967" custRadScaleInc="-44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0619-C9EC-464F-BF35-263AF31C0502}" type="pres">
      <dgm:prSet presAssocID="{14E8A422-3FDE-4AB5-8968-05D8D89F37B3}" presName="spNode" presStyleCnt="0"/>
      <dgm:spPr/>
    </dgm:pt>
    <dgm:pt modelId="{33B34FD7-B5E5-4E87-BD28-F64EB1871020}" type="pres">
      <dgm:prSet presAssocID="{F8CD7A26-249E-4F03-894C-15DD19EF2589}" presName="sibTrans" presStyleLbl="sibTrans1D1" presStyleIdx="5" presStyleCnt="7"/>
      <dgm:spPr/>
      <dgm:t>
        <a:bodyPr/>
        <a:lstStyle/>
        <a:p>
          <a:endParaRPr lang="ru-RU"/>
        </a:p>
      </dgm:t>
    </dgm:pt>
    <dgm:pt modelId="{785444C5-5FFD-44C3-9CC7-D57706437908}" type="pres">
      <dgm:prSet presAssocID="{3B77DF4D-13FC-4551-8590-F4F61AFAA7FC}" presName="node" presStyleLbl="node1" presStyleIdx="6" presStyleCnt="7" custScaleX="249201" custScaleY="177768" custRadScaleRad="82371" custRadScaleInc="-86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80E4-1A78-4F07-A531-71ADDE6B62DE}" type="pres">
      <dgm:prSet presAssocID="{3B77DF4D-13FC-4551-8590-F4F61AFAA7FC}" presName="spNode" presStyleCnt="0"/>
      <dgm:spPr/>
    </dgm:pt>
    <dgm:pt modelId="{7CCB6B39-BA2A-4CC9-A3AC-EDA8081A88A4}" type="pres">
      <dgm:prSet presAssocID="{AA3A75DA-597E-45E2-A7F3-00239F444BA7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519A1267-8B69-4B14-AC44-11126633E164}" type="presOf" srcId="{1367F1C4-F954-4694-B048-D06632C068B1}" destId="{F3FDF3D2-C201-4D9D-950B-B6D4BA2D1D41}" srcOrd="0" destOrd="0" presId="urn:microsoft.com/office/officeart/2005/8/layout/cycle6"/>
    <dgm:cxn modelId="{1C69B21D-EB20-4959-B069-BE4834260AD9}" type="presOf" srcId="{DFA7E99B-D464-4C44-9D91-EFE1D5A8B840}" destId="{2F484397-CB95-40A6-9077-231641171BFE}" srcOrd="0" destOrd="0" presId="urn:microsoft.com/office/officeart/2005/8/layout/cycle6"/>
    <dgm:cxn modelId="{867F4C0D-CEB4-4156-B5A7-1A7265EA03A1}" type="presOf" srcId="{AA3A75DA-597E-45E2-A7F3-00239F444BA7}" destId="{7CCB6B39-BA2A-4CC9-A3AC-EDA8081A88A4}" srcOrd="0" destOrd="0" presId="urn:microsoft.com/office/officeart/2005/8/layout/cycle6"/>
    <dgm:cxn modelId="{32C35A63-C77B-4C09-A632-06CFA0599BB8}" type="presOf" srcId="{A7C6731D-CACE-4E94-9462-E93027EC3300}" destId="{B42F51D7-911D-4553-9D8D-C0F03BC95CAF}" srcOrd="0" destOrd="0" presId="urn:microsoft.com/office/officeart/2005/8/layout/cycle6"/>
    <dgm:cxn modelId="{5C01E6CA-7630-4701-9A37-AE6E817F360F}" type="presOf" srcId="{E486E871-EF49-4A9C-A6CD-1BA418DF767F}" destId="{D5D8E019-9717-45D1-A519-CB9EE4B2C7AC}" srcOrd="0" destOrd="0" presId="urn:microsoft.com/office/officeart/2005/8/layout/cycle6"/>
    <dgm:cxn modelId="{875C1620-26DA-4823-97CC-5F679DAD5A2B}" type="presOf" srcId="{14E8A422-3FDE-4AB5-8968-05D8D89F37B3}" destId="{58652BEE-7BD5-498B-8BBD-C16B7A0F43BD}" srcOrd="0" destOrd="0" presId="urn:microsoft.com/office/officeart/2005/8/layout/cycle6"/>
    <dgm:cxn modelId="{E27D1C6F-882F-4DFC-8BAA-38C0B17E92A9}" type="presOf" srcId="{D2FD50DB-CA34-48E2-994E-57CD68D82FE7}" destId="{EBA93AF2-ABF9-43DB-919B-C5B51E93783D}" srcOrd="0" destOrd="0" presId="urn:microsoft.com/office/officeart/2005/8/layout/cycle6"/>
    <dgm:cxn modelId="{EF624389-CCAE-4DC8-841D-AE5807364B13}" type="presOf" srcId="{3A3B93E6-C8CC-4C39-9C50-015C96BF6DB4}" destId="{AABA0B72-4838-41F9-8BF9-B1F6C7A7979C}" srcOrd="0" destOrd="0" presId="urn:microsoft.com/office/officeart/2005/8/layout/cycle6"/>
    <dgm:cxn modelId="{01D13362-BFC0-486D-BCC8-0081B389E6D6}" srcId="{D2FD50DB-CA34-48E2-994E-57CD68D82FE7}" destId="{8505D065-A997-4FBB-BE0E-4CF0D57A0D75}" srcOrd="1" destOrd="0" parTransId="{6549A0E0-4CD9-4D90-8320-3FF01D1F7A86}" sibTransId="{A7C6731D-CACE-4E94-9462-E93027EC3300}"/>
    <dgm:cxn modelId="{09ABF3AE-4292-4D9B-8EF0-2CF0FA161091}" type="presOf" srcId="{8505D065-A997-4FBB-BE0E-4CF0D57A0D75}" destId="{1CE64403-0DEA-4675-8BE9-4BB719A254F5}" srcOrd="0" destOrd="0" presId="urn:microsoft.com/office/officeart/2005/8/layout/cycle6"/>
    <dgm:cxn modelId="{B459C569-A7C5-4C0C-AE9D-A7D1EC1069BE}" type="presOf" srcId="{F8CD7A26-249E-4F03-894C-15DD19EF2589}" destId="{33B34FD7-B5E5-4E87-BD28-F64EB1871020}" srcOrd="0" destOrd="0" presId="urn:microsoft.com/office/officeart/2005/8/layout/cycle6"/>
    <dgm:cxn modelId="{DC62CD71-0AAB-4974-B6E9-F8700D915223}" type="presOf" srcId="{70824552-2FB8-4659-A6D6-A4B47AD4072C}" destId="{0674EA40-90CC-4F5E-8D26-B4FD478177AD}" srcOrd="0" destOrd="0" presId="urn:microsoft.com/office/officeart/2005/8/layout/cycle6"/>
    <dgm:cxn modelId="{701926F6-B507-4806-AF6F-D56F04FB4FD7}" type="presOf" srcId="{3B77DF4D-13FC-4551-8590-F4F61AFAA7FC}" destId="{785444C5-5FFD-44C3-9CC7-D57706437908}" srcOrd="0" destOrd="0" presId="urn:microsoft.com/office/officeart/2005/8/layout/cycle6"/>
    <dgm:cxn modelId="{DD8E9F86-BDE3-4F16-A1A0-5C2C87E43ABC}" srcId="{D2FD50DB-CA34-48E2-994E-57CD68D82FE7}" destId="{1367F1C4-F954-4694-B048-D06632C068B1}" srcOrd="4" destOrd="0" parTransId="{04AB409D-3D6D-49E5-9611-1DC119740F13}" sibTransId="{3A3B93E6-C8CC-4C39-9C50-015C96BF6DB4}"/>
    <dgm:cxn modelId="{20A98B82-C51C-42F3-88A2-C1777A2998D4}" srcId="{D2FD50DB-CA34-48E2-994E-57CD68D82FE7}" destId="{93FB57A6-5444-45F3-B0F1-985E31415103}" srcOrd="2" destOrd="0" parTransId="{84451B4C-D3FA-47A1-B6B9-E85A39478B4D}" sibTransId="{9A8F99A1-3063-4AA8-AC05-59C3F76EC12F}"/>
    <dgm:cxn modelId="{5CB9D11B-E903-47EC-AAAB-AEF38D69F906}" srcId="{D2FD50DB-CA34-48E2-994E-57CD68D82FE7}" destId="{E486E871-EF49-4A9C-A6CD-1BA418DF767F}" srcOrd="3" destOrd="0" parTransId="{A3D06195-3431-4604-B17B-B4D4973BD8D9}" sibTransId="{70824552-2FB8-4659-A6D6-A4B47AD4072C}"/>
    <dgm:cxn modelId="{783F70FC-4721-4C3F-9E83-092BF6FBDEE2}" srcId="{D2FD50DB-CA34-48E2-994E-57CD68D82FE7}" destId="{14E8A422-3FDE-4AB5-8968-05D8D89F37B3}" srcOrd="5" destOrd="0" parTransId="{92E9919B-9B6D-4E1E-88BE-F068E295D6F6}" sibTransId="{F8CD7A26-249E-4F03-894C-15DD19EF2589}"/>
    <dgm:cxn modelId="{3F7020C3-2F29-4F4E-BC8E-FD59C1EB9DC1}" type="presOf" srcId="{3A9C3B00-E5AD-4386-9A86-9EC46EEBC5EB}" destId="{A0DE5A24-4CEA-432A-B727-89FDD37EB1B4}" srcOrd="0" destOrd="0" presId="urn:microsoft.com/office/officeart/2005/8/layout/cycle6"/>
    <dgm:cxn modelId="{79CCA392-5C4B-44DB-A1C9-A42915C81F29}" type="presOf" srcId="{9A8F99A1-3063-4AA8-AC05-59C3F76EC12F}" destId="{B6D4D2B9-B024-431D-8404-CEE3086F2E9B}" srcOrd="0" destOrd="0" presId="urn:microsoft.com/office/officeart/2005/8/layout/cycle6"/>
    <dgm:cxn modelId="{3E03BDD3-E906-4F70-AB40-E25E074BB464}" srcId="{D2FD50DB-CA34-48E2-994E-57CD68D82FE7}" destId="{DFA7E99B-D464-4C44-9D91-EFE1D5A8B840}" srcOrd="0" destOrd="0" parTransId="{ECF7DDA0-EEA1-4DD7-BFBA-930CEC93EE48}" sibTransId="{3A9C3B00-E5AD-4386-9A86-9EC46EEBC5EB}"/>
    <dgm:cxn modelId="{16C7AD8E-943A-4316-AF74-8319505DBD8D}" type="presOf" srcId="{93FB57A6-5444-45F3-B0F1-985E31415103}" destId="{347642B6-F081-4F1D-896A-CC49D0C21D65}" srcOrd="0" destOrd="0" presId="urn:microsoft.com/office/officeart/2005/8/layout/cycle6"/>
    <dgm:cxn modelId="{6073E7E1-41D6-4ABC-B34F-A5A6693AB595}" srcId="{D2FD50DB-CA34-48E2-994E-57CD68D82FE7}" destId="{3B77DF4D-13FC-4551-8590-F4F61AFAA7FC}" srcOrd="6" destOrd="0" parTransId="{DD231F44-B7B9-48B6-AF82-21E37697C07E}" sibTransId="{AA3A75DA-597E-45E2-A7F3-00239F444BA7}"/>
    <dgm:cxn modelId="{AB2542FF-AB0C-44AA-AC86-17E4D61BA364}" type="presParOf" srcId="{EBA93AF2-ABF9-43DB-919B-C5B51E93783D}" destId="{2F484397-CB95-40A6-9077-231641171BFE}" srcOrd="0" destOrd="0" presId="urn:microsoft.com/office/officeart/2005/8/layout/cycle6"/>
    <dgm:cxn modelId="{447F017A-DB0B-4C77-9941-33D98B83DE77}" type="presParOf" srcId="{EBA93AF2-ABF9-43DB-919B-C5B51E93783D}" destId="{06990C21-E4E6-444D-B014-9904E81B0C4C}" srcOrd="1" destOrd="0" presId="urn:microsoft.com/office/officeart/2005/8/layout/cycle6"/>
    <dgm:cxn modelId="{39FCE2A6-492B-42A9-AE3E-073166271D6B}" type="presParOf" srcId="{EBA93AF2-ABF9-43DB-919B-C5B51E93783D}" destId="{A0DE5A24-4CEA-432A-B727-89FDD37EB1B4}" srcOrd="2" destOrd="0" presId="urn:microsoft.com/office/officeart/2005/8/layout/cycle6"/>
    <dgm:cxn modelId="{5789F981-639A-413C-804A-6BABAFA4133D}" type="presParOf" srcId="{EBA93AF2-ABF9-43DB-919B-C5B51E93783D}" destId="{1CE64403-0DEA-4675-8BE9-4BB719A254F5}" srcOrd="3" destOrd="0" presId="urn:microsoft.com/office/officeart/2005/8/layout/cycle6"/>
    <dgm:cxn modelId="{06951849-D2B1-40E3-A071-E2FC2FA4DA44}" type="presParOf" srcId="{EBA93AF2-ABF9-43DB-919B-C5B51E93783D}" destId="{DFABBA2C-3586-4BB1-8073-5470B24C2543}" srcOrd="4" destOrd="0" presId="urn:microsoft.com/office/officeart/2005/8/layout/cycle6"/>
    <dgm:cxn modelId="{F149B18A-1E71-493A-B85D-644E00014EA8}" type="presParOf" srcId="{EBA93AF2-ABF9-43DB-919B-C5B51E93783D}" destId="{B42F51D7-911D-4553-9D8D-C0F03BC95CAF}" srcOrd="5" destOrd="0" presId="urn:microsoft.com/office/officeart/2005/8/layout/cycle6"/>
    <dgm:cxn modelId="{BEF77C22-2954-4A0F-8FC2-34B9EB9EF84E}" type="presParOf" srcId="{EBA93AF2-ABF9-43DB-919B-C5B51E93783D}" destId="{347642B6-F081-4F1D-896A-CC49D0C21D65}" srcOrd="6" destOrd="0" presId="urn:microsoft.com/office/officeart/2005/8/layout/cycle6"/>
    <dgm:cxn modelId="{E7A78E5A-08AF-4FDC-9BF2-5651FF69B376}" type="presParOf" srcId="{EBA93AF2-ABF9-43DB-919B-C5B51E93783D}" destId="{163EF477-F7CF-4980-8FC9-DCF85E17309A}" srcOrd="7" destOrd="0" presId="urn:microsoft.com/office/officeart/2005/8/layout/cycle6"/>
    <dgm:cxn modelId="{050DA7D6-2DED-42F8-8A99-7C12EAC116D7}" type="presParOf" srcId="{EBA93AF2-ABF9-43DB-919B-C5B51E93783D}" destId="{B6D4D2B9-B024-431D-8404-CEE3086F2E9B}" srcOrd="8" destOrd="0" presId="urn:microsoft.com/office/officeart/2005/8/layout/cycle6"/>
    <dgm:cxn modelId="{996C525E-E5B8-4449-9226-B1C8B7B80E3E}" type="presParOf" srcId="{EBA93AF2-ABF9-43DB-919B-C5B51E93783D}" destId="{D5D8E019-9717-45D1-A519-CB9EE4B2C7AC}" srcOrd="9" destOrd="0" presId="urn:microsoft.com/office/officeart/2005/8/layout/cycle6"/>
    <dgm:cxn modelId="{7749CB44-5BD3-405F-9B87-31FBFC925B7A}" type="presParOf" srcId="{EBA93AF2-ABF9-43DB-919B-C5B51E93783D}" destId="{9D50C240-CB79-4DF9-936A-3EBC3DC40BED}" srcOrd="10" destOrd="0" presId="urn:microsoft.com/office/officeart/2005/8/layout/cycle6"/>
    <dgm:cxn modelId="{8174D0C2-B6DB-4995-9286-351380CB2E7A}" type="presParOf" srcId="{EBA93AF2-ABF9-43DB-919B-C5B51E93783D}" destId="{0674EA40-90CC-4F5E-8D26-B4FD478177AD}" srcOrd="11" destOrd="0" presId="urn:microsoft.com/office/officeart/2005/8/layout/cycle6"/>
    <dgm:cxn modelId="{84057E7B-CB58-44EE-AADE-779ECE84B73B}" type="presParOf" srcId="{EBA93AF2-ABF9-43DB-919B-C5B51E93783D}" destId="{F3FDF3D2-C201-4D9D-950B-B6D4BA2D1D41}" srcOrd="12" destOrd="0" presId="urn:microsoft.com/office/officeart/2005/8/layout/cycle6"/>
    <dgm:cxn modelId="{4F7E33EF-C41B-4BDB-B4F3-49C1E36BF6A0}" type="presParOf" srcId="{EBA93AF2-ABF9-43DB-919B-C5B51E93783D}" destId="{6C228ADA-9973-4E10-99AC-4C310E5E88CB}" srcOrd="13" destOrd="0" presId="urn:microsoft.com/office/officeart/2005/8/layout/cycle6"/>
    <dgm:cxn modelId="{0AF6F7A3-9E2C-452E-8B84-D5F401FF548A}" type="presParOf" srcId="{EBA93AF2-ABF9-43DB-919B-C5B51E93783D}" destId="{AABA0B72-4838-41F9-8BF9-B1F6C7A7979C}" srcOrd="14" destOrd="0" presId="urn:microsoft.com/office/officeart/2005/8/layout/cycle6"/>
    <dgm:cxn modelId="{9C1E047F-215E-4CFE-B724-C3B966BF310A}" type="presParOf" srcId="{EBA93AF2-ABF9-43DB-919B-C5B51E93783D}" destId="{58652BEE-7BD5-498B-8BBD-C16B7A0F43BD}" srcOrd="15" destOrd="0" presId="urn:microsoft.com/office/officeart/2005/8/layout/cycle6"/>
    <dgm:cxn modelId="{32D89E12-9187-464A-BFDD-79D57187E039}" type="presParOf" srcId="{EBA93AF2-ABF9-43DB-919B-C5B51E93783D}" destId="{59090619-C9EC-464F-BF35-263AF31C0502}" srcOrd="16" destOrd="0" presId="urn:microsoft.com/office/officeart/2005/8/layout/cycle6"/>
    <dgm:cxn modelId="{1FB948A8-7F21-494A-BB14-747CFF830AD6}" type="presParOf" srcId="{EBA93AF2-ABF9-43DB-919B-C5B51E93783D}" destId="{33B34FD7-B5E5-4E87-BD28-F64EB1871020}" srcOrd="17" destOrd="0" presId="urn:microsoft.com/office/officeart/2005/8/layout/cycle6"/>
    <dgm:cxn modelId="{AC8042E8-7B78-4716-A3F1-309F5AAA324C}" type="presParOf" srcId="{EBA93AF2-ABF9-43DB-919B-C5B51E93783D}" destId="{785444C5-5FFD-44C3-9CC7-D57706437908}" srcOrd="18" destOrd="0" presId="urn:microsoft.com/office/officeart/2005/8/layout/cycle6"/>
    <dgm:cxn modelId="{AB2DAD4D-248A-4584-B19B-D3BEB8613F52}" type="presParOf" srcId="{EBA93AF2-ABF9-43DB-919B-C5B51E93783D}" destId="{8E7480E4-1A78-4F07-A531-71ADDE6B62DE}" srcOrd="19" destOrd="0" presId="urn:microsoft.com/office/officeart/2005/8/layout/cycle6"/>
    <dgm:cxn modelId="{2D639291-33E4-4D07-A0B5-3B66D2A416AA}" type="presParOf" srcId="{EBA93AF2-ABF9-43DB-919B-C5B51E93783D}" destId="{7CCB6B39-BA2A-4CC9-A3AC-EDA8081A88A4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2E32B-D25E-4C40-8A98-00223B095675}">
      <dsp:nvSpPr>
        <dsp:cNvPr id="0" name=""/>
        <dsp:cNvSpPr/>
      </dsp:nvSpPr>
      <dsp:spPr>
        <a:xfrm>
          <a:off x="3286139" y="2813498"/>
          <a:ext cx="4125302" cy="3830201"/>
        </a:xfrm>
        <a:prstGeom prst="gear9">
          <a:avLst/>
        </a:prstGeom>
        <a:solidFill>
          <a:srgbClr val="00B050">
            <a:alpha val="5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9900CC"/>
              </a:solidFill>
              <a:latin typeface="Monotype Corsiva" pitchFamily="66" charset="0"/>
            </a:rPr>
            <a:t>Как учебная дисциплина она представляет собой совокупность знаний о здоровье и здоровом образе жизни человека</a:t>
          </a:r>
          <a:endParaRPr lang="ru-RU" sz="2000" kern="1200" dirty="0">
            <a:solidFill>
              <a:srgbClr val="9900CC"/>
            </a:solidFill>
          </a:endParaRPr>
        </a:p>
      </dsp:txBody>
      <dsp:txXfrm>
        <a:off x="4093453" y="3710704"/>
        <a:ext cx="2510674" cy="1968803"/>
      </dsp:txXfrm>
    </dsp:sp>
    <dsp:sp modelId="{98BD0D71-5F6A-444C-A2A6-BD98D9D95B17}">
      <dsp:nvSpPr>
        <dsp:cNvPr id="0" name=""/>
        <dsp:cNvSpPr/>
      </dsp:nvSpPr>
      <dsp:spPr>
        <a:xfrm rot="21416279">
          <a:off x="67700" y="2823953"/>
          <a:ext cx="4163134" cy="2646083"/>
        </a:xfrm>
        <a:prstGeom prst="gear6">
          <a:avLst/>
        </a:prstGeom>
        <a:solidFill>
          <a:schemeClr val="accent2">
            <a:lumMod val="7500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  <a:latin typeface="Monotype Corsiva" pitchFamily="66" charset="0"/>
              <a:ea typeface="Times New Roman"/>
              <a:cs typeface="Times New Roman"/>
            </a:rPr>
            <a:t>наука о генетических  и  физиологических резервах организма</a:t>
          </a:r>
          <a:endParaRPr lang="ru-RU" sz="2800" kern="1200" dirty="0">
            <a:solidFill>
              <a:srgbClr val="FFFF00"/>
            </a:solidFill>
          </a:endParaRPr>
        </a:p>
      </dsp:txBody>
      <dsp:txXfrm>
        <a:off x="954380" y="3494139"/>
        <a:ext cx="2389774" cy="1305711"/>
      </dsp:txXfrm>
    </dsp:sp>
    <dsp:sp modelId="{1F910A74-3BEA-4A8F-9717-D807E8902016}">
      <dsp:nvSpPr>
        <dsp:cNvPr id="0" name=""/>
        <dsp:cNvSpPr/>
      </dsp:nvSpPr>
      <dsp:spPr>
        <a:xfrm rot="21377724">
          <a:off x="2373075" y="300435"/>
          <a:ext cx="4329049" cy="2834919"/>
        </a:xfrm>
        <a:prstGeom prst="gear6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rgbClr val="FFFF00"/>
              </a:solidFill>
              <a:latin typeface="Monotype Corsiva" pitchFamily="66" charset="0"/>
              <a:ea typeface="Times New Roman"/>
              <a:cs typeface="Times New Roman"/>
            </a:rPr>
            <a:t>Валеология</a:t>
          </a:r>
          <a:endParaRPr lang="ru-RU" sz="3200" kern="1200" dirty="0">
            <a:solidFill>
              <a:srgbClr val="FFFF00"/>
            </a:solidFill>
          </a:endParaRPr>
        </a:p>
      </dsp:txBody>
      <dsp:txXfrm rot="-20700000">
        <a:off x="3411183" y="833595"/>
        <a:ext cx="2252832" cy="1768599"/>
      </dsp:txXfrm>
    </dsp:sp>
    <dsp:sp modelId="{0A3372F8-E7C4-4AF1-8352-985ED60D7EC3}">
      <dsp:nvSpPr>
        <dsp:cNvPr id="0" name=""/>
        <dsp:cNvSpPr/>
      </dsp:nvSpPr>
      <dsp:spPr>
        <a:xfrm rot="1165416">
          <a:off x="4047867" y="1898132"/>
          <a:ext cx="3858526" cy="3451098"/>
        </a:xfrm>
        <a:prstGeom prst="circularArrow">
          <a:avLst>
            <a:gd name="adj1" fmla="val 4687"/>
            <a:gd name="adj2" fmla="val 299029"/>
            <a:gd name="adj3" fmla="val 2554581"/>
            <a:gd name="adj4" fmla="val 15780872"/>
            <a:gd name="adj5" fmla="val 5469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3AD36-36A8-42F6-A21E-F1373A7680D7}">
      <dsp:nvSpPr>
        <dsp:cNvPr id="0" name=""/>
        <dsp:cNvSpPr/>
      </dsp:nvSpPr>
      <dsp:spPr>
        <a:xfrm rot="487806">
          <a:off x="1151895" y="1509104"/>
          <a:ext cx="3398257" cy="33982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2FC57-1314-42AE-BC76-6148BA9F7319}">
      <dsp:nvSpPr>
        <dsp:cNvPr id="0" name=""/>
        <dsp:cNvSpPr/>
      </dsp:nvSpPr>
      <dsp:spPr>
        <a:xfrm rot="2335485">
          <a:off x="1958752" y="530001"/>
          <a:ext cx="3664006" cy="3664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11A7D-3BD3-4A7E-9497-CAEF2DF2D25E}">
      <dsp:nvSpPr>
        <dsp:cNvPr id="0" name=""/>
        <dsp:cNvSpPr/>
      </dsp:nvSpPr>
      <dsp:spPr>
        <a:xfrm>
          <a:off x="4212" y="0"/>
          <a:ext cx="2674069" cy="4500570"/>
        </a:xfrm>
        <a:prstGeom prst="roundRect">
          <a:avLst>
            <a:gd name="adj" fmla="val 10000"/>
          </a:avLst>
        </a:prstGeom>
        <a:solidFill>
          <a:srgbClr val="FFC0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категория качества жизни</a:t>
          </a:r>
          <a:endParaRPr lang="ru-RU" sz="2800" kern="1200" dirty="0">
            <a:latin typeface="Monotype Corsiva" pitchFamily="66" charset="0"/>
          </a:endParaRPr>
        </a:p>
      </dsp:txBody>
      <dsp:txXfrm>
        <a:off x="4212" y="1800228"/>
        <a:ext cx="2674069" cy="1800228"/>
      </dsp:txXfrm>
    </dsp:sp>
    <dsp:sp modelId="{9A270649-3078-47C2-8B99-B0E06F8FF92D}">
      <dsp:nvSpPr>
        <dsp:cNvPr id="0" name=""/>
        <dsp:cNvSpPr/>
      </dsp:nvSpPr>
      <dsp:spPr>
        <a:xfrm>
          <a:off x="591902" y="270034"/>
          <a:ext cx="1498689" cy="14986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F0FDC-CAB0-4F34-B75E-A9C5AFD5DECF}">
      <dsp:nvSpPr>
        <dsp:cNvPr id="0" name=""/>
        <dsp:cNvSpPr/>
      </dsp:nvSpPr>
      <dsp:spPr>
        <a:xfrm>
          <a:off x="2749964" y="0"/>
          <a:ext cx="3044904" cy="4500570"/>
        </a:xfrm>
        <a:prstGeom prst="roundRect">
          <a:avLst>
            <a:gd name="adj" fmla="val 10000"/>
          </a:avLst>
        </a:prstGeom>
        <a:solidFill>
          <a:srgbClr val="FF0066">
            <a:alpha val="4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Умение адаптироваться к условиям среды</a:t>
          </a:r>
          <a:endParaRPr lang="ru-RU" sz="2800" kern="1200" dirty="0"/>
        </a:p>
      </dsp:txBody>
      <dsp:txXfrm>
        <a:off x="2749964" y="1800228"/>
        <a:ext cx="3044904" cy="1800228"/>
      </dsp:txXfrm>
    </dsp:sp>
    <dsp:sp modelId="{A97C8A9D-3B73-4535-9FD9-37A582211AD4}">
      <dsp:nvSpPr>
        <dsp:cNvPr id="0" name=""/>
        <dsp:cNvSpPr/>
      </dsp:nvSpPr>
      <dsp:spPr>
        <a:xfrm>
          <a:off x="3507695" y="307651"/>
          <a:ext cx="1498689" cy="14986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4E6C8-0380-4A77-B61E-58E354795063}">
      <dsp:nvSpPr>
        <dsp:cNvPr id="0" name=""/>
        <dsp:cNvSpPr/>
      </dsp:nvSpPr>
      <dsp:spPr>
        <a:xfrm>
          <a:off x="5866551" y="0"/>
          <a:ext cx="3058954" cy="45005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3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Times New Roman" pitchFamily="18" charset="0"/>
            </a:rPr>
            <a:t>Способность к самоорганизации, саморазвитию и самосохранению</a:t>
          </a:r>
          <a:endParaRPr lang="ru-RU" sz="2800" kern="1200" dirty="0"/>
        </a:p>
      </dsp:txBody>
      <dsp:txXfrm>
        <a:off x="5866551" y="1800228"/>
        <a:ext cx="3058954" cy="1800228"/>
      </dsp:txXfrm>
    </dsp:sp>
    <dsp:sp modelId="{A1580359-CD6F-4417-9D8D-E66C97876358}">
      <dsp:nvSpPr>
        <dsp:cNvPr id="0" name=""/>
        <dsp:cNvSpPr/>
      </dsp:nvSpPr>
      <dsp:spPr>
        <a:xfrm>
          <a:off x="6646683" y="270034"/>
          <a:ext cx="1498689" cy="14986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E8328-69BB-430A-ADEE-8C0411A8D8FF}">
      <dsp:nvSpPr>
        <dsp:cNvPr id="0" name=""/>
        <dsp:cNvSpPr/>
      </dsp:nvSpPr>
      <dsp:spPr>
        <a:xfrm>
          <a:off x="159445" y="3472139"/>
          <a:ext cx="8610827" cy="93171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9D557-B2D7-451A-8FD9-9FBD1D8DB6DE}">
      <dsp:nvSpPr>
        <dsp:cNvPr id="0" name=""/>
        <dsp:cNvSpPr/>
      </dsp:nvSpPr>
      <dsp:spPr>
        <a:xfrm>
          <a:off x="2" y="0"/>
          <a:ext cx="9143995" cy="392906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1E79-E89D-412D-BA08-7AC87D007310}">
      <dsp:nvSpPr>
        <dsp:cNvPr id="0" name=""/>
        <dsp:cNvSpPr/>
      </dsp:nvSpPr>
      <dsp:spPr>
        <a:xfrm>
          <a:off x="57401" y="1000112"/>
          <a:ext cx="2893998" cy="1928841"/>
        </a:xfrm>
        <a:prstGeom prst="roundRect">
          <a:avLst/>
        </a:prstGeom>
        <a:solidFill>
          <a:srgbClr val="00B050">
            <a:alpha val="2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800080"/>
              </a:solidFill>
              <a:latin typeface="Monotype Corsiva" pitchFamily="66" charset="0"/>
            </a:rPr>
            <a:t>На современном этапе проблема профилактики здоровья детей -одна из самых актуальных</a:t>
          </a:r>
          <a:endParaRPr lang="ru-RU" sz="2400" kern="1200" dirty="0">
            <a:solidFill>
              <a:srgbClr val="800080"/>
            </a:solidFill>
          </a:endParaRPr>
        </a:p>
      </dsp:txBody>
      <dsp:txXfrm>
        <a:off x="151559" y="1094270"/>
        <a:ext cx="2705682" cy="1740525"/>
      </dsp:txXfrm>
    </dsp:sp>
    <dsp:sp modelId="{284CD9D3-523A-4638-AB5D-10D0803C3B1D}">
      <dsp:nvSpPr>
        <dsp:cNvPr id="0" name=""/>
        <dsp:cNvSpPr/>
      </dsp:nvSpPr>
      <dsp:spPr>
        <a:xfrm>
          <a:off x="3230005" y="1000128"/>
          <a:ext cx="2531658" cy="1928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  <a:latin typeface="Monotype Corsiva" pitchFamily="66" charset="0"/>
            </a:rPr>
            <a:t>Дошкольные учреждения, несут полную ответственность за воспитание человека XXI века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3324162" y="1094285"/>
        <a:ext cx="2343344" cy="1740495"/>
      </dsp:txXfrm>
    </dsp:sp>
    <dsp:sp modelId="{BFC1887E-B255-4D8F-BCCF-703FDF880625}">
      <dsp:nvSpPr>
        <dsp:cNvPr id="0" name=""/>
        <dsp:cNvSpPr/>
      </dsp:nvSpPr>
      <dsp:spPr>
        <a:xfrm>
          <a:off x="6040270" y="1000128"/>
          <a:ext cx="3046328" cy="1928809"/>
        </a:xfrm>
        <a:prstGeom prst="roundRect">
          <a:avLst/>
        </a:prstGeom>
        <a:solidFill>
          <a:srgbClr val="800080">
            <a:alpha val="5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92D050"/>
              </a:solidFill>
              <a:latin typeface="Monotype Corsiva" pitchFamily="66" charset="0"/>
            </a:rPr>
            <a:t>Человека здорового физически, нравственно и духовно, человека всесторонне и гармонично развитого</a:t>
          </a:r>
          <a:endParaRPr lang="ru-RU" sz="2400" kern="1200" dirty="0">
            <a:solidFill>
              <a:srgbClr val="92D050"/>
            </a:solidFill>
          </a:endParaRPr>
        </a:p>
      </dsp:txBody>
      <dsp:txXfrm>
        <a:off x="6134427" y="1094285"/>
        <a:ext cx="2858014" cy="1740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E1B88-97FF-4A8E-AB20-D25E3A326D24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1A754-3589-417E-8F6E-39D44E7998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1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1A754-3589-417E-8F6E-39D44E7998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5D6E-EB61-4F14-8CAD-C707F23378C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280E-B8FD-47D3-826B-46F0CE821F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55;&#1088;&#1077;&#1079;&#1077;&#1085;&#1090;&#1072;&#1094;&#1080;&#1103;%20&#1089;&#1086;%20&#1089;&#1093;&#1077;&#1084;&#1072;&#1084;&#1080;\&#1040;&#1079;&#1073;&#1091;&#1082;&#1072;%20&#1079;&#1076;&#1086;&#1088;&#1086;&#1074;&#1100;&#1103;%20-%20&#1041;&#1099;&#1090;&#1100;%20&#1079;&#1076;&#1086;&#1088;&#1086;&#1074;&#1099;&#1084;%20&#8212;%20&#1079;&#1076;&#1086;&#1088;&#1086;&#1074;&#1086;!.as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utr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6-конечная звезда 6"/>
          <p:cNvSpPr/>
          <p:nvPr/>
        </p:nvSpPr>
        <p:spPr>
          <a:xfrm>
            <a:off x="857224" y="0"/>
            <a:ext cx="6715172" cy="5143536"/>
          </a:xfrm>
          <a:prstGeom prst="star6">
            <a:avLst/>
          </a:prstGeom>
          <a:solidFill>
            <a:srgbClr val="FFC000">
              <a:alpha val="8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Валеология</a:t>
            </a:r>
            <a:endParaRPr lang="ru-RU" sz="7200" b="1" i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58598_947b9ce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200054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66"/>
                </a:solidFill>
                <a:latin typeface="Monotype Corsiva" pitchFamily="66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урс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валеологии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в детском садике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- первый важный этап непрерывного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валеологического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 образования человека, который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должнен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Monotype Corsiva" pitchFamily="66" charset="0"/>
              </a:rPr>
              <a:t> обеспечить реализацию таких задач: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5" grpId="1" animBg="1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Азбука здоровья - Быть здоровым — здорово!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vk_y-pV3S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/>
        </p:nvGraphicFramePr>
        <p:xfrm>
          <a:off x="1357290" y="214290"/>
          <a:ext cx="778671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a37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773942">
            <a:off x="7169326" y="254411"/>
            <a:ext cx="2142184" cy="197865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ost-71710-1249837455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357166"/>
          <a:ext cx="8929718" cy="45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28662" y="4000504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Предмет  </a:t>
            </a:r>
            <a:r>
              <a:rPr lang="ru-RU" sz="3200" b="1" dirty="0" err="1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валеологии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3200" b="1" u="sng" dirty="0" smtClean="0">
                <a:solidFill>
                  <a:srgbClr val="D60093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здоровье человека  как</a:t>
            </a:r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Рисунок 16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3588557"/>
            <a:ext cx="2615555" cy="3269443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357166"/>
            <a:ext cx="81859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задачи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валеологии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1000100" y="1428736"/>
            <a:ext cx="6643734" cy="928694"/>
          </a:xfrm>
          <a:prstGeom prst="flowChartTermina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прогнозирование функционального состояния организма  и  его  коррекция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1142976" y="2786058"/>
            <a:ext cx="6643734" cy="928694"/>
          </a:xfrm>
          <a:prstGeom prst="flowChartTermina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разработка механизмов компенсации нарушений резервов физиологических систем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1071538" y="4000504"/>
            <a:ext cx="6072230" cy="1071570"/>
          </a:xfrm>
          <a:prstGeom prst="flowChartTermina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/>
                <a:cs typeface="Times New Roman"/>
              </a:rPr>
              <a:t>определение методов и средств развития и сохранения здоровья</a:t>
            </a: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/>
              <a:cs typeface="Times New Roman"/>
            </a:endParaRPr>
          </a:p>
        </p:txBody>
      </p:sp>
      <p:pic>
        <p:nvPicPr>
          <p:cNvPr id="11" name="Рисунок 10" descr="bird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0174"/>
            <a:ext cx="1000132" cy="714380"/>
          </a:xfrm>
          <a:prstGeom prst="rect">
            <a:avLst/>
          </a:prstGeom>
        </p:spPr>
      </p:pic>
      <p:pic>
        <p:nvPicPr>
          <p:cNvPr id="12" name="Рисунок 11" descr="bird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7496"/>
            <a:ext cx="1000132" cy="714380"/>
          </a:xfrm>
          <a:prstGeom prst="rect">
            <a:avLst/>
          </a:prstGeom>
        </p:spPr>
      </p:pic>
      <p:pic>
        <p:nvPicPr>
          <p:cNvPr id="15" name="Рисунок 14" descr="bird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1000132" cy="7143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eautiful_flowers_for_sony_vaio_wall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Блок-схема: знак завершения 3"/>
          <p:cNvSpPr/>
          <p:nvPr/>
        </p:nvSpPr>
        <p:spPr>
          <a:xfrm>
            <a:off x="2643174" y="5072074"/>
            <a:ext cx="6500826" cy="1571636"/>
          </a:xfrm>
          <a:prstGeom prst="flowChartTermina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Сохранение и укрепление здоровья и резервов здоровья человека через приобщение его к здоровому образу жизни.</a:t>
            </a:r>
          </a:p>
        </p:txBody>
      </p:sp>
      <p:pic>
        <p:nvPicPr>
          <p:cNvPr id="6" name="Рисунок 5" descr="x_a7a900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29257" cy="4071942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Блок-схема: знак завершения 2"/>
          <p:cNvSpPr/>
          <p:nvPr/>
        </p:nvSpPr>
        <p:spPr>
          <a:xfrm>
            <a:off x="3000364" y="3714752"/>
            <a:ext cx="5929322" cy="1071570"/>
          </a:xfrm>
          <a:prstGeom prst="flowChartTerminato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Формирование установки на здоровый образ жизни</a:t>
            </a:r>
          </a:p>
        </p:txBody>
      </p:sp>
      <p:pic>
        <p:nvPicPr>
          <p:cNvPr id="9" name="Рисунок 8" descr="bird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857628"/>
            <a:ext cx="1000132" cy="714380"/>
          </a:xfrm>
          <a:prstGeom prst="rect">
            <a:avLst/>
          </a:prstGeom>
        </p:spPr>
      </p:pic>
      <p:pic>
        <p:nvPicPr>
          <p:cNvPr id="10" name="Рисунок 9" descr="bird3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429264"/>
            <a:ext cx="1000132" cy="71438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4cd0c6c19.jpg"/>
          <p:cNvPicPr>
            <a:picLocks noChangeAspect="1"/>
          </p:cNvPicPr>
          <p:nvPr/>
        </p:nvPicPr>
        <p:blipFill>
          <a:blip r:embed="rId2" cstate="print"/>
          <a:srcRect b="27083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graphicFrame>
        <p:nvGraphicFramePr>
          <p:cNvPr id="5" name="Схема 4"/>
          <p:cNvGraphicFramePr/>
          <p:nvPr/>
        </p:nvGraphicFramePr>
        <p:xfrm>
          <a:off x="0" y="0"/>
          <a:ext cx="9144000" cy="392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H4v7U20.jpg"/>
          <p:cNvPicPr>
            <a:picLocks noChangeAspect="1"/>
          </p:cNvPicPr>
          <p:nvPr/>
        </p:nvPicPr>
        <p:blipFill>
          <a:blip r:embed="rId2" cstate="print"/>
          <a:srcRect t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2ZpE1u5S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0"/>
            <a:ext cx="5072066" cy="3368168"/>
          </a:xfrm>
          <a:prstGeom prst="ellipse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-285784" y="2214554"/>
          <a:ext cx="8572528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1_re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L-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2500306"/>
            <a:ext cx="4500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  <a:latin typeface="Monotype Corsiva" pitchFamily="66" charset="0"/>
              </a:rPr>
              <a:t>Успех воспитания здорового ребенка обеспечивается следующими обязательными условиями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3071802" y="1928802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7158" y="500042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Готовностью педагога к осуществлению </a:t>
            </a:r>
            <a:r>
              <a:rPr lang="ru-RU" sz="2400" dirty="0" err="1" smtClean="0">
                <a:solidFill>
                  <a:srgbClr val="00B0F0"/>
                </a:solidFill>
                <a:latin typeface="Monotype Corsiva" pitchFamily="66" charset="0"/>
              </a:rPr>
              <a:t>валеологического</a:t>
            </a:r>
            <a:r>
              <a:rPr lang="ru-RU" sz="2400" dirty="0" smtClean="0">
                <a:solidFill>
                  <a:srgbClr val="00B0F0"/>
                </a:solidFill>
                <a:latin typeface="Monotype Corsiva" pitchFamily="66" charset="0"/>
              </a:rPr>
              <a:t> образования детей</a:t>
            </a:r>
            <a:endParaRPr lang="ru-RU" sz="24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cxnSp>
        <p:nvCxnSpPr>
          <p:cNvPr id="12" name="Прямая со стрелкой 11"/>
          <p:cNvCxnSpPr>
            <a:endCxn id="15" idx="1"/>
          </p:cNvCxnSpPr>
          <p:nvPr/>
        </p:nvCxnSpPr>
        <p:spPr>
          <a:xfrm flipV="1">
            <a:off x="4357687" y="2070690"/>
            <a:ext cx="642941" cy="572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29124" y="3429000"/>
            <a:ext cx="714380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178959" y="4464851"/>
            <a:ext cx="857256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00628" y="1285860"/>
            <a:ext cx="4143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66"/>
                </a:solidFill>
                <a:latin typeface="Monotype Corsiva" pitchFamily="66" charset="0"/>
              </a:rPr>
              <a:t>Личностно-ориентированным взаимодействием взрослого и ребенка в процессе освоения программы</a:t>
            </a:r>
            <a:endParaRPr lang="ru-RU" sz="24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071942"/>
            <a:ext cx="421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latin typeface="Monotype Corsiva" pitchFamily="66" charset="0"/>
              </a:rPr>
              <a:t>Активным участием родителей в воспитательном процессе</a:t>
            </a:r>
            <a:endParaRPr lang="ru-RU" sz="2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0006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800080"/>
                </a:solidFill>
                <a:latin typeface="Monotype Corsiva" pitchFamily="66" charset="0"/>
              </a:rPr>
              <a:t>Установлением педагогом связей со школой, общественными организациями, учреждениями дополнительного образования</a:t>
            </a:r>
            <a:endParaRPr lang="ru-RU" sz="2400" dirty="0">
              <a:solidFill>
                <a:srgbClr val="80008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279</Words>
  <Application>Microsoft Office PowerPoint</Application>
  <PresentationFormat>Экран (4:3)</PresentationFormat>
  <Paragraphs>38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167</cp:revision>
  <dcterms:created xsi:type="dcterms:W3CDTF">2012-09-22T11:34:12Z</dcterms:created>
  <dcterms:modified xsi:type="dcterms:W3CDTF">2014-06-02T13:34:54Z</dcterms:modified>
</cp:coreProperties>
</file>