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8F1C-8CD2-4D6F-9A27-7302286CBC99}" type="datetimeFigureOut">
              <a:rPr lang="uk-UA" smtClean="0"/>
              <a:t>03.03.2013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F61C-F692-449B-9A7F-5A33EE5678BD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8F1C-8CD2-4D6F-9A27-7302286CBC99}" type="datetimeFigureOut">
              <a:rPr lang="uk-UA" smtClean="0"/>
              <a:t>03.03.2013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F61C-F692-449B-9A7F-5A33EE5678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8F1C-8CD2-4D6F-9A27-7302286CBC99}" type="datetimeFigureOut">
              <a:rPr lang="uk-UA" smtClean="0"/>
              <a:t>03.03.2013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F61C-F692-449B-9A7F-5A33EE5678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8F1C-8CD2-4D6F-9A27-7302286CBC99}" type="datetimeFigureOut">
              <a:rPr lang="uk-UA" smtClean="0"/>
              <a:t>03.03.2013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F61C-F692-449B-9A7F-5A33EE5678BD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8F1C-8CD2-4D6F-9A27-7302286CBC99}" type="datetimeFigureOut">
              <a:rPr lang="uk-UA" smtClean="0"/>
              <a:t>03.03.2013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F61C-F692-449B-9A7F-5A33EE5678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8F1C-8CD2-4D6F-9A27-7302286CBC99}" type="datetimeFigureOut">
              <a:rPr lang="uk-UA" smtClean="0"/>
              <a:t>03.03.2013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F61C-F692-449B-9A7F-5A33EE5678BD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8F1C-8CD2-4D6F-9A27-7302286CBC99}" type="datetimeFigureOut">
              <a:rPr lang="uk-UA" smtClean="0"/>
              <a:t>03.03.2013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F61C-F692-449B-9A7F-5A33EE5678BD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8F1C-8CD2-4D6F-9A27-7302286CBC99}" type="datetimeFigureOut">
              <a:rPr lang="uk-UA" smtClean="0"/>
              <a:t>03.03.2013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F61C-F692-449B-9A7F-5A33EE5678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8F1C-8CD2-4D6F-9A27-7302286CBC99}" type="datetimeFigureOut">
              <a:rPr lang="uk-UA" smtClean="0"/>
              <a:t>03.03.2013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F61C-F692-449B-9A7F-5A33EE5678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8F1C-8CD2-4D6F-9A27-7302286CBC99}" type="datetimeFigureOut">
              <a:rPr lang="uk-UA" smtClean="0"/>
              <a:t>03.03.2013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F61C-F692-449B-9A7F-5A33EE5678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8F1C-8CD2-4D6F-9A27-7302286CBC99}" type="datetimeFigureOut">
              <a:rPr lang="uk-UA" smtClean="0"/>
              <a:t>03.03.2013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F61C-F692-449B-9A7F-5A33EE5678BD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108F1C-8CD2-4D6F-9A27-7302286CBC99}" type="datetimeFigureOut">
              <a:rPr lang="uk-UA" smtClean="0"/>
              <a:t>03.03.2013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AB4F61C-F692-449B-9A7F-5A33EE5678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293096"/>
            <a:ext cx="4464496" cy="1512168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*4 </a:t>
            </a:r>
            <a:r>
              <a:rPr lang="ru-RU" sz="4400" dirty="0" err="1" smtClean="0">
                <a:solidFill>
                  <a:schemeClr val="tx1"/>
                </a:solidFill>
              </a:rPr>
              <a:t>березня</a:t>
            </a:r>
            <a:r>
              <a:rPr lang="ru-RU" sz="4400" dirty="0" smtClean="0">
                <a:solidFill>
                  <a:schemeClr val="tx1"/>
                </a:solidFill>
              </a:rPr>
              <a:t> 1815</a:t>
            </a:r>
            <a:r>
              <a:rPr lang="en-US" sz="4400" dirty="0" smtClean="0">
                <a:solidFill>
                  <a:schemeClr val="tx1"/>
                </a:solidFill>
              </a:rPr>
              <a:t> - </a:t>
            </a:r>
            <a:r>
              <a:rPr lang="ru-RU" sz="4400" dirty="0" smtClean="0">
                <a:solidFill>
                  <a:schemeClr val="tx1"/>
                </a:solidFill>
              </a:rPr>
              <a:t>†7 </a:t>
            </a:r>
            <a:r>
              <a:rPr lang="ru-RU" sz="4400" dirty="0" err="1" smtClean="0">
                <a:solidFill>
                  <a:schemeClr val="tx1"/>
                </a:solidFill>
              </a:rPr>
              <a:t>грудня</a:t>
            </a:r>
            <a:r>
              <a:rPr lang="ru-RU" sz="4400" dirty="0" smtClean="0">
                <a:solidFill>
                  <a:schemeClr val="tx1"/>
                </a:solidFill>
              </a:rPr>
              <a:t> 1870</a:t>
            </a:r>
            <a:endParaRPr lang="uk-UA" sz="44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63480" y="836712"/>
            <a:ext cx="4680520" cy="2880320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uk-UA" dirty="0"/>
              <a:t>Вербицький Михайло </a:t>
            </a:r>
            <a:r>
              <a:rPr lang="uk-UA" dirty="0" smtClean="0"/>
              <a:t>Михайлович</a:t>
            </a:r>
            <a:endParaRPr lang="uk-UA" dirty="0"/>
          </a:p>
        </p:txBody>
      </p:sp>
      <p:pic>
        <p:nvPicPr>
          <p:cNvPr id="1026" name="Picture 2" descr="http://upload.wikimedia.org/wikipedia/commons/c/c6/Mykhaylo_Verbytsk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888432" cy="5661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07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26_1_Berezovsky_portrait_b.jpg (300×39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5" y="764704"/>
            <a:ext cx="3300366" cy="4356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Борнтнянский_(1788).jpg (849×1134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764704"/>
            <a:ext cx="3234645" cy="4356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295" y="5229200"/>
            <a:ext cx="33003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Березовський Максим Созонтович</a:t>
            </a:r>
          </a:p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4860030" y="5229199"/>
            <a:ext cx="33843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Бортнянський Дмитро Степанович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7263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229200"/>
            <a:ext cx="8568952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Львівська духовна семінарія</a:t>
            </a:r>
            <a:endParaRPr lang="uk-UA" dirty="0"/>
          </a:p>
        </p:txBody>
      </p:sp>
      <p:pic>
        <p:nvPicPr>
          <p:cNvPr id="3074" name="Picture 2" descr="http://www.lds.lviv.ua/sites/default/files/image/Lviv%20Seminary%20pano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574271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Релігійна музика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844824"/>
            <a:ext cx="8208912" cy="475252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dirty="0" err="1" smtClean="0"/>
              <a:t>Літургія</a:t>
            </a:r>
            <a:r>
              <a:rPr lang="ru-RU" sz="4000" dirty="0" smtClean="0"/>
              <a:t> </a:t>
            </a:r>
            <a:r>
              <a:rPr lang="ru-RU" sz="4000" dirty="0"/>
              <a:t>на </a:t>
            </a:r>
            <a:r>
              <a:rPr lang="ru-RU" sz="4000" dirty="0" err="1"/>
              <a:t>мішаний</a:t>
            </a:r>
            <a:r>
              <a:rPr lang="ru-RU" sz="4000" dirty="0"/>
              <a:t> хор (1847</a:t>
            </a:r>
            <a:r>
              <a:rPr lang="ru-RU" sz="40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/>
              <a:t>«Ангел </a:t>
            </a:r>
            <a:r>
              <a:rPr lang="ru-RU" sz="4000" dirty="0" err="1"/>
              <a:t>вопіяше</a:t>
            </a:r>
            <a:r>
              <a:rPr lang="ru-RU" sz="4000" dirty="0"/>
              <a:t>» та </a:t>
            </a:r>
            <a:r>
              <a:rPr lang="ru-RU" sz="4000" dirty="0" err="1"/>
              <a:t>ін</a:t>
            </a:r>
            <a:r>
              <a:rPr lang="ru-RU" sz="4000" dirty="0"/>
              <a:t>. </a:t>
            </a:r>
            <a:r>
              <a:rPr lang="ru-RU" sz="4000" dirty="0" err="1"/>
              <a:t>церковні</a:t>
            </a:r>
            <a:r>
              <a:rPr lang="ru-RU" sz="4000" dirty="0"/>
              <a:t> </a:t>
            </a:r>
            <a:r>
              <a:rPr lang="ru-RU" sz="4000" dirty="0" err="1"/>
              <a:t>композиції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297044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b="0" dirty="0" err="1" smtClean="0">
                <a:effectLst/>
              </a:rPr>
              <a:t>Театральне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>
                <a:effectLst/>
              </a:rPr>
              <a:t>життя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556792"/>
            <a:ext cx="6400800" cy="347472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dirty="0"/>
              <a:t>«</a:t>
            </a:r>
            <a:r>
              <a:rPr lang="ru-RU" sz="4000" dirty="0" err="1"/>
              <a:t>Верховинці</a:t>
            </a:r>
            <a:r>
              <a:rPr lang="ru-RU" sz="4000" dirty="0" smtClean="0"/>
              <a:t>»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/>
              <a:t>«</a:t>
            </a:r>
            <a:r>
              <a:rPr lang="ru-RU" sz="4000" dirty="0"/>
              <a:t>Козак і охотник</a:t>
            </a:r>
            <a:r>
              <a:rPr lang="ru-RU" sz="4000" dirty="0" smtClean="0"/>
              <a:t>»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/>
              <a:t>«</a:t>
            </a:r>
            <a:r>
              <a:rPr lang="ru-RU" sz="4000" dirty="0" err="1"/>
              <a:t>Проциха</a:t>
            </a:r>
            <a:r>
              <a:rPr lang="ru-RU" sz="4000" dirty="0" smtClean="0"/>
              <a:t>»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/>
              <a:t>«</a:t>
            </a:r>
            <a:r>
              <a:rPr lang="ru-RU" sz="4000" dirty="0" err="1"/>
              <a:t>Жовнір-чарівник</a:t>
            </a:r>
            <a:r>
              <a:rPr lang="ru-RU" sz="4000" dirty="0"/>
              <a:t>»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274509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603052"/>
            <a:ext cx="5606008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Руська бесіда</a:t>
            </a:r>
            <a:endParaRPr lang="uk-UA" dirty="0"/>
          </a:p>
        </p:txBody>
      </p:sp>
      <p:pic>
        <p:nvPicPr>
          <p:cNvPr id="4098" name="Picture 2" descr="http://www.archive.lviv.ua/typo3temp/GB/fa155b99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6552728" cy="5126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97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</TotalTime>
  <Words>57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Вербицький Михайло Михайлович</vt:lpstr>
      <vt:lpstr>Презентация PowerPoint</vt:lpstr>
      <vt:lpstr>Львівська духовна семінарія</vt:lpstr>
      <vt:lpstr>Релігійна музика</vt:lpstr>
      <vt:lpstr>Театральне життя</vt:lpstr>
      <vt:lpstr>Руська бесіда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Вербицький Михайло Михайлович</dc:title>
  <dc:creator>User</dc:creator>
  <cp:lastModifiedBy>User</cp:lastModifiedBy>
  <cp:revision>2</cp:revision>
  <dcterms:created xsi:type="dcterms:W3CDTF">2013-03-03T16:50:00Z</dcterms:created>
  <dcterms:modified xsi:type="dcterms:W3CDTF">2013-03-03T17:07:51Z</dcterms:modified>
</cp:coreProperties>
</file>