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56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ster\Downloads\&#1052;&#1091;&#1089;&#1086;&#1088;&#1085;&#1072;&#1103;%20&#1089;&#1074;&#1072;&#1083;&#1082;&#1072;%20&#1074;%20&#1058;&#1080;&#1093;&#1086;&#1084;%20&#1086;&#1082;&#1077;&#1072;&#1085;&#1077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ce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7147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Проблеми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Світового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океану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5200" y="214290"/>
            <a:ext cx="35788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Бірюк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Анна</a:t>
            </a:r>
          </a:p>
          <a:p>
            <a:pPr algn="ctr"/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Штирбулова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Ірина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усорная свалка в Тихом океан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2643182"/>
            <a:ext cx="3095636" cy="23217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3625" y="2386806"/>
            <a:ext cx="4476750" cy="2952750"/>
          </a:xfrm>
        </p:spPr>
      </p:pic>
      <p:pic>
        <p:nvPicPr>
          <p:cNvPr id="5" name="Рисунок 4" descr="physic_ok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6351" y="285728"/>
            <a:ext cx="747012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Забруднення</a:t>
            </a:r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атмосфери</a:t>
            </a:r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05250"/>
            <a:ext cx="4476750" cy="2952750"/>
          </a:xfrm>
          <a:prstGeom prst="rect">
            <a:avLst/>
          </a:prstGeom>
        </p:spPr>
      </p:pic>
      <p:pic>
        <p:nvPicPr>
          <p:cNvPr id="8" name="Рисунок 7" descr="images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929066"/>
            <a:ext cx="4698990" cy="29289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c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1285860"/>
            <a:ext cx="74914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Шляхи </a:t>
            </a:r>
            <a:r>
              <a:rPr lang="ru-RU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подолання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00002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39636"/>
            <a:ext cx="5357818" cy="401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napa-subotnik-uborka-plyaga-sukko-vityazevo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938350"/>
            <a:ext cx="4357686" cy="29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1-08-06 10.17.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14356"/>
            <a:ext cx="5500694" cy="412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3693" y="142852"/>
            <a:ext cx="5590307" cy="34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ceans-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6348"/>
          </a:xfrm>
        </p:spPr>
      </p:pic>
      <p:sp>
        <p:nvSpPr>
          <p:cNvPr id="5" name="Прямоугольник 4"/>
          <p:cNvSpPr/>
          <p:nvPr/>
        </p:nvSpPr>
        <p:spPr>
          <a:xfrm>
            <a:off x="761635" y="2967335"/>
            <a:ext cx="762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те,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може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зробити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ожен з нас!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0085383_vsemirniy-pot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titled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04024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Проблема Світового океану – одна з найважливіших проблем сучасності!</a:t>
            </a:r>
          </a:p>
          <a:p>
            <a:pPr algn="ctr"/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Вона має хвилювати кожного!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1-001-Prirodnye-resursy-Mirovogo-oke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28726" y="0"/>
            <a:ext cx="1078407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5942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ПРОБЛЕМА!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6094" y="2967335"/>
            <a:ext cx="7091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 err="1" smtClean="0"/>
              <a:t>Використання</a:t>
            </a:r>
            <a:r>
              <a:rPr lang="ru-RU" sz="5400" dirty="0" smtClean="0"/>
              <a:t> </a:t>
            </a:r>
            <a:r>
              <a:rPr lang="ru-RU" sz="5400" dirty="0" err="1" smtClean="0"/>
              <a:t>ресурсів</a:t>
            </a:r>
            <a:r>
              <a:rPr lang="ru-RU" sz="5400" dirty="0" smtClean="0"/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D-MUnGZ6e-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4176" y="2714620"/>
            <a:ext cx="5449824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2/3 поверхні Землі</a:t>
            </a:r>
            <a:endParaRPr lang="ru-RU" dirty="0"/>
          </a:p>
        </p:txBody>
      </p:sp>
      <p:pic>
        <p:nvPicPr>
          <p:cNvPr id="4" name="Содержимое 3" descr="zeml_oce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09936"/>
            <a:ext cx="4929222" cy="518865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mTbhozR6l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572000" cy="3571876"/>
          </a:xfrm>
        </p:spPr>
      </p:pic>
      <p:pic>
        <p:nvPicPr>
          <p:cNvPr id="6" name="Рисунок 5" descr="OsFu4iLXRt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5"/>
            <a:ext cx="4572000" cy="3286123"/>
          </a:xfrm>
          <a:prstGeom prst="rect">
            <a:avLst/>
          </a:prstGeom>
        </p:spPr>
      </p:pic>
      <p:pic>
        <p:nvPicPr>
          <p:cNvPr id="7" name="Рисунок 6" descr="qnUmXUmr1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3555187"/>
          </a:xfrm>
          <a:prstGeom prst="rect">
            <a:avLst/>
          </a:prstGeom>
        </p:spPr>
      </p:pic>
      <p:pic>
        <p:nvPicPr>
          <p:cNvPr id="8" name="Рисунок 7" descr="am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72000" cy="3571876"/>
          </a:xfrm>
          <a:prstGeom prst="rect">
            <a:avLst/>
          </a:prstGeom>
        </p:spPr>
      </p:pic>
      <p:pic>
        <p:nvPicPr>
          <p:cNvPr id="9" name="Рисунок 8" descr="265px-Macropodus_opercularis_-_front_(aka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"/>
            <a:ext cx="4572000" cy="3559862"/>
          </a:xfrm>
          <a:prstGeom prst="rect">
            <a:avLst/>
          </a:prstGeom>
        </p:spPr>
      </p:pic>
      <p:pic>
        <p:nvPicPr>
          <p:cNvPr id="10" name="Рисунок 9" descr="ryba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71877"/>
            <a:ext cx="4572000" cy="3286124"/>
          </a:xfrm>
          <a:prstGeom prst="rect">
            <a:avLst/>
          </a:prstGeom>
        </p:spPr>
      </p:pic>
      <p:pic>
        <p:nvPicPr>
          <p:cNvPr id="11" name="Рисунок 10" descr="wpapers_ru_Рыб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1876"/>
            <a:ext cx="4572000" cy="3286124"/>
          </a:xfrm>
          <a:prstGeom prst="rect">
            <a:avLst/>
          </a:prstGeom>
        </p:spPr>
      </p:pic>
      <p:pic>
        <p:nvPicPr>
          <p:cNvPr id="12" name="Рисунок 11" descr="ryby-umeyut-schita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3571876"/>
            <a:ext cx="4572000" cy="32861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HSj8lEaz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57628"/>
          </a:xfrm>
        </p:spPr>
      </p:pic>
      <p:pic>
        <p:nvPicPr>
          <p:cNvPr id="6" name="Рисунок 5" descr="jGeCNkkJj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857628"/>
            <a:ext cx="4643438" cy="3000372"/>
          </a:xfrm>
          <a:prstGeom prst="rect">
            <a:avLst/>
          </a:prstGeom>
        </p:spPr>
      </p:pic>
      <p:pic>
        <p:nvPicPr>
          <p:cNvPr id="7" name="Рисунок 6" descr="oDOJUTv9B-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2313"/>
            <a:ext cx="4500562" cy="2995687"/>
          </a:xfrm>
          <a:prstGeom prst="rect">
            <a:avLst/>
          </a:prstGeom>
        </p:spPr>
      </p:pic>
      <p:pic>
        <p:nvPicPr>
          <p:cNvPr id="8" name="Рисунок 7" descr="P5fEIW-62h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38576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7ZBjlHm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621838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Ми любимо </a:t>
            </a:r>
            <a:r>
              <a:rPr lang="ru-RU" sz="54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насолоджуватися</a:t>
            </a:r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навколишнім</a:t>
            </a:r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середовищем</a:t>
            </a:r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54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але</a:t>
            </a:r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нічого</a:t>
            </a:r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не </a:t>
            </a:r>
            <a:r>
              <a:rPr lang="ru-RU" sz="54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робимо</a:t>
            </a:r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для </a:t>
            </a:r>
            <a:r>
              <a:rPr lang="ru-RU" sz="54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його</a:t>
            </a:r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вдосконалення</a:t>
            </a:r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fe_under_the_ocean-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6" cy="6858001"/>
          </a:xfrm>
        </p:spPr>
      </p:pic>
      <p:pic>
        <p:nvPicPr>
          <p:cNvPr id="5" name="Рисунок 4" descr="bRTPhYz1FP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29388" cy="4822041"/>
          </a:xfrm>
          <a:prstGeom prst="rect">
            <a:avLst/>
          </a:prstGeom>
        </p:spPr>
      </p:pic>
      <p:pic>
        <p:nvPicPr>
          <p:cNvPr id="6" name="Рисунок 5" descr="fWOTSwGmk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411008"/>
            <a:ext cx="5929322" cy="44469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58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2/3 поверхні Землі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13</cp:revision>
  <dcterms:created xsi:type="dcterms:W3CDTF">2012-12-15T15:17:53Z</dcterms:created>
  <dcterms:modified xsi:type="dcterms:W3CDTF">2012-12-16T09:56:52Z</dcterms:modified>
</cp:coreProperties>
</file>