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AF89AAF-83E5-4DF6-9492-CB6F6516B3FA}" type="datetimeFigureOut">
              <a:rPr lang="uk-UA"/>
              <a:pPr>
                <a:defRPr/>
              </a:pPr>
              <a:t>21.11.2013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996DFD-D557-407E-9D21-B0DE55D21FC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EEFB39-74B8-4B20-B72B-073BAF3D58AF}" type="slidenum">
              <a:rPr lang="uk-UA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DAA97-D4F3-4DD2-8FF0-A668D14D9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EAD7-1F63-45AF-ABB5-D3E640328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8C4B4-5E2D-4469-A5D3-8777AF57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5567-4DA1-4CBB-8DDF-9D00DA6D7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20AA1-EFA8-416F-879F-FBE3AA51C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2DA5-38C4-4C0D-8BF8-A341BF09D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43FC-A416-4026-AB45-28D6BF16C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F7-8A0F-470C-B380-47BBAE02B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3478-1DB9-4991-B330-1D109848D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07EB6-EC7A-4D4B-8524-38C08C1F1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76F8-2799-4C81-8329-8C2E40498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538309C-2652-4533-A463-7E087A640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err="1" smtClean="0"/>
              <a:t>Іван</a:t>
            </a:r>
            <a:r>
              <a:rPr lang="ru-RU" smtClean="0"/>
              <a:t> </a:t>
            </a:r>
            <a:r>
              <a:rPr lang="ru-RU" err="1" smtClean="0"/>
              <a:t>Олексійович</a:t>
            </a:r>
            <a:r>
              <a:rPr lang="ru-RU" smtClean="0"/>
              <a:t> </a:t>
            </a:r>
            <a:r>
              <a:rPr lang="ru-RU" err="1" smtClean="0"/>
              <a:t>Бунін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143375" y="642938"/>
            <a:ext cx="4500563" cy="5483225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Помер письменник  7 листопада 1953р. , похований на російському кладовищі Сен-Женев'єв-де-Буа, під Парижем.</a:t>
            </a:r>
          </a:p>
        </p:txBody>
      </p:sp>
      <p:pic>
        <p:nvPicPr>
          <p:cNvPr id="3" name="Picture 4" descr="007840711906477539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37433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404813"/>
            <a:ext cx="4330700" cy="572135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Іван Олексійович Бунін народився 22 жовтня 1870р. під Воронежем, у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збіднілій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дворянській сім'ї. Батько його, Олексій Миколайович, брав участь у Кримській війні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49275"/>
            <a:ext cx="36718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0563" y="476250"/>
            <a:ext cx="4186237" cy="5649913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Дитинство Бунін провів у одному з невеликих родових маєтків - хутір Бутирка Єлецького повіту Орловської губернії</a:t>
            </a:r>
          </a:p>
        </p:txBody>
      </p:sp>
      <p:pic>
        <p:nvPicPr>
          <p:cNvPr id="6148" name="Picture 4" descr="bunin9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765175"/>
            <a:ext cx="36845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404813"/>
            <a:ext cx="4402137" cy="572135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У10 років Ваню віддали у Єлецькому гімназію. Майже 5 років підліток поневірявся по чужих домівках, знімаючи кімнати. Навчання йшло без будь-якого інтересу, особливо мучила його математика, і батьки забрали його додому.</a:t>
            </a:r>
          </a:p>
        </p:txBody>
      </p:sp>
      <p:pic>
        <p:nvPicPr>
          <p:cNvPr id="7172" name="Picture 4" descr="m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92150"/>
            <a:ext cx="40322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427538" y="333375"/>
            <a:ext cx="4259262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Домашня освіта тривало під керівництвом старшого брата Юлія. Дворянин за походженням, Іван Бунін не отримав навіть гімназійної освіти.</a:t>
            </a:r>
          </a:p>
        </p:txBody>
      </p:sp>
      <p:pic>
        <p:nvPicPr>
          <p:cNvPr id="8196" name="Picture 4" descr="bunin_yo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4032250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404813"/>
            <a:ext cx="4835525" cy="572135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 1898 в Одесі Бунін раптово, всього лише після кількох днів знайомства, одружується на Ганні Миколаївні Цакні. Стосунки не склалися, шлюб розпався, хоча незабаром і народиться єдиний син Микола, але хлопчик помре в 1905р. Більше дітей у Буніна не буде.</a:t>
            </a:r>
          </a:p>
        </p:txBody>
      </p:sp>
      <p:pic>
        <p:nvPicPr>
          <p:cNvPr id="9220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20713"/>
            <a:ext cx="3455988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24300" y="404813"/>
            <a:ext cx="4762500" cy="572135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У 1900р. Бунін здійснив першу закордонну подорож - до Німеччини, Франції, Австрії, Швейцарії. У 1906 він знайомиться з Вірою Миколаївною Муромцева, яка стала його цивільною дружиною. Шлюб оформили тільки через 15 років.</a:t>
            </a:r>
          </a:p>
        </p:txBody>
      </p:sp>
      <p:pic>
        <p:nvPicPr>
          <p:cNvPr id="1024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381635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549275"/>
            <a:ext cx="4402137" cy="5576888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Жовтневу революцію письменник не прийняв. У 1918 р.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де з Москви до Одеси, а потім - за кордон, до Франції. Розрив з Росією був болісний для Буніна.</a:t>
            </a:r>
          </a:p>
        </p:txBody>
      </p:sp>
      <p:pic>
        <p:nvPicPr>
          <p:cNvPr id="11268" name="Picture 4" descr="bunin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3455987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165600" y="500063"/>
            <a:ext cx="4764118" cy="5649912"/>
          </a:xfrm>
        </p:spPr>
        <p:txBody>
          <a:bodyPr/>
          <a:lstStyle/>
          <a:p>
            <a:pPr eaLnBrk="1" hangingPunct="1"/>
            <a:r>
              <a:rPr lang="ru-RU" dirty="0" smtClean="0"/>
              <a:t>За кордоном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російськими</a:t>
            </a:r>
            <a:r>
              <a:rPr lang="ru-RU" dirty="0" smtClean="0"/>
              <a:t> </a:t>
            </a:r>
            <a:r>
              <a:rPr lang="ru-RU" dirty="0" err="1" smtClean="0"/>
              <a:t>емігрантами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у </a:t>
            </a:r>
            <a:r>
              <a:rPr lang="ru-RU" dirty="0" err="1" smtClean="0"/>
              <a:t>Буніна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, сам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не </a:t>
            </a:r>
            <a:r>
              <a:rPr lang="ru-RU" dirty="0" err="1" smtClean="0"/>
              <a:t>комунікабельним</a:t>
            </a:r>
            <a:r>
              <a:rPr lang="ru-RU" dirty="0" smtClean="0"/>
              <a:t>. У 1933р. </a:t>
            </a:r>
            <a:r>
              <a:rPr lang="ru-RU" dirty="0" err="1" smtClean="0"/>
              <a:t>він</a:t>
            </a:r>
            <a:r>
              <a:rPr lang="ru-RU" dirty="0" smtClean="0"/>
              <a:t> став першим </a:t>
            </a:r>
            <a:r>
              <a:rPr lang="ru-RU" dirty="0" err="1" smtClean="0"/>
              <a:t>російським</a:t>
            </a:r>
            <a:r>
              <a:rPr lang="ru-RU" dirty="0" smtClean="0"/>
              <a:t> </a:t>
            </a:r>
            <a:r>
              <a:rPr lang="ru-RU" dirty="0" err="1" smtClean="0"/>
              <a:t>письменником</a:t>
            </a:r>
            <a:r>
              <a:rPr lang="ru-RU" dirty="0" smtClean="0"/>
              <a:t>, </a:t>
            </a:r>
            <a:r>
              <a:rPr lang="ru-RU" dirty="0" err="1" smtClean="0"/>
              <a:t>удостоєним</a:t>
            </a:r>
            <a:r>
              <a:rPr lang="ru-RU" dirty="0" smtClean="0"/>
              <a:t>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.</a:t>
            </a:r>
          </a:p>
        </p:txBody>
      </p:sp>
      <p:pic>
        <p:nvPicPr>
          <p:cNvPr id="12292" name="Picture 4" descr="2924_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92150"/>
            <a:ext cx="33115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274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Іван Олексійович Бунін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Алексеевич Бунин</dc:title>
  <dc:creator>Андрей Кеша</dc:creator>
  <cp:lastModifiedBy>Ольга</cp:lastModifiedBy>
  <cp:revision>8</cp:revision>
  <dcterms:created xsi:type="dcterms:W3CDTF">2008-08-08T09:29:11Z</dcterms:created>
  <dcterms:modified xsi:type="dcterms:W3CDTF">2013-11-21T17:02:20Z</dcterms:modified>
</cp:coreProperties>
</file>