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404C98-FA90-4053-8C1C-F1BE6879EAD8}" type="datetimeFigureOut">
              <a:rPr lang="uk-UA" smtClean="0"/>
              <a:t>17.03.2014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D49664E-34B5-4A00-B0C4-6EB28434EF49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2004" TargetMode="External"/><Relationship Id="rId13" Type="http://schemas.openxmlformats.org/officeDocument/2006/relationships/hyperlink" Target="http://uk.wikipedia.org/wiki/%D0%91%D1%80%D0%B0%D1%8F%D0%BD_%D0%94%D0%B6%D0%BE%D0%BD%D1%81" TargetMode="External"/><Relationship Id="rId18" Type="http://schemas.openxmlformats.org/officeDocument/2006/relationships/hyperlink" Target="http://uk.wikipedia.org/wiki/%D0%91%D0%BE_%D0%94%D1%96%D0%B4%D0%BB%D1%96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uk.wikipedia.org/wiki/Rolling_Stone" TargetMode="External"/><Relationship Id="rId12" Type="http://schemas.openxmlformats.org/officeDocument/2006/relationships/hyperlink" Target="http://uk.wikipedia.org/wiki/%D0%9B%D0%BE%D0%BD%D0%B4%D0%BE%D0%BD" TargetMode="External"/><Relationship Id="rId17" Type="http://schemas.openxmlformats.org/officeDocument/2006/relationships/hyperlink" Target="http://uk.wikipedia.org/wiki/%D0%A7%D0%B0%D0%BA_%D0%91%D0%B5%D1%80%D1%80%D1%96" TargetMode="External"/><Relationship Id="rId2" Type="http://schemas.openxmlformats.org/officeDocument/2006/relationships/audio" Target="../media/media9.mp3"/><Relationship Id="rId16" Type="http://schemas.openxmlformats.org/officeDocument/2006/relationships/hyperlink" Target="http://uk.wikipedia.org/wiki/%D0%A0%D0%BE%D0%BA-%D0%BD-%D1%80%D0%BE%D0%BB" TargetMode="External"/><Relationship Id="rId20" Type="http://schemas.openxmlformats.org/officeDocument/2006/relationships/image" Target="../media/image3.png"/><Relationship Id="rId1" Type="http://schemas.microsoft.com/office/2007/relationships/media" Target="../media/media9.mp3"/><Relationship Id="rId6" Type="http://schemas.openxmlformats.org/officeDocument/2006/relationships/hyperlink" Target="http://uk.wikipedia.org/wiki/%D0%97%D0%B0%D0%BB%D0%B0_%D1%81%D0%BB%D0%B0%D0%B2%D0%B8_%D1%80%D0%BE%D0%BA-%D0%BD-%D1%80%D0%BE%D0%BB%D1%83" TargetMode="External"/><Relationship Id="rId11" Type="http://schemas.openxmlformats.org/officeDocument/2006/relationships/hyperlink" Target="http://uk.wikipedia.org/wiki/1962" TargetMode="External"/><Relationship Id="rId5" Type="http://schemas.openxmlformats.org/officeDocument/2006/relationships/hyperlink" Target="http://uk.wikipedia.org/wiki/1989" TargetMode="External"/><Relationship Id="rId15" Type="http://schemas.openxmlformats.org/officeDocument/2006/relationships/hyperlink" Target="http://uk.wikipedia.org/wiki/%D0%9A%D0%B5%D0%B9%D1%82_%D0%A0%D1%96%D1%87%D0%B0%D1%80%D0%B4%D1%81" TargetMode="External"/><Relationship Id="rId10" Type="http://schemas.openxmlformats.org/officeDocument/2006/relationships/hyperlink" Target="http://uk.wikipedia.org/wiki/12_%D0%BB%D0%B8%D0%BF%D0%BD%D1%8F" TargetMode="External"/><Relationship Id="rId19" Type="http://schemas.openxmlformats.org/officeDocument/2006/relationships/hyperlink" Target="http://uk.wikipedia.org/wiki/1963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://uk.wikipedia.org/wiki/The_Rolling_Stones#cite_note-3" TargetMode="External"/><Relationship Id="rId14" Type="http://schemas.openxmlformats.org/officeDocument/2006/relationships/hyperlink" Target="http://uk.wikipedia.org/wiki/%D0%9C%D1%96%D0%BA_%D0%94%D0%B6%D0%B0%D2%91%D2%91%D0%B5%D1%8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B%D1%96%D0%B2%D0%B5%D1%80%D0%BF%D1%83%D0%BB%D1%8C" TargetMode="External"/><Relationship Id="rId13" Type="http://schemas.openxmlformats.org/officeDocument/2006/relationships/hyperlink" Target="http://uk.wikipedia.org/wiki/%D0%A5%D1%96%D1%82-%D0%BF%D0%B0%D1%80%D0%B0%D0%B4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1960" TargetMode="External"/><Relationship Id="rId12" Type="http://schemas.openxmlformats.org/officeDocument/2006/relationships/hyperlink" Target="http://uk.wikipedia.org/wiki/%D0%9C%D1%83%D0%B7%D0%B8%D1%87%D0%BD%D0%B8%D0%B9_%D0%B0%D0%BB%D1%8C%D0%B1%D0%BE%D0%BC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uk.wikipedia.org/wiki/%D0%A0%D0%BE%D0%BA-%D0%B3%D1%83%D1%80%D1%82" TargetMode="External"/><Relationship Id="rId11" Type="http://schemas.openxmlformats.org/officeDocument/2006/relationships/hyperlink" Target="http://uk.wikipedia.org/wiki/%D0%9F%D0%BB%D0%B0%D1%82%D1%96%D0%B2%D0%BA%D0%B0" TargetMode="External"/><Relationship Id="rId5" Type="http://schemas.openxmlformats.org/officeDocument/2006/relationships/hyperlink" Target="http://uk.wikipedia.org/wiki/%D0%92%D0%B5%D0%BB%D0%B8%D0%BA%D0%BE%D0%B1%D1%80%D0%B8%D1%82%D0%B0%D0%BD%D1%96%D1%8F" TargetMode="External"/><Relationship Id="rId10" Type="http://schemas.openxmlformats.org/officeDocument/2006/relationships/hyperlink" Target="http://uk.wikipedia.org/wiki/%D0%9F%D0%BE%D0%BF-%D0%BC%D1%83%D0%B7%D0%B8%D0%BA%D0%B0" TargetMode="External"/><Relationship Id="rId4" Type="http://schemas.openxmlformats.org/officeDocument/2006/relationships/image" Target="../media/image13.jpeg"/><Relationship Id="rId9" Type="http://schemas.openxmlformats.org/officeDocument/2006/relationships/hyperlink" Target="http://uk.wikipedia.org/wiki/%D0%90%D0%BD%D0%B3%D0%BB%D1%96%D1%8F" TargetMode="External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C%D0%B0%D0%BA%D0%BA%D0%B0%D1%80%D1%82%D0%BD%D1%96_%D0%9F%D0%BE%D0%BB" TargetMode="External"/><Relationship Id="rId13" Type="http://schemas.openxmlformats.org/officeDocument/2006/relationships/hyperlink" Target="http://uk.wikipedia.org/wiki/1961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uk.wikipedia.org/wiki/%D0%A0%D0%B8%D1%82%D0%BC-%D0%B3%D1%96%D1%82%D0%B0%D1%80%D0%B0" TargetMode="External"/><Relationship Id="rId12" Type="http://schemas.openxmlformats.org/officeDocument/2006/relationships/hyperlink" Target="http://uk.wikipedia.org/wiki/%D0%A3%D0%B4%D0%B0%D1%80%D0%BD%D1%96" TargetMode="External"/><Relationship Id="rId2" Type="http://schemas.openxmlformats.org/officeDocument/2006/relationships/audio" Target="../media/media11.mp3"/><Relationship Id="rId16" Type="http://schemas.openxmlformats.org/officeDocument/2006/relationships/image" Target="../media/image3.png"/><Relationship Id="rId1" Type="http://schemas.microsoft.com/office/2007/relationships/media" Target="../media/media11.mp3"/><Relationship Id="rId6" Type="http://schemas.openxmlformats.org/officeDocument/2006/relationships/hyperlink" Target="http://uk.wikipedia.org/wiki/%D0%92%D0%BE%D0%BA%D0%B0%D0%BB" TargetMode="External"/><Relationship Id="rId11" Type="http://schemas.openxmlformats.org/officeDocument/2006/relationships/hyperlink" Target="http://uk.wikipedia.org/wiki/%D0%91%D0%B0%D1%81-%D0%B3%D1%96%D1%82%D0%B0%D1%80%D0%B0" TargetMode="External"/><Relationship Id="rId5" Type="http://schemas.openxmlformats.org/officeDocument/2006/relationships/hyperlink" Target="http://uk.wikipedia.org/wiki/%D0%9B%D0%B5%D0%BD%D0%BD%D0%BE%D0%BD_%D0%94%D0%B6%D0%BE%D0%BD" TargetMode="External"/><Relationship Id="rId15" Type="http://schemas.openxmlformats.org/officeDocument/2006/relationships/hyperlink" Target="http://uk.wikipedia.org/wiki/%D0%A1%D1%82%D0%B0%D1%80%D1%80_%D0%A0%D1%96%D0%BD%D0%B3%D0%BE" TargetMode="External"/><Relationship Id="rId10" Type="http://schemas.openxmlformats.org/officeDocument/2006/relationships/hyperlink" Target="http://uk.wikipedia.org/wiki/%D0%A1%D0%BE%D0%BB%D0%BE-%D0%B3%D1%96%D1%82%D0%B0%D1%80%D0%B0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://uk.wikipedia.org/wiki/%D0%A5%D0%B0%D1%80%D1%80%D1%96%D1%81%D0%BE%D0%BD_%D0%94%D0%B6%D0%BE%D1%80%D0%B4%D0%B6" TargetMode="External"/><Relationship Id="rId14" Type="http://schemas.openxmlformats.org/officeDocument/2006/relationships/hyperlink" Target="http://uk.wikipedia.org/wiki/196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965" TargetMode="External"/><Relationship Id="rId13" Type="http://schemas.openxmlformats.org/officeDocument/2006/relationships/hyperlink" Target="http://uk.wikipedia.org/wiki/%D0%9C%D0%BE%D1%80%D1%80%D1%96%D1%81%D0%BE%D0%BD_%D0%94%D0%B6%D0%B8%D0%BC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%D0%A0%D0%BE%D0%BA-%D0%B3%D1%83%D1%80%D1%82" TargetMode="External"/><Relationship Id="rId12" Type="http://schemas.openxmlformats.org/officeDocument/2006/relationships/hyperlink" Target="http://uk.wikipedia.org/wiki/1960-%D1%82%D1%96" TargetMode="Externa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uk.wikipedia.org/wiki/%D0%A1%D0%A8%D0%90" TargetMode="External"/><Relationship Id="rId11" Type="http://schemas.openxmlformats.org/officeDocument/2006/relationships/hyperlink" Target="http://uk.wikipedia.org/wiki/%D0%94%D0%B6%D0%B8%D0%BC_%D0%9C%D0%BE%D1%80%D1%80%D1%96%D1%81%D0%BE%D0%BD" TargetMode="External"/><Relationship Id="rId5" Type="http://schemas.openxmlformats.org/officeDocument/2006/relationships/hyperlink" Target="http://uk.wikipedia.org/wiki/%D0%A3%D0%BA%D1%80%D0%B0%D1%97%D0%BD%D1%81%D1%8C%D0%BA%D0%B0_%D0%BC%D0%BE%D0%B2%D0%B0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://uk.wikipedia.org/wiki/%D0%A0%D0%B5%D0%B9_%D0%9C%D0%B0%D0%BD%D0%B7%D0%B0%D1%80%D0%B5%D0%BA" TargetMode="External"/><Relationship Id="rId4" Type="http://schemas.openxmlformats.org/officeDocument/2006/relationships/image" Target="../media/image15.jpg"/><Relationship Id="rId9" Type="http://schemas.openxmlformats.org/officeDocument/2006/relationships/hyperlink" Target="http://uk.wikipedia.org/wiki/%D0%9B%D0%BE%D1%81-%D0%90%D0%BD%D0%B4%D0%B6%D0%B5%D0%BB%D0%B5%D1%81" TargetMode="External"/><Relationship Id="rId14" Type="http://schemas.openxmlformats.org/officeDocument/2006/relationships/hyperlink" Target="http://uk.wikipedia.org/wiki/197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://uk.wikipedia.org/wiki/1967" TargetMode="External"/><Relationship Id="rId5" Type="http://schemas.openxmlformats.org/officeDocument/2006/relationships/hyperlink" Target="http://uk.wikipedia.org/wiki/1966" TargetMode="Externa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5%D1%96%D0%BF%D1%96" TargetMode="External"/><Relationship Id="rId13" Type="http://schemas.openxmlformats.org/officeDocument/2006/relationships/hyperlink" Target="http://uk.wikipedia.org/wiki/%D0%93%D1%80%D0%B5%D0%B9%D1%81_%D0%A1%D0%BB%D1%96%D0%BA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%D0%A0%D0%BE%D0%BA-%D0%B3%D1%83%D1%80%D1%82" TargetMode="External"/><Relationship Id="rId12" Type="http://schemas.openxmlformats.org/officeDocument/2006/relationships/hyperlink" Target="http://uk.wikipedia.org/wiki/1973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uk.wikipedia.org/wiki/%D0%9F%D1%81%D0%B8%D1%85%D0%BE%D0%B4%D0%B5%D0%BB%D1%96%D1%87%D0%BD%D0%B8%D0%B9_%D1%80%D0%BE%D0%BA" TargetMode="External"/><Relationship Id="rId11" Type="http://schemas.openxmlformats.org/officeDocument/2006/relationships/hyperlink" Target="http://uk.wikipedia.org/wiki/%D0%A1%D0%BF%D0%B8%D1%81%D0%BE%D0%BA_500_%D0%BD%D0%B0%D0%B9%D0%BA%D1%80%D0%B0%D1%89%D0%B8%D1%85_%D0%BF%D1%96%D1%81%D0%B5%D0%BD%D1%8C_%D1%83%D1%81%D1%96%D1%85_%D1%87%D0%B0%D1%81%D1%96%D0%B2_%D0%B7%D0%B0_%D0%B2%D0%B5%D1%80%D1%81%D1%96%D1%94%D1%8E_%D0%B6%D1%83%D1%80%D0%BD%D0%B0%D0%BB%D1%83_%C2%ABRolling_Stone%C2%BB" TargetMode="External"/><Relationship Id="rId5" Type="http://schemas.openxmlformats.org/officeDocument/2006/relationships/hyperlink" Target="http://uk.wikipedia.org/wiki/%D0%A1%D0%A8%D0%90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://uk.wikipedia.org/wiki/White_Rabbit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://uk.wikipedia.org/w/index.php?title=Somebody_to_Love_(%D0%BF%D1%96%D1%81%D0%BD%D1%8F_Jefferson_Airplane)&amp;action=edit&amp;redlink=1" TargetMode="External"/><Relationship Id="rId14" Type="http://schemas.openxmlformats.org/officeDocument/2006/relationships/hyperlink" Target="http://uk.wikipedia.org/wiki/Jefferson_Starshi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D%D1%8C%D1%8E-%D0%94%D0%B6%D0%B5%D1%80%D1%81%D1%96" TargetMode="External"/><Relationship Id="rId13" Type="http://schemas.openxmlformats.org/officeDocument/2006/relationships/hyperlink" Target="http://uk.wikipedia.org/wiki/%D0%90%D0%BA%D1%82%D0%BE%D1%80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/index.php?title=%D0%A5%D0%BE%D0%B1%D0%BE%D0%BA%D0%B5%D0%BD&amp;action=edit&amp;redlink=1" TargetMode="External"/><Relationship Id="rId12" Type="http://schemas.openxmlformats.org/officeDocument/2006/relationships/hyperlink" Target="http://uk.wikipedia.org/wiki/%D0%A1%D0%A8%D0%90" TargetMode="External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hyperlink" Target="http://uk.wikipedia.org/wiki/1915" TargetMode="External"/><Relationship Id="rId11" Type="http://schemas.openxmlformats.org/officeDocument/2006/relationships/hyperlink" Target="http://uk.wikipedia.org/wiki/%D0%9B%D0%BE%D1%81-%D0%90%D0%BD%D0%B4%D0%B6%D0%B5%D0%BB%D0%B5%D1%81" TargetMode="External"/><Relationship Id="rId5" Type="http://schemas.openxmlformats.org/officeDocument/2006/relationships/hyperlink" Target="http://uk.wikipedia.org/wiki/12_%D0%B3%D1%80%D1%83%D0%B4%D0%BD%D1%8F" TargetMode="External"/><Relationship Id="rId15" Type="http://schemas.openxmlformats.org/officeDocument/2006/relationships/hyperlink" Target="http://uk.wikipedia.org/wiki/%D0%A1%D0%B8%D0%BD%D0%B3%D0%BB" TargetMode="External"/><Relationship Id="rId10" Type="http://schemas.openxmlformats.org/officeDocument/2006/relationships/hyperlink" Target="http://uk.wikipedia.org/wiki/1998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://uk.wikipedia.org/wiki/14_%D1%82%D1%80%D0%B0%D0%B2%D0%BD%D1%8F" TargetMode="External"/><Relationship Id="rId14" Type="http://schemas.openxmlformats.org/officeDocument/2006/relationships/hyperlink" Target="http://uk.wikipedia.org/wiki/%D0%A1%D0%BF%D1%96%D0%B2%D0%B0%D0%B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9D%D0%B5%D0%BD%D1%81%D1%96_%D0%91%D0%B0%D1%80%D0%B1%D0%B0%D1%82%D0%BE&amp;action=edit&amp;redlink=1" TargetMode="External"/><Relationship Id="rId13" Type="http://schemas.openxmlformats.org/officeDocument/2006/relationships/hyperlink" Target="http://uk.wikipedia.org/wiki/%D0%A4%D1%80%D0%B5%D0%BD%D0%BA_%D0%A1%D1%96%D0%BD%D0%B0%D1%82%D1%80%D0%B0#cite_note-1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uk.wikipedia.org/wiki/%D0%9D%D0%B5%D0%BD%D1%81%D1%96_%D0%A1%D1%96%D0%BD%D0%B0%D1%82%D1%80%D0%B0" TargetMode="External"/><Relationship Id="rId12" Type="http://schemas.openxmlformats.org/officeDocument/2006/relationships/hyperlink" Target="http://uk.wikipedia.org/wiki/!Action_Pact!" TargetMode="External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hyperlink" Target="http://uk.wikipedia.org/wiki/1980" TargetMode="External"/><Relationship Id="rId11" Type="http://schemas.openxmlformats.org/officeDocument/2006/relationships/hyperlink" Target="http://uk.wikipedia.org/w/index.php?title=%D0%91%D0%B0%D1%80%D0%B1%D0%B0%D1%80%D0%B0_%D0%9C%D0%B0%D1%80%D0%BA%D1%81&amp;action=edit&amp;redlink=1" TargetMode="External"/><Relationship Id="rId5" Type="http://schemas.openxmlformats.org/officeDocument/2006/relationships/hyperlink" Target="http://en.wikipedia.org/wiki/Theme_from_New_York,_New_York" TargetMode="External"/><Relationship Id="rId15" Type="http://schemas.openxmlformats.org/officeDocument/2006/relationships/hyperlink" Target="http://uk.wikipedia.org/wiki/%D0%A4%D1%80%D0%B5%D0%BD%D0%BA_%D0%A1%D1%96%D0%BD%D0%B0%D1%82%D1%80%D0%B0#cite_note-2" TargetMode="External"/><Relationship Id="rId10" Type="http://schemas.openxmlformats.org/officeDocument/2006/relationships/hyperlink" Target="http://uk.wikipedia.org/wiki/%D0%9C%D1%96%D0%B0_%D0%A4%D0%B5%D1%80%D1%80%D0%BE%D1%83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://uk.wikipedia.org/w/index.php?title=%D0%95%D0%B2%D0%B0_%D0%93%D0%B0%D1%80%D0%B4%D0%BD%D0%B5%D1%80&amp;action=edit&amp;redlink=1" TargetMode="External"/><Relationship Id="rId14" Type="http://schemas.openxmlformats.org/officeDocument/2006/relationships/hyperlink" Target="http://uk.wikipedia.org/wiki/7934_%D0%A1%D1%96%D0%BD%D0%B0%D1%82%D1%80%D0%B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2004" TargetMode="External"/><Relationship Id="rId13" Type="http://schemas.openxmlformats.org/officeDocument/2006/relationships/hyperlink" Target="http://uk.wikipedia.org/wiki/%D0%A1%D0%BE%D1%83%D0%BB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10_%D1%87%D0%B5%D1%80%D0%B2%D0%BD%D1%8F" TargetMode="External"/><Relationship Id="rId12" Type="http://schemas.openxmlformats.org/officeDocument/2006/relationships/hyperlink" Target="http://uk.wikipedia.org/wiki/%D0%9A%D0%B0%D0%BD%D1%82%D1%80%D1%96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://uk.wikipedia.org/wiki/1930" TargetMode="External"/><Relationship Id="rId11" Type="http://schemas.openxmlformats.org/officeDocument/2006/relationships/hyperlink" Target="http://uk.wikipedia.org/wiki/%D0%A0%D0%BE%D0%BA-%D0%BD-%D1%80%D0%BE%D0%BB" TargetMode="External"/><Relationship Id="rId5" Type="http://schemas.openxmlformats.org/officeDocument/2006/relationships/hyperlink" Target="http://uk.wikipedia.org/wiki/23_%D0%B2%D0%B5%D1%80%D0%B5%D1%81%D0%BD%D1%8F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://uk.wikipedia.org/wiki/%D0%91%D0%BB%D1%8E%D0%B7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://uk.wikipedia.org/wiki/%D0%94%D0%B6%D0%B0%D0%B7" TargetMode="External"/><Relationship Id="rId14" Type="http://schemas.openxmlformats.org/officeDocument/2006/relationships/hyperlink" Target="http://uk.wikipedia.org/wiki/199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4%D0%B0%D0%BB%D1%8C%D1%86%D0%B5%D1%82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uk.wikipedia.org/wiki/%D0%9F%D0%BB%D0%B0%D1%87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uk.wikipedia.org/wiki/%D0%93%D0%BB%D1%96%D1%81%D1%81%D0%B0%D0%BD%D0%B4%D0%BE" TargetMode="External"/><Relationship Id="rId5" Type="http://schemas.openxmlformats.org/officeDocument/2006/relationships/hyperlink" Target="http://uk.wikipedia.org/wiki/%D0%9B%D0%B5%D0%B3%D0%B0%D1%82%D0%BE" TargetMode="External"/><Relationship Id="rId4" Type="http://schemas.openxmlformats.org/officeDocument/2006/relationships/image" Target="../media/image7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1%D0%B5%D0%BD%D1%82-%D0%9B%D1%83%D1%97%D1%81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1926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uk.wikipedia.org/wiki/18_%D0%B6%D0%BE%D0%B2%D1%82%D0%BD%D1%8F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uk.wikipedia.org/wiki/%D0%90%D0%BD%D0%B3%D0%BB%D1%96%D0%B9%D1%81%D1%8C%D0%BA%D0%B0_%D0%BC%D0%BE%D0%B2%D0%B0" TargetMode="External"/><Relationship Id="rId10" Type="http://schemas.openxmlformats.org/officeDocument/2006/relationships/hyperlink" Target="http://uk.wikipedia.org/wiki/%D0%A0%D0%BE%D0%BA-%D0%BD-%D1%80%D0%BE%D0%BB" TargetMode="External"/><Relationship Id="rId4" Type="http://schemas.openxmlformats.org/officeDocument/2006/relationships/image" Target="../media/image8.jpg"/><Relationship Id="rId9" Type="http://schemas.openxmlformats.org/officeDocument/2006/relationships/hyperlink" Target="http://uk.wikipedia.org/wiki/%D0%9C%D1%96%D1%81%D1%81%D1%83%D1%80%D1%96_(%D1%88%D1%82%D0%B0%D1%82)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986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uk.wikipedia.org/wiki/Rolling_Stones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://uk.wikipedia.org/wiki/Beatles" TargetMode="External"/><Relationship Id="rId11" Type="http://schemas.openxmlformats.org/officeDocument/2006/relationships/hyperlink" Target="http://uk.wikipedia.org/wiki/%D0%A1%D0%BF%D0%B8%D1%81%D0%BE%D0%BA_100_%D0%BD%D0%B0%D0%B9%D0%BA%D1%80%D0%B0%D1%89%D0%B8%D1%85_%D0%B3%D1%96%D1%82%D0%B0%D1%80%D0%B8%D1%81%D1%82%D1%96%D0%B2_%D0%B2%D1%81%D1%96%D1%85_%D1%87%D0%B0%D1%81%D1%96%D0%B2_%D0%B7%D0%B0_%D0%B2%D0%B5%D1%80%D1%81%D1%96%D1%94%D1%8E_%D0%B6%D1%83%D1%80%D0%BD%D0%B0%D0%BB%D1%83_Rolling_Stone" TargetMode="External"/><Relationship Id="rId5" Type="http://schemas.openxmlformats.org/officeDocument/2006/relationships/hyperlink" Target="http://uk.wikipedia.org/wiki/%D0%A0%D0%B8%D1%84_(%D0%BC%D1%83%D0%B7%D0%B8%D0%BA%D0%B0)" TargetMode="External"/><Relationship Id="rId10" Type="http://schemas.openxmlformats.org/officeDocument/2006/relationships/hyperlink" Target="http://uk.wikipedia.org/wiki/2003" TargetMode="External"/><Relationship Id="rId4" Type="http://schemas.openxmlformats.org/officeDocument/2006/relationships/image" Target="../media/image9.jpeg"/><Relationship Id="rId9" Type="http://schemas.openxmlformats.org/officeDocument/2006/relationships/hyperlink" Target="http://uk.wikipedia.org/wiki/%D0%97%D0%B0%D0%BB%D0%B0_%D1%81%D0%BB%D0%B0%D0%B2%D0%B8_%D1%80%D0%BE%D0%BA-%D0%BD-%D1%80%D0%BE%D0%BB%D1%8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4%D1%83%D0%BB%D1%83%D1%82_(%D0%9C%D1%96%D0%BD%D0%BD%D0%B5%D1%81%D0%BE%D1%82%D0%B0)" TargetMode="External"/><Relationship Id="rId13" Type="http://schemas.openxmlformats.org/officeDocument/2006/relationships/hyperlink" Target="http://uk.wikipedia.org/wiki/%D0%9F%D0%BE%D0%B5%D1%82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1941" TargetMode="External"/><Relationship Id="rId12" Type="http://schemas.openxmlformats.org/officeDocument/2006/relationships/hyperlink" Target="http://uk.wikipedia.org/wiki/%D0%9A%D0%BE%D0%BC%D0%BF%D0%BE%D0%B7%D0%B8%D1%82%D0%BE%D1%80" TargetMode="External"/><Relationship Id="rId17" Type="http://schemas.openxmlformats.org/officeDocument/2006/relationships/image" Target="../media/image3.png"/><Relationship Id="rId2" Type="http://schemas.openxmlformats.org/officeDocument/2006/relationships/audio" Target="../media/media7.mp3"/><Relationship Id="rId16" Type="http://schemas.openxmlformats.org/officeDocument/2006/relationships/hyperlink" Target="http://uk.wikipedia.org/wiki/%D0%9F%D1%80%D0%B0%D0%B2%D0%B0_%D0%BB%D1%8E%D0%B4%D0%B8%D0%BD%D0%B8" TargetMode="External"/><Relationship Id="rId1" Type="http://schemas.microsoft.com/office/2007/relationships/media" Target="../media/media7.mp3"/><Relationship Id="rId6" Type="http://schemas.openxmlformats.org/officeDocument/2006/relationships/hyperlink" Target="http://uk.wikipedia.org/wiki/24_%D1%82%D1%80%D0%B0%D0%B2%D0%BD%D1%8F" TargetMode="External"/><Relationship Id="rId11" Type="http://schemas.openxmlformats.org/officeDocument/2006/relationships/hyperlink" Target="http://uk.wikipedia.org/wiki/%D0%A1%D0%BF%D1%96%D0%B2%D0%B0%D0%BA" TargetMode="External"/><Relationship Id="rId5" Type="http://schemas.openxmlformats.org/officeDocument/2006/relationships/hyperlink" Target="http://uk.wikipedia.org/wiki/%D0%90%D0%BD%D0%B3%D0%BB%D1%96%D0%B9%D1%81%D1%8C%D0%BA%D0%B0_%D0%BC%D0%BE%D0%B2%D0%B0" TargetMode="External"/><Relationship Id="rId15" Type="http://schemas.openxmlformats.org/officeDocument/2006/relationships/hyperlink" Target="http://uk.wikipedia.org/wiki/%D0%9C%D1%83%D0%B7%D0%B8%D0%BA%D0%B0" TargetMode="External"/><Relationship Id="rId10" Type="http://schemas.openxmlformats.org/officeDocument/2006/relationships/hyperlink" Target="http://uk.wikipedia.org/wiki/%D0%A1%D0%A8%D0%90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://uk.wikipedia.org/wiki/%D0%9C%D1%96%D0%BD%D0%BD%D0%B5%D1%81%D0%BE%D1%82%D0%B0" TargetMode="External"/><Relationship Id="rId14" Type="http://schemas.openxmlformats.org/officeDocument/2006/relationships/hyperlink" Target="http://uk.wikipedia.org/wiki/%D0%93%D1%96%D1%82%D0%B0%D1%80%D0%B8%D1%81%D1%8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962" TargetMode="External"/><Relationship Id="rId13" Type="http://schemas.openxmlformats.org/officeDocument/2006/relationships/hyperlink" Target="http://uk.wikipedia.org/wiki/1950-%D1%82%D1%96" TargetMode="Externa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uk.wikipedia.org/wiki/%D0%A0%D0%BE%D0%BA-%D0%B3%D1%83%D1%80%D1%82" TargetMode="External"/><Relationship Id="rId12" Type="http://schemas.openxmlformats.org/officeDocument/2006/relationships/hyperlink" Target="http://uk.wikipedia.org/wiki/%D0%A0%D0%BE%D0%BA-%D0%BD-%D1%80%D0%BE%D0%BB" TargetMode="External"/><Relationship Id="rId17" Type="http://schemas.openxmlformats.org/officeDocument/2006/relationships/hyperlink" Target="http://uk.wikipedia.org/wiki/%D0%96%D0%B8%D0%B2%D0%B8%D0%B9_%D0%B0%D0%BB%D1%8C%D0%B1%D0%BE%D0%BC" TargetMode="External"/><Relationship Id="rId2" Type="http://schemas.openxmlformats.org/officeDocument/2006/relationships/audio" Target="../media/media8.mp3"/><Relationship Id="rId16" Type="http://schemas.openxmlformats.org/officeDocument/2006/relationships/hyperlink" Target="http://uk.wikipedia.org/wiki/%D0%A1%D1%82%D1%83%D0%B4%D1%96%D0%B9%D0%BD%D0%B8%D0%B9_%D0%B0%D0%BB%D1%8C%D0%B1%D0%BE%D0%BC" TargetMode="External"/><Relationship Id="rId1" Type="http://schemas.microsoft.com/office/2007/relationships/media" Target="../media/media8.mp3"/><Relationship Id="rId6" Type="http://schemas.openxmlformats.org/officeDocument/2006/relationships/hyperlink" Target="http://uk.wikipedia.org/wiki/%D0%90%D0%BD%D0%B3%D0%BB%D1%96%D1%8F" TargetMode="External"/><Relationship Id="rId11" Type="http://schemas.openxmlformats.org/officeDocument/2006/relationships/hyperlink" Target="http://uk.wikipedia.org/wiki/%D0%91%D0%BB%D1%8E%D0%B7" TargetMode="External"/><Relationship Id="rId5" Type="http://schemas.openxmlformats.org/officeDocument/2006/relationships/hyperlink" Target="http://uk.wikipedia.org/wiki/%D0%90%D0%BD%D0%B3%D0%BB%D1%96%D0%B9%D1%81%D1%8C%D0%BA%D0%B0_%D0%BC%D0%BE%D0%B2%D0%B0" TargetMode="External"/><Relationship Id="rId15" Type="http://schemas.openxmlformats.org/officeDocument/2006/relationships/hyperlink" Target="http://uk.wikipedia.org/wiki/%D0%91%D1%80%D0%B8%D1%82%D0%B0%D0%BD%D1%81%D1%8C%D0%BA%D0%B5_%D0%B2%D1%82%D0%BE%D1%80%D0%B3%D0%BD%D0%B5%D0%BD%D0%BD%D1%8F" TargetMode="External"/><Relationship Id="rId10" Type="http://schemas.openxmlformats.org/officeDocument/2006/relationships/hyperlink" Target="http://uk.wikipedia.org/wiki/%D0%92%D0%B5%D0%BB%D0%B8%D0%BA%D0%BE%D0%B1%D1%80%D0%B8%D1%82%D0%B0%D0%BD%D1%96%D1%8F" TargetMode="External"/><Relationship Id="rId4" Type="http://schemas.openxmlformats.org/officeDocument/2006/relationships/image" Target="../media/image11.jpg"/><Relationship Id="rId9" Type="http://schemas.openxmlformats.org/officeDocument/2006/relationships/hyperlink" Target="http://uk.wikipedia.org/wiki/%D0%9B%D0%BE%D0%BD%D0%B4%D0%BE%D0%BD" TargetMode="External"/><Relationship Id="rId14" Type="http://schemas.openxmlformats.org/officeDocument/2006/relationships/hyperlink" Target="http://uk.wikipedia.org/wiki/%D0%A1%D0%A8%D0%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8136904" cy="2016224"/>
          </a:xfrm>
        </p:spPr>
        <p:txBody>
          <a:bodyPr>
            <a:noAutofit/>
          </a:bodyPr>
          <a:lstStyle/>
          <a:p>
            <a:pPr algn="ctr"/>
            <a:r>
              <a:rPr lang="uk-UA" sz="8000" dirty="0" smtClean="0"/>
              <a:t>Американські виконавці </a:t>
            </a:r>
            <a:endParaRPr lang="uk-UA" sz="80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445224"/>
            <a:ext cx="6537920" cy="1144632"/>
          </a:xfrm>
        </p:spPr>
        <p:txBody>
          <a:bodyPr>
            <a:no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Марків Анастасія 11-В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72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608513" cy="3456384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3888432" cy="6408711"/>
          </a:xfrm>
        </p:spPr>
        <p:txBody>
          <a:bodyPr>
            <a:normAutofit/>
          </a:bodyPr>
          <a:lstStyle/>
          <a:p>
            <a:r>
              <a:rPr lang="uk-UA" sz="1800" dirty="0"/>
              <a:t>У </a:t>
            </a:r>
            <a:r>
              <a:rPr lang="uk-UA" sz="1800" dirty="0">
                <a:hlinkClick r:id="rId5" tooltip="1989"/>
              </a:rPr>
              <a:t>1989</a:t>
            </a:r>
            <a:r>
              <a:rPr lang="uk-UA" sz="1800" dirty="0"/>
              <a:t> гурт включено до </a:t>
            </a:r>
            <a:r>
              <a:rPr lang="uk-UA" sz="1800" dirty="0">
                <a:hlinkClick r:id="rId6" tooltip="Зала слави рок-н-ролу"/>
              </a:rPr>
              <a:t>Зали слави рок-н-ролу</a:t>
            </a:r>
            <a:r>
              <a:rPr lang="uk-UA" sz="1800" dirty="0"/>
              <a:t>. Зайняв 4 місце в рейтингу найкращих музичних виконавців за версією журналу </a:t>
            </a:r>
            <a:r>
              <a:rPr lang="uk-UA" sz="1800" i="1" dirty="0">
                <a:hlinkClick r:id="rId7" tooltip="Rolling Stone"/>
              </a:rPr>
              <a:t>«</a:t>
            </a:r>
            <a:r>
              <a:rPr lang="en-US" sz="1800" i="1" dirty="0">
                <a:hlinkClick r:id="rId7" tooltip="Rolling Stone"/>
              </a:rPr>
              <a:t>Rolling Stone»</a:t>
            </a:r>
            <a:r>
              <a:rPr lang="en-US" sz="1800" dirty="0"/>
              <a:t> </a:t>
            </a:r>
            <a:r>
              <a:rPr lang="en-US" sz="1800" dirty="0">
                <a:hlinkClick r:id="rId8" tooltip="2004"/>
              </a:rPr>
              <a:t>2004</a:t>
            </a:r>
            <a:r>
              <a:rPr lang="en-US" sz="1800" dirty="0"/>
              <a:t> </a:t>
            </a:r>
            <a:r>
              <a:rPr lang="uk-UA" sz="1800" dirty="0"/>
              <a:t>року</a:t>
            </a:r>
            <a:r>
              <a:rPr lang="uk-UA" sz="1800" baseline="30000" dirty="0">
                <a:hlinkClick r:id="rId9"/>
              </a:rPr>
              <a:t>[3]</a:t>
            </a:r>
            <a:r>
              <a:rPr lang="uk-UA" sz="1800" dirty="0"/>
              <a:t> і друге місце у подібному рейтингу </a:t>
            </a:r>
            <a:r>
              <a:rPr lang="uk-UA" sz="1800" dirty="0" err="1"/>
              <a:t>сайта</a:t>
            </a:r>
            <a:r>
              <a:rPr lang="uk-UA" sz="1800" dirty="0"/>
              <a:t> </a:t>
            </a:r>
            <a:r>
              <a:rPr lang="en-US" sz="1800" dirty="0" smtClean="0"/>
              <a:t>Acclaimedmusic.net</a:t>
            </a:r>
            <a:endParaRPr lang="uk-UA" sz="1800" baseline="30000" dirty="0"/>
          </a:p>
          <a:p>
            <a:r>
              <a:rPr lang="ru-RU" sz="1800" dirty="0"/>
              <a:t>До 1967 року гурт </a:t>
            </a:r>
            <a:r>
              <a:rPr lang="ru-RU" sz="1800" dirty="0" err="1"/>
              <a:t>видавав</a:t>
            </a:r>
            <a:r>
              <a:rPr lang="ru-RU" sz="1800" dirty="0"/>
              <a:t> </a:t>
            </a:r>
            <a:r>
              <a:rPr lang="ru-RU" sz="1800" dirty="0" err="1"/>
              <a:t>дві</a:t>
            </a:r>
            <a:r>
              <a:rPr lang="ru-RU" sz="1800" dirty="0"/>
              <a:t> </a:t>
            </a:r>
            <a:r>
              <a:rPr lang="ru-RU" sz="1800" dirty="0" err="1"/>
              <a:t>різні</a:t>
            </a:r>
            <a:r>
              <a:rPr lang="ru-RU" sz="1800" dirty="0"/>
              <a:t> </a:t>
            </a:r>
            <a:r>
              <a:rPr lang="ru-RU" sz="1800" dirty="0" err="1"/>
              <a:t>версії</a:t>
            </a:r>
            <a:r>
              <a:rPr lang="ru-RU" sz="1800" dirty="0"/>
              <a:t> </a:t>
            </a:r>
            <a:r>
              <a:rPr lang="ru-RU" sz="1800" dirty="0" err="1"/>
              <a:t>платівок</a:t>
            </a:r>
            <a:r>
              <a:rPr lang="ru-RU" sz="1800" dirty="0"/>
              <a:t>: для США і для </a:t>
            </a:r>
            <a:r>
              <a:rPr lang="ru-RU" sz="1800" dirty="0" err="1"/>
              <a:t>Великобританії</a:t>
            </a:r>
            <a:r>
              <a:rPr lang="ru-RU" sz="1800" dirty="0"/>
              <a:t> — вони могли </a:t>
            </a:r>
            <a:r>
              <a:rPr lang="ru-RU" sz="1800" dirty="0" err="1"/>
              <a:t>мати</a:t>
            </a:r>
            <a:r>
              <a:rPr lang="ru-RU" sz="1800" dirty="0"/>
              <a:t> </a:t>
            </a:r>
            <a:r>
              <a:rPr lang="ru-RU" sz="1800" dirty="0" err="1"/>
              <a:t>різні</a:t>
            </a:r>
            <a:r>
              <a:rPr lang="ru-RU" sz="1800" dirty="0"/>
              <a:t> </a:t>
            </a:r>
            <a:r>
              <a:rPr lang="ru-RU" sz="1800" dirty="0" err="1"/>
              <a:t>назви</a:t>
            </a:r>
            <a:r>
              <a:rPr lang="ru-RU" sz="1800" dirty="0"/>
              <a:t>, </a:t>
            </a:r>
            <a:r>
              <a:rPr lang="ru-RU" sz="1800" dirty="0" err="1"/>
              <a:t>обкладинки</a:t>
            </a:r>
            <a:r>
              <a:rPr lang="ru-RU" sz="1800" dirty="0"/>
              <a:t> та </a:t>
            </a:r>
            <a:r>
              <a:rPr lang="ru-RU" sz="1800" dirty="0" err="1"/>
              <a:t>трохий</a:t>
            </a:r>
            <a:r>
              <a:rPr lang="ru-RU" sz="1800" dirty="0"/>
              <a:t> </a:t>
            </a:r>
            <a:r>
              <a:rPr lang="ru-RU" sz="1800" dirty="0" err="1"/>
              <a:t>інший</a:t>
            </a:r>
            <a:r>
              <a:rPr lang="ru-RU" sz="1800" dirty="0"/>
              <a:t> список </a:t>
            </a:r>
            <a:r>
              <a:rPr lang="ru-RU" sz="1800" dirty="0" err="1"/>
              <a:t>пісень</a:t>
            </a:r>
            <a:r>
              <a:rPr lang="ru-RU" sz="1800" dirty="0" smtClean="0"/>
              <a:t>.</a:t>
            </a:r>
          </a:p>
          <a:p>
            <a:r>
              <a:rPr lang="uk-UA" sz="1800" dirty="0"/>
              <a:t>Перший виступ «</a:t>
            </a:r>
            <a:r>
              <a:rPr lang="uk-UA" sz="1800" dirty="0" err="1"/>
              <a:t>Роллінґ</a:t>
            </a:r>
            <a:r>
              <a:rPr lang="uk-UA" sz="1800" dirty="0"/>
              <a:t> </a:t>
            </a:r>
            <a:r>
              <a:rPr lang="uk-UA" sz="1800" dirty="0" err="1"/>
              <a:t>Стоунз</a:t>
            </a:r>
            <a:r>
              <a:rPr lang="uk-UA" sz="1800" dirty="0"/>
              <a:t>» </a:t>
            </a:r>
            <a:r>
              <a:rPr lang="uk-UA" sz="1800" dirty="0" err="1"/>
              <a:t>ві</a:t>
            </a:r>
            <a:r>
              <a:rPr lang="uk-UA" sz="1800" dirty="0"/>
              <a:t>дбувся </a:t>
            </a:r>
            <a:r>
              <a:rPr lang="uk-UA" sz="1800" dirty="0">
                <a:hlinkClick r:id="rId10" tooltip="12 липня"/>
              </a:rPr>
              <a:t>12 липня</a:t>
            </a:r>
            <a:r>
              <a:rPr lang="uk-UA" sz="1800" dirty="0"/>
              <a:t> </a:t>
            </a:r>
            <a:r>
              <a:rPr lang="uk-UA" sz="1800" dirty="0">
                <a:hlinkClick r:id="rId11" tooltip="1962"/>
              </a:rPr>
              <a:t>1962</a:t>
            </a:r>
            <a:r>
              <a:rPr lang="uk-UA" sz="1800" dirty="0"/>
              <a:t> року в </a:t>
            </a:r>
            <a:r>
              <a:rPr lang="uk-UA" sz="1800" dirty="0">
                <a:hlinkClick r:id="rId12" tooltip="Лондон"/>
              </a:rPr>
              <a:t>лондонському</a:t>
            </a:r>
            <a:r>
              <a:rPr lang="uk-UA" sz="1800" dirty="0"/>
              <a:t> клубі </a:t>
            </a:r>
            <a:r>
              <a:rPr lang="en-US" sz="1800" i="1" dirty="0"/>
              <a:t>Marquee</a:t>
            </a:r>
            <a:r>
              <a:rPr lang="en-US" sz="1800" dirty="0"/>
              <a:t>. </a:t>
            </a:r>
            <a:r>
              <a:rPr lang="uk-UA" sz="1800" dirty="0" err="1">
                <a:hlinkClick r:id="rId13" tooltip="Браян Джонс"/>
              </a:rPr>
              <a:t>Джонс</a:t>
            </a:r>
            <a:r>
              <a:rPr lang="uk-UA" sz="1800" dirty="0" err="1"/>
              <a:t>намагався</a:t>
            </a:r>
            <a:r>
              <a:rPr lang="uk-UA" sz="1800" dirty="0"/>
              <a:t> грати блюз, </a:t>
            </a:r>
            <a:r>
              <a:rPr lang="uk-UA" sz="1800" dirty="0" err="1"/>
              <a:t>а </a:t>
            </a:r>
            <a:r>
              <a:rPr lang="uk-UA" sz="1800" dirty="0" err="1">
                <a:hlinkClick r:id="rId14" tooltip="Мік Джаґґер"/>
              </a:rPr>
              <a:t>Джаґґер</a:t>
            </a:r>
            <a:r>
              <a:rPr lang="uk-UA" sz="1800" dirty="0" err="1"/>
              <a:t> з </a:t>
            </a:r>
            <a:r>
              <a:rPr lang="uk-UA" sz="1800" dirty="0" err="1">
                <a:hlinkClick r:id="rId15" tooltip="Кейт Річардс"/>
              </a:rPr>
              <a:t>Річардсом</a:t>
            </a:r>
            <a:r>
              <a:rPr lang="uk-UA" sz="1800" dirty="0" err="1"/>
              <a:t> принес</a:t>
            </a:r>
            <a:r>
              <a:rPr lang="uk-UA" sz="1800" dirty="0"/>
              <a:t>ли в гурт </a:t>
            </a:r>
            <a:r>
              <a:rPr lang="uk-UA" sz="1800" dirty="0">
                <a:hlinkClick r:id="rId16" tooltip="Рок-н-рол"/>
              </a:rPr>
              <a:t>рок-н-рол</a:t>
            </a:r>
            <a:r>
              <a:rPr lang="uk-UA" sz="1800" dirty="0"/>
              <a:t> </a:t>
            </a:r>
            <a:r>
              <a:rPr lang="uk-UA" sz="1800" dirty="0">
                <a:hlinkClick r:id="rId17" tooltip="Чак Беррі"/>
              </a:rPr>
              <a:t>Чака Беррі</a:t>
            </a:r>
            <a:r>
              <a:rPr lang="uk-UA" sz="1800" dirty="0"/>
              <a:t> та </a:t>
            </a:r>
            <a:r>
              <a:rPr lang="uk-UA" sz="1800" dirty="0">
                <a:hlinkClick r:id="rId18" tooltip="Бо Дідлі"/>
              </a:rPr>
              <a:t>Бо Дідлі</a:t>
            </a:r>
            <a:r>
              <a:rPr lang="uk-UA" sz="1800" dirty="0"/>
              <a:t>. Перший </a:t>
            </a:r>
            <a:r>
              <a:rPr lang="uk-UA" sz="1800" dirty="0" err="1"/>
              <a:t>синґл</a:t>
            </a:r>
            <a:r>
              <a:rPr lang="uk-UA" sz="1800" dirty="0"/>
              <a:t> випущено в </a:t>
            </a:r>
            <a:r>
              <a:rPr lang="uk-UA" sz="1800" dirty="0" err="1"/>
              <a:t>черв</a:t>
            </a:r>
            <a:r>
              <a:rPr lang="uk-UA" sz="1800" dirty="0"/>
              <a:t>ні </a:t>
            </a:r>
            <a:r>
              <a:rPr lang="uk-UA" sz="1800" dirty="0">
                <a:hlinkClick r:id="rId19" tooltip="1963"/>
              </a:rPr>
              <a:t>1963</a:t>
            </a:r>
            <a:r>
              <a:rPr lang="uk-UA" sz="1800" dirty="0"/>
              <a:t>, це була пісня </a:t>
            </a:r>
            <a:r>
              <a:rPr lang="uk-UA" sz="1800" dirty="0">
                <a:hlinkClick r:id="rId17" tooltip="Чак Беррі"/>
              </a:rPr>
              <a:t>Чака Беррі</a:t>
            </a:r>
            <a:r>
              <a:rPr lang="uk-UA" sz="1800" dirty="0"/>
              <a:t> </a:t>
            </a:r>
            <a:r>
              <a:rPr lang="uk-UA" sz="1800" i="1" dirty="0"/>
              <a:t>«</a:t>
            </a:r>
            <a:r>
              <a:rPr lang="en-US" sz="1800" i="1" dirty="0"/>
              <a:t>Come On»</a:t>
            </a:r>
            <a:r>
              <a:rPr lang="en-US" sz="1800" dirty="0"/>
              <a:t>.</a:t>
            </a:r>
            <a:endParaRPr lang="uk-UA" sz="1800" dirty="0"/>
          </a:p>
        </p:txBody>
      </p:sp>
      <p:pic>
        <p:nvPicPr>
          <p:cNvPr id="9" name="The Rolling Stones - Under My Thum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40896" y="5301208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720080"/>
          </a:xfrm>
        </p:spPr>
        <p:txBody>
          <a:bodyPr>
            <a:noAutofit/>
          </a:bodyPr>
          <a:lstStyle/>
          <a:p>
            <a:pPr algn="ctr"/>
            <a:r>
              <a:rPr lang="uk-UA" sz="4400" dirty="0" err="1"/>
              <a:t>The</a:t>
            </a:r>
            <a:r>
              <a:rPr lang="uk-UA" sz="4400" dirty="0"/>
              <a:t> </a:t>
            </a:r>
            <a:r>
              <a:rPr lang="uk-UA" sz="4400" dirty="0" err="1" smtClean="0"/>
              <a:t>Beatles</a:t>
            </a:r>
            <a:endParaRPr lang="uk-UA" sz="4400" dirty="0"/>
          </a:p>
        </p:txBody>
      </p:sp>
      <p:pic>
        <p:nvPicPr>
          <p:cNvPr id="7" name="Місце для зображення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4830"/>
          <a:stretch>
            <a:fillRect/>
          </a:stretch>
        </p:blipFill>
        <p:spPr>
          <a:xfrm>
            <a:off x="3779912" y="1561312"/>
            <a:ext cx="5084747" cy="3933590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3744416" cy="5184616"/>
          </a:xfrm>
        </p:spPr>
        <p:txBody>
          <a:bodyPr>
            <a:noAutofit/>
          </a:bodyPr>
          <a:lstStyle/>
          <a:p>
            <a:r>
              <a:rPr lang="en-US" sz="1800" b="1" dirty="0"/>
              <a:t>The Beatles</a:t>
            </a:r>
            <a:r>
              <a:rPr lang="en-US" sz="1800" dirty="0"/>
              <a:t> («</a:t>
            </a:r>
            <a:r>
              <a:rPr lang="uk-UA" sz="1800" dirty="0" err="1"/>
              <a:t>Бітлз</a:t>
            </a:r>
            <a:r>
              <a:rPr lang="uk-UA" sz="1800" dirty="0"/>
              <a:t>»)</a:t>
            </a:r>
            <a:r>
              <a:rPr lang="uk-UA" sz="1800" dirty="0" err="1"/>
              <a:t> — </a:t>
            </a:r>
            <a:r>
              <a:rPr lang="uk-UA" sz="1800" dirty="0" err="1">
                <a:hlinkClick r:id="rId5" tooltip="Великобританія"/>
              </a:rPr>
              <a:t>британський</a:t>
            </a:r>
            <a:r>
              <a:rPr lang="uk-UA" sz="1800" dirty="0" err="1"/>
              <a:t> біт-</a:t>
            </a:r>
            <a:r>
              <a:rPr lang="uk-UA" sz="1800" dirty="0" err="1">
                <a:hlinkClick r:id="rId6" tooltip="Рок-гурт"/>
              </a:rPr>
              <a:t>рок-г</a:t>
            </a:r>
            <a:r>
              <a:rPr lang="uk-UA" sz="1800" dirty="0">
                <a:hlinkClick r:id="rId6" tooltip="Рок-гурт"/>
              </a:rPr>
              <a:t>урт</a:t>
            </a:r>
            <a:r>
              <a:rPr lang="uk-UA" sz="1800" dirty="0"/>
              <a:t>, створений </a:t>
            </a:r>
            <a:r>
              <a:rPr lang="uk-UA" sz="1800" dirty="0">
                <a:hlinkClick r:id="rId7" tooltip="1960"/>
              </a:rPr>
              <a:t>1960</a:t>
            </a:r>
            <a:r>
              <a:rPr lang="uk-UA" sz="1800" dirty="0"/>
              <a:t> року в </a:t>
            </a:r>
            <a:r>
              <a:rPr lang="uk-UA" sz="1800" dirty="0">
                <a:hlinkClick r:id="rId8" tooltip="Ліверпуль"/>
              </a:rPr>
              <a:t>Ліверпулі</a:t>
            </a:r>
            <a:r>
              <a:rPr lang="uk-UA" sz="1800" dirty="0"/>
              <a:t>, </a:t>
            </a:r>
            <a:r>
              <a:rPr lang="uk-UA" sz="1800" dirty="0">
                <a:hlinkClick r:id="rId9" tooltip="Англія"/>
              </a:rPr>
              <a:t>Англія</a:t>
            </a:r>
            <a:r>
              <a:rPr lang="uk-UA" sz="1800" dirty="0"/>
              <a:t>. Найбільш знаменитий та популярний музичний гурт за всю історію людства. Також один з найуспішніших з комерційної точки зору музичних гуртів в історії </a:t>
            </a:r>
            <a:r>
              <a:rPr lang="uk-UA" sz="1800" dirty="0">
                <a:hlinkClick r:id="rId10" tooltip="Поп-музика"/>
              </a:rPr>
              <a:t>популярної музики</a:t>
            </a:r>
            <a:r>
              <a:rPr lang="uk-UA" sz="1800" dirty="0"/>
              <a:t>. Кількість </a:t>
            </a:r>
            <a:r>
              <a:rPr lang="uk-UA" sz="1800" dirty="0" err="1"/>
              <a:t>проданих </a:t>
            </a:r>
            <a:r>
              <a:rPr lang="uk-UA" sz="1800" dirty="0" err="1">
                <a:hlinkClick r:id="rId11" tooltip="Платівка"/>
              </a:rPr>
              <a:t>платі</a:t>
            </a:r>
            <a:r>
              <a:rPr lang="uk-UA" sz="1800" dirty="0">
                <a:hlinkClick r:id="rId11" tooltip="Платівка"/>
              </a:rPr>
              <a:t>вок</a:t>
            </a:r>
            <a:r>
              <a:rPr lang="uk-UA" sz="1800" dirty="0"/>
              <a:t> гурту перевищує один мільярд примірників, що є рекордом світової музичної індустрії. 15 </a:t>
            </a:r>
            <a:r>
              <a:rPr lang="uk-UA" sz="1800" dirty="0">
                <a:hlinkClick r:id="rId12" tooltip="Музичний альбом"/>
              </a:rPr>
              <a:t>альбомів</a:t>
            </a:r>
            <a:r>
              <a:rPr lang="uk-UA" sz="1800" dirty="0"/>
              <a:t> «Бітлз» </a:t>
            </a:r>
            <a:r>
              <a:rPr lang="uk-UA" sz="1800" dirty="0" err="1"/>
              <a:t>очолювало </a:t>
            </a:r>
            <a:r>
              <a:rPr lang="uk-UA" sz="1800" dirty="0" err="1">
                <a:hlinkClick r:id="rId13" tooltip="Хіт-парад"/>
              </a:rPr>
              <a:t>хіт-парад</a:t>
            </a:r>
            <a:r>
              <a:rPr lang="uk-UA" sz="1800" dirty="0" err="1"/>
              <a:t> Велико</a:t>
            </a:r>
            <a:r>
              <a:rPr lang="uk-UA" sz="1800" dirty="0"/>
              <a:t>британії — більше, ніж будь-якого іншого </a:t>
            </a:r>
            <a:r>
              <a:rPr lang="uk-UA" sz="1800" dirty="0" smtClean="0"/>
              <a:t>виконавця.</a:t>
            </a:r>
            <a:endParaRPr lang="uk-UA" sz="1800" dirty="0"/>
          </a:p>
        </p:txBody>
      </p:sp>
      <p:pic>
        <p:nvPicPr>
          <p:cNvPr id="8" name="The Beatels_-_Yester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08104" y="5494902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4801947" cy="3456384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4133967" cy="6408712"/>
          </a:xfrm>
        </p:spPr>
        <p:txBody>
          <a:bodyPr>
            <a:noAutofit/>
          </a:bodyPr>
          <a:lstStyle/>
          <a:p>
            <a:r>
              <a:rPr lang="uk-UA" sz="2000" dirty="0"/>
              <a:t>До першого складу ансамблю входили: </a:t>
            </a:r>
            <a:r>
              <a:rPr lang="uk-UA" sz="2000" dirty="0">
                <a:hlinkClick r:id="rId5" tooltip="Леннон Джон"/>
              </a:rPr>
              <a:t>Джон </a:t>
            </a:r>
            <a:r>
              <a:rPr lang="uk-UA" sz="2000" dirty="0" err="1">
                <a:hlinkClick r:id="rId5" tooltip="Леннон Джон"/>
              </a:rPr>
              <a:t>Леннон</a:t>
            </a:r>
            <a:r>
              <a:rPr lang="uk-UA" sz="2000" dirty="0"/>
              <a:t> (</a:t>
            </a:r>
            <a:r>
              <a:rPr lang="uk-UA" sz="2000" dirty="0">
                <a:hlinkClick r:id="rId6" tooltip="Вокал"/>
              </a:rPr>
              <a:t>вокал</a:t>
            </a:r>
            <a:r>
              <a:rPr lang="uk-UA" sz="2000" dirty="0"/>
              <a:t>, </a:t>
            </a:r>
            <a:r>
              <a:rPr lang="uk-UA" sz="2000" dirty="0">
                <a:hlinkClick r:id="rId7" tooltip="Ритм-гітара"/>
              </a:rPr>
              <a:t>ритм-гітара</a:t>
            </a:r>
            <a:r>
              <a:rPr lang="uk-UA" sz="2000" dirty="0"/>
              <a:t>), </a:t>
            </a:r>
            <a:r>
              <a:rPr lang="uk-UA" sz="2000" dirty="0">
                <a:hlinkClick r:id="rId8" tooltip="Маккартні Пол"/>
              </a:rPr>
              <a:t>Пол </a:t>
            </a:r>
            <a:r>
              <a:rPr lang="uk-UA" sz="2000" dirty="0" err="1">
                <a:hlinkClick r:id="rId8" tooltip="Маккартні Пол"/>
              </a:rPr>
              <a:t>Маккартні</a:t>
            </a:r>
            <a:r>
              <a:rPr lang="uk-UA" sz="2000" dirty="0"/>
              <a:t> (вокал, ритм-гітара), </a:t>
            </a:r>
            <a:r>
              <a:rPr lang="uk-UA" sz="2000" dirty="0">
                <a:hlinkClick r:id="rId9" tooltip="Харрісон Джордж"/>
              </a:rPr>
              <a:t>Джордж </a:t>
            </a:r>
            <a:r>
              <a:rPr lang="uk-UA" sz="2000" dirty="0" err="1">
                <a:hlinkClick r:id="rId9" tooltip="Харрісон Джордж"/>
              </a:rPr>
              <a:t>Харрісон</a:t>
            </a:r>
            <a:r>
              <a:rPr lang="uk-UA" sz="2000" dirty="0"/>
              <a:t> (вокал, </a:t>
            </a:r>
            <a:r>
              <a:rPr lang="uk-UA" sz="2000" dirty="0">
                <a:hlinkClick r:id="rId10" tooltip="Соло-гітара"/>
              </a:rPr>
              <a:t>соло-гітара</a:t>
            </a:r>
            <a:r>
              <a:rPr lang="uk-UA" sz="2000" dirty="0"/>
              <a:t>), Стюарт </a:t>
            </a:r>
            <a:r>
              <a:rPr lang="uk-UA" sz="2000" dirty="0" err="1"/>
              <a:t>Саткліфф</a:t>
            </a:r>
            <a:r>
              <a:rPr lang="uk-UA" sz="2000" dirty="0"/>
              <a:t> (</a:t>
            </a:r>
            <a:r>
              <a:rPr lang="uk-UA" sz="2000" dirty="0">
                <a:hlinkClick r:id="rId11" tooltip="Бас-гітара"/>
              </a:rPr>
              <a:t>бас-гітара</a:t>
            </a:r>
            <a:r>
              <a:rPr lang="uk-UA" sz="2000" dirty="0"/>
              <a:t>) і Піт </a:t>
            </a:r>
            <a:r>
              <a:rPr lang="uk-UA" sz="2000" dirty="0" err="1"/>
              <a:t>Бест</a:t>
            </a:r>
            <a:r>
              <a:rPr lang="uk-UA" sz="2000" dirty="0"/>
              <a:t> (</a:t>
            </a:r>
            <a:r>
              <a:rPr lang="uk-UA" sz="2000" dirty="0">
                <a:hlinkClick r:id="rId12" tooltip="Ударні"/>
              </a:rPr>
              <a:t>ударні</a:t>
            </a:r>
            <a:r>
              <a:rPr lang="uk-UA" sz="2000" dirty="0"/>
              <a:t>). </a:t>
            </a:r>
            <a:r>
              <a:rPr lang="uk-UA" sz="2000" dirty="0">
                <a:hlinkClick r:id="rId13" tooltip="1961"/>
              </a:rPr>
              <a:t>1961</a:t>
            </a:r>
            <a:r>
              <a:rPr lang="uk-UA" sz="2000" dirty="0"/>
              <a:t> року </a:t>
            </a:r>
            <a:r>
              <a:rPr lang="uk-UA" sz="2000" dirty="0" err="1"/>
              <a:t>Саткліфф</a:t>
            </a:r>
            <a:r>
              <a:rPr lang="uk-UA" sz="2000" dirty="0"/>
              <a:t> залишив гурт, і місце бас-гітариста зайняв </a:t>
            </a:r>
            <a:r>
              <a:rPr lang="uk-UA" sz="2000" dirty="0" err="1"/>
              <a:t>Маккартні</a:t>
            </a:r>
            <a:r>
              <a:rPr lang="uk-UA" sz="2000" dirty="0"/>
              <a:t>. </a:t>
            </a:r>
            <a:r>
              <a:rPr lang="uk-UA" sz="2000" dirty="0">
                <a:hlinkClick r:id="rId14" tooltip="1962"/>
              </a:rPr>
              <a:t>1962</a:t>
            </a:r>
            <a:r>
              <a:rPr lang="uk-UA" sz="2000" dirty="0"/>
              <a:t> Беста </a:t>
            </a:r>
            <a:r>
              <a:rPr lang="uk-UA" sz="2000" dirty="0" err="1"/>
              <a:t>замін</a:t>
            </a:r>
            <a:r>
              <a:rPr lang="uk-UA" sz="2000" dirty="0"/>
              <a:t>ив </a:t>
            </a:r>
            <a:r>
              <a:rPr lang="uk-UA" sz="2000" dirty="0">
                <a:hlinkClick r:id="rId15" tooltip="Старр Рінго"/>
              </a:rPr>
              <a:t>Рінго Старр</a:t>
            </a:r>
            <a:r>
              <a:rPr lang="uk-UA" sz="2000" dirty="0" smtClean="0"/>
              <a:t>.</a:t>
            </a:r>
          </a:p>
          <a:p>
            <a:r>
              <a:rPr lang="uk-UA" sz="2000" dirty="0"/>
              <a:t>Улітку 1963 </a:t>
            </a:r>
            <a:r>
              <a:rPr lang="en-US" sz="2000" dirty="0"/>
              <a:t>The Beatles, </a:t>
            </a:r>
            <a:r>
              <a:rPr lang="uk-UA" sz="2000" dirty="0"/>
              <a:t>які повинні були відкривати британські концерти Роя </a:t>
            </a:r>
            <a:r>
              <a:rPr lang="uk-UA" sz="2000" dirty="0" err="1"/>
              <a:t>Орбісона</a:t>
            </a:r>
            <a:r>
              <a:rPr lang="uk-UA" sz="2000" dirty="0"/>
              <a:t>, виявилися за рейтингом на порядок вище від американця — саме тоді з'явилися перші ознаки явища, що одержало назву «</a:t>
            </a:r>
            <a:r>
              <a:rPr lang="uk-UA" sz="2000" dirty="0" err="1"/>
              <a:t>бітломанія</a:t>
            </a:r>
            <a:r>
              <a:rPr lang="uk-UA" sz="2000" dirty="0"/>
              <a:t>».</a:t>
            </a:r>
            <a:endParaRPr lang="uk-UA" sz="2000" dirty="0"/>
          </a:p>
        </p:txBody>
      </p:sp>
      <p:pic>
        <p:nvPicPr>
          <p:cNvPr id="8" name="The Beatles – A Taste Of Hon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6920" y="5347379"/>
            <a:ext cx="520824" cy="5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28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0"/>
            <a:ext cx="7992888" cy="792096"/>
          </a:xfrm>
        </p:spPr>
        <p:txBody>
          <a:bodyPr>
            <a:noAutofit/>
          </a:bodyPr>
          <a:lstStyle/>
          <a:p>
            <a:pPr algn="ctr"/>
            <a:r>
              <a:rPr lang="uk-UA" sz="4800" dirty="0" err="1"/>
              <a:t>The</a:t>
            </a:r>
            <a:r>
              <a:rPr lang="uk-UA" sz="4800" dirty="0"/>
              <a:t> </a:t>
            </a:r>
            <a:r>
              <a:rPr lang="uk-UA" sz="4800" dirty="0" err="1" smtClean="0"/>
              <a:t>Doors</a:t>
            </a:r>
            <a:endParaRPr lang="uk-UA" sz="4800" dirty="0"/>
          </a:p>
        </p:txBody>
      </p:sp>
      <p:pic>
        <p:nvPicPr>
          <p:cNvPr id="10" name="Місце для зображення 9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4830"/>
          <a:stretch>
            <a:fillRect/>
          </a:stretch>
        </p:blipFill>
        <p:spPr>
          <a:xfrm>
            <a:off x="4211960" y="1484784"/>
            <a:ext cx="4743490" cy="3937992"/>
          </a:xfrm>
        </p:spPr>
      </p:pic>
      <p:sp>
        <p:nvSpPr>
          <p:cNvPr id="9" name="Місце для тексту 8"/>
          <p:cNvSpPr>
            <a:spLocks noGrp="1"/>
          </p:cNvSpPr>
          <p:nvPr>
            <p:ph type="body" sz="half" idx="2"/>
          </p:nvPr>
        </p:nvSpPr>
        <p:spPr>
          <a:xfrm>
            <a:off x="107504" y="620688"/>
            <a:ext cx="4320480" cy="5976664"/>
          </a:xfrm>
        </p:spPr>
        <p:txBody>
          <a:bodyPr>
            <a:normAutofit/>
          </a:bodyPr>
          <a:lstStyle/>
          <a:p>
            <a:r>
              <a:rPr lang="en-US" sz="1800" b="1" dirty="0"/>
              <a:t>The Doors</a:t>
            </a:r>
            <a:r>
              <a:rPr lang="en-US" sz="1800" dirty="0"/>
              <a:t> (</a:t>
            </a:r>
            <a:r>
              <a:rPr lang="uk-UA" sz="1800" dirty="0">
                <a:hlinkClick r:id="rId5" tooltip="Українська мова"/>
              </a:rPr>
              <a:t>укр.</a:t>
            </a:r>
            <a:r>
              <a:rPr lang="uk-UA" sz="1800" dirty="0"/>
              <a:t> </a:t>
            </a:r>
            <a:r>
              <a:rPr lang="uk-UA" sz="1800" i="1" dirty="0"/>
              <a:t>Двері</a:t>
            </a:r>
            <a:r>
              <a:rPr lang="uk-UA" sz="1800" dirty="0"/>
              <a:t>) </a:t>
            </a:r>
            <a:r>
              <a:rPr lang="uk-UA" sz="1800" dirty="0" err="1"/>
              <a:t>— </a:t>
            </a:r>
            <a:r>
              <a:rPr lang="uk-UA" sz="1800" dirty="0" err="1">
                <a:hlinkClick r:id="rId6" tooltip="США"/>
              </a:rPr>
              <a:t>американський</a:t>
            </a:r>
            <a:r>
              <a:rPr lang="uk-UA" sz="1800" dirty="0" err="1"/>
              <a:t> </a:t>
            </a:r>
            <a:r>
              <a:rPr lang="uk-UA" sz="1800" dirty="0" err="1">
                <a:hlinkClick r:id="rId7" tooltip="Рок-гурт"/>
              </a:rPr>
              <a:t>рок-гу</a:t>
            </a:r>
            <a:r>
              <a:rPr lang="uk-UA" sz="1800" dirty="0">
                <a:hlinkClick r:id="rId7" tooltip="Рок-гурт"/>
              </a:rPr>
              <a:t>рт</a:t>
            </a:r>
            <a:r>
              <a:rPr lang="uk-UA" sz="1800" dirty="0"/>
              <a:t>, один із найвпливовіших у світовій музичній історії. </a:t>
            </a:r>
            <a:r>
              <a:rPr lang="uk-UA" sz="1800" dirty="0" err="1"/>
              <a:t>Створений</a:t>
            </a:r>
            <a:r>
              <a:rPr lang="uk-UA" sz="1800" dirty="0"/>
              <a:t> </a:t>
            </a:r>
            <a:r>
              <a:rPr lang="uk-UA" sz="1800" dirty="0">
                <a:hlinkClick r:id="rId8" tooltip="1965"/>
              </a:rPr>
              <a:t>1965</a:t>
            </a:r>
            <a:r>
              <a:rPr lang="uk-UA" sz="1800" dirty="0"/>
              <a:t> року </a:t>
            </a:r>
            <a:r>
              <a:rPr lang="uk-UA" sz="1800" dirty="0" err="1"/>
              <a:t>в </a:t>
            </a:r>
            <a:r>
              <a:rPr lang="uk-UA" sz="1800" dirty="0" err="1">
                <a:hlinkClick r:id="rId9" tooltip="Лос-Анджелес"/>
              </a:rPr>
              <a:t>Лос-Анджелесі</a:t>
            </a:r>
            <a:r>
              <a:rPr lang="uk-UA" sz="1800" dirty="0" err="1"/>
              <a:t>клавішником </a:t>
            </a:r>
            <a:r>
              <a:rPr lang="uk-UA" sz="1800" dirty="0" err="1">
                <a:hlinkClick r:id="rId10" tooltip="Рей Манзарек"/>
              </a:rPr>
              <a:t>Ре</a:t>
            </a:r>
            <a:r>
              <a:rPr lang="uk-UA" sz="1800" dirty="0">
                <a:hlinkClick r:id="rId10" tooltip="Рей Манзарек"/>
              </a:rPr>
              <a:t>єм Манзареком</a:t>
            </a:r>
            <a:r>
              <a:rPr lang="uk-UA" sz="1800" dirty="0"/>
              <a:t> та поетом </a:t>
            </a:r>
            <a:r>
              <a:rPr lang="uk-UA" sz="1800" dirty="0">
                <a:hlinkClick r:id="rId11" tooltip="Джим Моррісон"/>
              </a:rPr>
              <a:t>Джимом Моррісоном</a:t>
            </a:r>
            <a:r>
              <a:rPr lang="uk-UA" sz="1800" dirty="0"/>
              <a:t>. Трохи згодом до гурту приєднались гітарист </a:t>
            </a:r>
            <a:r>
              <a:rPr lang="uk-UA" sz="1800" dirty="0" err="1"/>
              <a:t>Роббі</a:t>
            </a:r>
            <a:r>
              <a:rPr lang="uk-UA" sz="1800" dirty="0"/>
              <a:t> </a:t>
            </a:r>
            <a:r>
              <a:rPr lang="uk-UA" sz="1800" dirty="0" err="1"/>
              <a:t>Кріґер</a:t>
            </a:r>
            <a:r>
              <a:rPr lang="uk-UA" sz="1800" dirty="0"/>
              <a:t> та барабанщик Джон </a:t>
            </a:r>
            <a:r>
              <a:rPr lang="uk-UA" sz="1800" dirty="0" err="1"/>
              <a:t>Денсмор</a:t>
            </a:r>
            <a:r>
              <a:rPr lang="uk-UA" sz="1800" dirty="0"/>
              <a:t>. Один із небагатьох гуртів, що істотно вплинув на культуру та </a:t>
            </a:r>
            <a:r>
              <a:rPr lang="uk-UA" sz="1800" dirty="0" err="1"/>
              <a:t>мистецтво </a:t>
            </a:r>
            <a:r>
              <a:rPr lang="uk-UA" sz="1800" dirty="0">
                <a:hlinkClick r:id="rId12" tooltip="1960-ті"/>
              </a:rPr>
              <a:t>60-х</a:t>
            </a:r>
            <a:r>
              <a:rPr lang="uk-UA" sz="1800" dirty="0"/>
              <a:t> років. Загадкові та містичні тексти пісень у поєднанні з яскравим образом вокаліста гурту,</a:t>
            </a:r>
            <a:r>
              <a:rPr lang="uk-UA" sz="1800" dirty="0" err="1"/>
              <a:t> </a:t>
            </a:r>
            <a:r>
              <a:rPr lang="uk-UA" sz="1800" dirty="0" err="1">
                <a:hlinkClick r:id="rId13" tooltip="Моррісон Джим"/>
              </a:rPr>
              <a:t>Джим</a:t>
            </a:r>
            <a:r>
              <a:rPr lang="uk-UA" sz="1800" dirty="0">
                <a:hlinkClick r:id="rId13" tooltip="Моррісон Джим"/>
              </a:rPr>
              <a:t>а Моррісона</a:t>
            </a:r>
            <a:r>
              <a:rPr lang="uk-UA" sz="1800" dirty="0"/>
              <a:t>, зробили команду найвідомішим і водночас суперечливим музичним колективом свого часу. Після тимчасового розпаду в </a:t>
            </a:r>
            <a:r>
              <a:rPr lang="uk-UA" sz="1800" dirty="0">
                <a:hlinkClick r:id="rId14" tooltip="1970"/>
              </a:rPr>
              <a:t>1970</a:t>
            </a:r>
            <a:r>
              <a:rPr lang="uk-UA" sz="1800" dirty="0"/>
              <a:t> році популярність гурту не зменшувалась. Загальний наклад альбомів гурту перевищив 50 мільйонів примірників.</a:t>
            </a:r>
            <a:endParaRPr lang="uk-UA" sz="1800" dirty="0"/>
          </a:p>
        </p:txBody>
      </p:sp>
      <p:pic>
        <p:nvPicPr>
          <p:cNvPr id="11" name="the Doors people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4397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18" y="1556792"/>
            <a:ext cx="4510668" cy="3240360"/>
          </a:xfrm>
        </p:spPr>
      </p:pic>
      <p:sp>
        <p:nvSpPr>
          <p:cNvPr id="7" name="Місце для тексту 6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4176464" cy="6480719"/>
          </a:xfrm>
        </p:spPr>
        <p:txBody>
          <a:bodyPr>
            <a:normAutofit/>
          </a:bodyPr>
          <a:lstStyle/>
          <a:p>
            <a:r>
              <a:rPr lang="uk-UA" sz="2000" dirty="0"/>
              <a:t>У </a:t>
            </a:r>
            <a:r>
              <a:rPr lang="uk-UA" sz="2000" dirty="0">
                <a:hlinkClick r:id="rId5" tooltip="1966"/>
              </a:rPr>
              <a:t>1966</a:t>
            </a:r>
            <a:r>
              <a:rPr lang="uk-UA" sz="2000" dirty="0"/>
              <a:t> році </a:t>
            </a:r>
            <a:r>
              <a:rPr lang="en-US" sz="2000" dirty="0"/>
              <a:t>The Doors </a:t>
            </a:r>
            <a:r>
              <a:rPr lang="uk-UA" sz="2000" dirty="0"/>
              <a:t>записали свій перший альбом із однойменною назвою. Проте виданий він був лише </a:t>
            </a:r>
            <a:r>
              <a:rPr lang="uk-UA" sz="2000" dirty="0">
                <a:hlinkClick r:id="rId6" tooltip="1967"/>
              </a:rPr>
              <a:t>1967</a:t>
            </a:r>
            <a:r>
              <a:rPr lang="uk-UA" sz="2000" dirty="0"/>
              <a:t> року і став головною сенсацією музичного життя. В ньому були подані найвідоміші пісні з репертуару </a:t>
            </a:r>
            <a:r>
              <a:rPr lang="en-US" sz="2000" dirty="0"/>
              <a:t>The Doors, </a:t>
            </a:r>
            <a:r>
              <a:rPr lang="uk-UA" sz="2000" dirty="0"/>
              <a:t>включаючи 11-хвилинну драматичну композицію </a:t>
            </a:r>
            <a:r>
              <a:rPr lang="en-US" sz="2000" dirty="0"/>
              <a:t>The End. </a:t>
            </a:r>
            <a:r>
              <a:rPr lang="uk-UA" sz="2000" dirty="0"/>
              <a:t>Гурт записав альбом у студії за декілька днів наприкінці серпня — початку вересня практично наживо. Майже всі пісні записувались в один дубль. </a:t>
            </a:r>
            <a:r>
              <a:rPr lang="uk-UA" sz="2000" dirty="0" err="1"/>
              <a:t>Моррісон</a:t>
            </a:r>
            <a:r>
              <a:rPr lang="uk-UA" sz="2000" dirty="0"/>
              <a:t> і </a:t>
            </a:r>
            <a:r>
              <a:rPr lang="uk-UA" sz="2000" dirty="0" err="1"/>
              <a:t>Манзарек</a:t>
            </a:r>
            <a:r>
              <a:rPr lang="uk-UA" sz="2000" dirty="0"/>
              <a:t> були режисерами неординарного промо-фільму для </a:t>
            </a:r>
            <a:r>
              <a:rPr lang="uk-UA" sz="2000" dirty="0" err="1"/>
              <a:t>синглу</a:t>
            </a:r>
            <a:r>
              <a:rPr lang="uk-UA" sz="2000" dirty="0"/>
              <a:t> </a:t>
            </a:r>
            <a:r>
              <a:rPr lang="en-US" sz="2000" dirty="0"/>
              <a:t>Break on Through, — </a:t>
            </a:r>
            <a:r>
              <a:rPr lang="uk-UA" sz="2000" dirty="0"/>
              <a:t>визначного зразка розвитку жанру музичного відео.</a:t>
            </a:r>
            <a:endParaRPr lang="uk-UA" sz="2000" dirty="0"/>
          </a:p>
        </p:txBody>
      </p:sp>
      <p:pic>
        <p:nvPicPr>
          <p:cNvPr id="9" name="The_Doors_-_Unhappy_Girl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223" y="5330224"/>
            <a:ext cx="404621" cy="4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792096"/>
          </a:xfrm>
        </p:spPr>
        <p:txBody>
          <a:bodyPr>
            <a:normAutofit/>
          </a:bodyPr>
          <a:lstStyle/>
          <a:p>
            <a:pPr algn="ctr"/>
            <a:r>
              <a:rPr lang="uk-UA" sz="4400" dirty="0" err="1"/>
              <a:t>Jefferson</a:t>
            </a:r>
            <a:r>
              <a:rPr lang="uk-UA" sz="4400" dirty="0"/>
              <a:t> </a:t>
            </a:r>
            <a:r>
              <a:rPr lang="uk-UA" sz="4400" dirty="0" err="1" smtClean="0"/>
              <a:t>Airplane</a:t>
            </a:r>
            <a:endParaRPr lang="uk-UA" sz="4400" dirty="0"/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r="10272"/>
          <a:stretch>
            <a:fillRect/>
          </a:stretch>
        </p:blipFill>
        <p:spPr>
          <a:xfrm>
            <a:off x="4788024" y="1772816"/>
            <a:ext cx="4212074" cy="3496816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4464496" cy="5472608"/>
          </a:xfrm>
        </p:spPr>
        <p:txBody>
          <a:bodyPr>
            <a:normAutofit/>
          </a:bodyPr>
          <a:lstStyle/>
          <a:p>
            <a:r>
              <a:rPr lang="en-US" sz="2000" b="1" dirty="0"/>
              <a:t>Jefferson Airplane</a:t>
            </a:r>
            <a:r>
              <a:rPr lang="en-US" sz="2000" dirty="0"/>
              <a:t> — </a:t>
            </a:r>
            <a:r>
              <a:rPr lang="uk-UA" sz="2000" dirty="0" err="1">
                <a:hlinkClick r:id="rId5" tooltip="США"/>
              </a:rPr>
              <a:t>американський</a:t>
            </a:r>
            <a:r>
              <a:rPr lang="uk-UA" sz="2000" dirty="0" err="1"/>
              <a:t> </a:t>
            </a:r>
            <a:r>
              <a:rPr lang="uk-UA" sz="2000" dirty="0" err="1">
                <a:hlinkClick r:id="rId6" tooltip="Психоделічний рок"/>
              </a:rPr>
              <a:t>психодел</a:t>
            </a:r>
            <a:r>
              <a:rPr lang="uk-UA" sz="2000" dirty="0">
                <a:hlinkClick r:id="rId6" tooltip="Психоделічний рок"/>
              </a:rPr>
              <a:t>ічний</a:t>
            </a:r>
            <a:r>
              <a:rPr lang="uk-UA" sz="2000" dirty="0"/>
              <a:t> </a:t>
            </a:r>
            <a:r>
              <a:rPr lang="uk-UA" sz="2000" dirty="0">
                <a:hlinkClick r:id="rId7" tooltip="Рок-гурт"/>
              </a:rPr>
              <a:t>рок-гурт</a:t>
            </a:r>
            <a:r>
              <a:rPr lang="uk-UA" sz="2000" dirty="0"/>
              <a:t>, один з культових гуртів епохи </a:t>
            </a:r>
            <a:r>
              <a:rPr lang="uk-UA" sz="2000" u="sng" dirty="0">
                <a:hlinkClick r:id="rId8" tooltip="Хіпі"/>
              </a:rPr>
              <a:t>хіпі</a:t>
            </a:r>
            <a:r>
              <a:rPr lang="uk-UA" sz="2000" dirty="0"/>
              <a:t>.</a:t>
            </a:r>
            <a:endParaRPr lang="uk-UA" sz="2000" dirty="0" smtClean="0"/>
          </a:p>
          <a:p>
            <a:r>
              <a:rPr lang="uk-UA" sz="2000" dirty="0"/>
              <a:t>Гурт здобув визнання завдяки своїм хітам </a:t>
            </a:r>
            <a:r>
              <a:rPr lang="uk-UA" sz="2000" dirty="0">
                <a:hlinkClick r:id="rId9" tooltip="Somebody to Love (пісня Jefferson Airplane) (ще не написана)"/>
              </a:rPr>
              <a:t>«</a:t>
            </a:r>
            <a:r>
              <a:rPr lang="en-US" sz="2000" dirty="0">
                <a:hlinkClick r:id="rId9" tooltip="Somebody to Love (пісня Jefferson Airplane) (ще не написана)"/>
              </a:rPr>
              <a:t>Somebody to Love»</a:t>
            </a:r>
            <a:r>
              <a:rPr lang="en-US" sz="2000" dirty="0"/>
              <a:t> </a:t>
            </a:r>
            <a:r>
              <a:rPr lang="uk-UA" sz="2000" dirty="0"/>
              <a:t>та </a:t>
            </a:r>
            <a:r>
              <a:rPr lang="uk-UA" sz="2000" dirty="0">
                <a:hlinkClick r:id="rId10" tooltip="White Rabbit"/>
              </a:rPr>
              <a:t>«</a:t>
            </a:r>
            <a:r>
              <a:rPr lang="en-US" sz="2000" dirty="0">
                <a:hlinkClick r:id="rId10" tooltip="White Rabbit"/>
              </a:rPr>
              <a:t>White Rabbit»</a:t>
            </a:r>
            <a:r>
              <a:rPr lang="en-US" sz="2000" dirty="0"/>
              <a:t>, </a:t>
            </a:r>
            <a:r>
              <a:rPr lang="uk-UA" sz="2000" dirty="0"/>
              <a:t>що посідають, відповідно, 274-у та 478-у позиції у </a:t>
            </a:r>
            <a:r>
              <a:rPr lang="uk-UA" sz="2000" dirty="0">
                <a:hlinkClick r:id="rId11" tooltip="Список 500 найкращих пісень усіх часів за версією журналу «Rolling Stone»"/>
              </a:rPr>
              <a:t>списку 500 найкращих пісень усіх часів за версією журналу «</a:t>
            </a:r>
            <a:r>
              <a:rPr lang="en-US" sz="2000" dirty="0">
                <a:hlinkClick r:id="rId11" tooltip="Список 500 найкращих пісень усіх часів за версією журналу «Rolling Stone»"/>
              </a:rPr>
              <a:t>Rolling Stone»</a:t>
            </a:r>
            <a:r>
              <a:rPr lang="en-US" sz="2000" dirty="0"/>
              <a:t>.</a:t>
            </a:r>
          </a:p>
          <a:p>
            <a:r>
              <a:rPr lang="uk-UA" sz="2000" dirty="0"/>
              <a:t>Після розпаду гурту в </a:t>
            </a:r>
            <a:r>
              <a:rPr lang="uk-UA" sz="2000" dirty="0">
                <a:hlinkClick r:id="rId12" tooltip="1973"/>
              </a:rPr>
              <a:t>1973</a:t>
            </a:r>
            <a:r>
              <a:rPr lang="uk-UA" sz="2000" dirty="0"/>
              <a:t> році, наступного </a:t>
            </a:r>
            <a:r>
              <a:rPr lang="uk-UA" sz="2000" dirty="0" err="1"/>
              <a:t>року </a:t>
            </a:r>
            <a:r>
              <a:rPr lang="uk-UA" sz="2000" dirty="0" err="1">
                <a:hlinkClick r:id="rId13" tooltip="Грейс Слік"/>
              </a:rPr>
              <a:t>Грейс</a:t>
            </a:r>
            <a:r>
              <a:rPr lang="uk-UA" sz="2000" dirty="0">
                <a:hlinkClick r:id="rId13" tooltip="Грейс Слік"/>
              </a:rPr>
              <a:t> </a:t>
            </a:r>
            <a:r>
              <a:rPr lang="uk-UA" sz="2000" dirty="0" err="1">
                <a:hlinkClick r:id="rId13" tooltip="Грейс Слік"/>
              </a:rPr>
              <a:t>Слік</a:t>
            </a:r>
            <a:r>
              <a:rPr lang="uk-UA" sz="2000" dirty="0"/>
              <a:t>, Пол </a:t>
            </a:r>
            <a:r>
              <a:rPr lang="uk-UA" sz="2000" dirty="0" err="1"/>
              <a:t>Кантнер</a:t>
            </a:r>
            <a:r>
              <a:rPr lang="uk-UA" sz="2000" dirty="0"/>
              <a:t> та Марті </a:t>
            </a:r>
            <a:r>
              <a:rPr lang="uk-UA" sz="2000" dirty="0" err="1"/>
              <a:t>Бейлін</a:t>
            </a:r>
            <a:r>
              <a:rPr lang="uk-UA" sz="2000" dirty="0"/>
              <a:t> увійшли до складу нового колективу </a:t>
            </a:r>
            <a:r>
              <a:rPr lang="uk-UA" sz="2000" dirty="0">
                <a:hlinkClick r:id="rId14" tooltip="Jefferson Starship"/>
              </a:rPr>
              <a:t>«</a:t>
            </a:r>
            <a:r>
              <a:rPr lang="en-US" sz="2000" dirty="0">
                <a:hlinkClick r:id="rId14" tooltip="Jefferson Starship"/>
              </a:rPr>
              <a:t>Jefferson Starship</a:t>
            </a:r>
            <a:r>
              <a:rPr lang="en-US" sz="2000" dirty="0" smtClean="0">
                <a:hlinkClick r:id="rId14" tooltip="Jefferson Starship"/>
              </a:rPr>
              <a:t>»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Jefferson_Airplane_-_High_Flying_Bird_Bonus_Track_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6136" y="5500464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7992888" cy="1152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700" dirty="0" err="1"/>
              <a:t>Френк</a:t>
            </a:r>
            <a:r>
              <a:rPr lang="uk-UA" sz="6700" dirty="0"/>
              <a:t> </a:t>
            </a:r>
            <a:r>
              <a:rPr lang="uk-UA" sz="6700" dirty="0" err="1"/>
              <a:t>Сінатра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9" name="Місце для зображення 8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17822"/>
          <a:stretch>
            <a:fillRect/>
          </a:stretch>
        </p:blipFill>
        <p:spPr>
          <a:xfrm>
            <a:off x="4191000" y="1268760"/>
            <a:ext cx="434144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Місце для тексту 7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3960440" cy="5328632"/>
          </a:xfrm>
        </p:spPr>
        <p:txBody>
          <a:bodyPr>
            <a:normAutofit/>
          </a:bodyPr>
          <a:lstStyle/>
          <a:p>
            <a:r>
              <a:rPr lang="vi-VN" sz="2000" b="1" dirty="0"/>
              <a:t>Фре́нсіс А́льберт Сіна́тра</a:t>
            </a:r>
            <a:r>
              <a:rPr lang="vi-VN" sz="2000" dirty="0"/>
              <a:t> </a:t>
            </a:r>
            <a:r>
              <a:rPr lang="vi-VN" sz="2000" dirty="0" smtClean="0"/>
              <a:t>(</a:t>
            </a:r>
            <a:r>
              <a:rPr lang="en-US" sz="2000" dirty="0"/>
              <a:t> </a:t>
            </a:r>
            <a:r>
              <a:rPr lang="en-US" sz="2000" dirty="0">
                <a:hlinkClick r:id="rId5" tooltip="12 грудня"/>
              </a:rPr>
              <a:t>12 </a:t>
            </a:r>
            <a:r>
              <a:rPr lang="vi-VN" sz="2000" dirty="0">
                <a:hlinkClick r:id="rId5" tooltip="12 грудня"/>
              </a:rPr>
              <a:t>грудня</a:t>
            </a:r>
            <a:r>
              <a:rPr lang="vi-VN" sz="2000" dirty="0"/>
              <a:t> </a:t>
            </a:r>
            <a:r>
              <a:rPr lang="vi-VN" sz="2000" dirty="0">
                <a:hlinkClick r:id="rId6" tooltip="1915"/>
              </a:rPr>
              <a:t>1915</a:t>
            </a:r>
            <a:r>
              <a:rPr lang="vi-VN" sz="2000" dirty="0"/>
              <a:t>, </a:t>
            </a:r>
            <a:r>
              <a:rPr lang="vi-VN" sz="2000" dirty="0">
                <a:hlinkClick r:id="rId7" tooltip="Хобокен (ще не написана)"/>
              </a:rPr>
              <a:t>Хобокен</a:t>
            </a:r>
            <a:r>
              <a:rPr lang="vi-VN" sz="2000" dirty="0"/>
              <a:t>, </a:t>
            </a:r>
            <a:r>
              <a:rPr lang="vi-VN" sz="2000" dirty="0">
                <a:hlinkClick r:id="rId8" tooltip="Нью-Джерсі"/>
              </a:rPr>
              <a:t>Нью-Джерсі</a:t>
            </a:r>
            <a:r>
              <a:rPr lang="vi-VN" sz="2000" dirty="0"/>
              <a:t> — † </a:t>
            </a:r>
            <a:r>
              <a:rPr lang="vi-VN" sz="2000" dirty="0">
                <a:hlinkClick r:id="rId9" tooltip="14 травня"/>
              </a:rPr>
              <a:t>14 травня</a:t>
            </a:r>
            <a:r>
              <a:rPr lang="vi-VN" sz="2000" dirty="0"/>
              <a:t> </a:t>
            </a:r>
            <a:r>
              <a:rPr lang="vi-VN" sz="2000" dirty="0">
                <a:hlinkClick r:id="rId10" tooltip="1998"/>
              </a:rPr>
              <a:t>1998</a:t>
            </a:r>
            <a:r>
              <a:rPr lang="vi-VN" sz="2000" dirty="0"/>
              <a:t>, </a:t>
            </a:r>
            <a:r>
              <a:rPr lang="vi-VN" sz="2000" dirty="0">
                <a:hlinkClick r:id="rId11" tooltip="Лос-Анджелес"/>
              </a:rPr>
              <a:t>Лос-Анджелес</a:t>
            </a:r>
            <a:r>
              <a:rPr lang="vi-VN" sz="2000" dirty="0"/>
              <a:t>) —</a:t>
            </a:r>
            <a:r>
              <a:rPr lang="vi-VN" sz="2000" dirty="0">
                <a:hlinkClick r:id="rId12" tooltip="США"/>
              </a:rPr>
              <a:t>американський</a:t>
            </a:r>
            <a:r>
              <a:rPr lang="vi-VN" sz="2000" dirty="0"/>
              <a:t> </a:t>
            </a:r>
            <a:r>
              <a:rPr lang="vi-VN" sz="2000" dirty="0">
                <a:hlinkClick r:id="rId13" tooltip="Актор"/>
              </a:rPr>
              <a:t>актор</a:t>
            </a:r>
            <a:r>
              <a:rPr lang="vi-VN" sz="2000" dirty="0"/>
              <a:t> і </a:t>
            </a:r>
            <a:r>
              <a:rPr lang="vi-VN" sz="2000" dirty="0">
                <a:hlinkClick r:id="rId14" tooltip="Співак"/>
              </a:rPr>
              <a:t>співак</a:t>
            </a:r>
            <a:r>
              <a:rPr lang="vi-VN" sz="2000" dirty="0"/>
              <a:t>. Славився романтичним стилем виконання пісень, «наспівним» (</a:t>
            </a:r>
            <a:r>
              <a:rPr lang="en-US" sz="2000" i="1" dirty="0"/>
              <a:t>crooning</a:t>
            </a:r>
            <a:r>
              <a:rPr lang="en-US" sz="2000" dirty="0"/>
              <a:t>) </a:t>
            </a:r>
            <a:r>
              <a:rPr lang="vi-VN" sz="2000" dirty="0"/>
              <a:t>голосом, а також ефектною зовнішністю</a:t>
            </a:r>
            <a:r>
              <a:rPr lang="vi-VN" sz="2000" dirty="0" smtClean="0"/>
              <a:t>.</a:t>
            </a:r>
            <a:r>
              <a:rPr lang="uk-UA" sz="2000" dirty="0"/>
              <a:t> Пісні у виконанні </a:t>
            </a:r>
            <a:r>
              <a:rPr lang="uk-UA" sz="2000" dirty="0" err="1"/>
              <a:t>Сінатри</a:t>
            </a:r>
            <a:r>
              <a:rPr lang="uk-UA" sz="2000" dirty="0"/>
              <a:t> ввійшли в класику естради, за 50 років активної творчої діяльності записав близько 100 </a:t>
            </a:r>
            <a:r>
              <a:rPr lang="uk-UA" sz="2000" dirty="0" err="1"/>
              <a:t>популяр</a:t>
            </a:r>
            <a:r>
              <a:rPr lang="uk-UA" sz="2000" dirty="0"/>
              <a:t>них </a:t>
            </a:r>
            <a:r>
              <a:rPr lang="uk-UA" sz="2000" dirty="0">
                <a:hlinkClick r:id="rId15" tooltip="Сингл"/>
              </a:rPr>
              <a:t>синглів</a:t>
            </a:r>
            <a:r>
              <a:rPr lang="uk-UA" sz="2000" dirty="0"/>
              <a:t>, виконав всі найвідоміші пісні визначних композиторів </a:t>
            </a:r>
            <a:r>
              <a:rPr lang="uk-UA" sz="2000" u="sng" dirty="0">
                <a:hlinkClick r:id="rId12" tooltip="США"/>
              </a:rPr>
              <a:t>США</a:t>
            </a:r>
            <a:endParaRPr lang="uk-UA" sz="2000" dirty="0"/>
          </a:p>
        </p:txBody>
      </p:sp>
      <p:pic>
        <p:nvPicPr>
          <p:cNvPr id="2" name="Frank_Sinatra_-_Theme_From_39_New_York_New_Yor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46376" y="627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Місце для вмісту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84048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Місце для тексту 8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4752528" cy="6480720"/>
          </a:xfrm>
        </p:spPr>
        <p:txBody>
          <a:bodyPr>
            <a:normAutofit fontScale="92500" lnSpcReduction="10000"/>
          </a:bodyPr>
          <a:lstStyle/>
          <a:p>
            <a:r>
              <a:rPr lang="uk-UA" sz="2000" dirty="0"/>
              <a:t>У 1971 році </a:t>
            </a:r>
            <a:r>
              <a:rPr lang="uk-UA" sz="2000" dirty="0" err="1"/>
              <a:t>Сінатра</a:t>
            </a:r>
            <a:r>
              <a:rPr lang="uk-UA" sz="2000" dirty="0"/>
              <a:t> оголосив, що йде на пенсію, однак продовжував давати концерти. Серед пізніх його робіт виділяється хіт </a:t>
            </a:r>
            <a:r>
              <a:rPr lang="en-US" sz="2000" i="1" dirty="0">
                <a:hlinkClick r:id="rId5" tooltip="en:Theme from New York, New York"/>
              </a:rPr>
              <a:t>Theme from New York, New York</a:t>
            </a:r>
            <a:r>
              <a:rPr lang="en-US" sz="2000" dirty="0"/>
              <a:t>, </a:t>
            </a:r>
            <a:r>
              <a:rPr lang="uk-UA" sz="2000" dirty="0"/>
              <a:t>записаний у </a:t>
            </a:r>
            <a:r>
              <a:rPr lang="uk-UA" sz="2000" dirty="0">
                <a:hlinkClick r:id="rId6" tooltip="1980"/>
              </a:rPr>
              <a:t>1980</a:t>
            </a:r>
            <a:r>
              <a:rPr lang="uk-UA" sz="2000" dirty="0"/>
              <a:t> році. Останній виступ </a:t>
            </a:r>
            <a:r>
              <a:rPr lang="uk-UA" sz="2000" dirty="0" err="1"/>
              <a:t>Френка</a:t>
            </a:r>
            <a:r>
              <a:rPr lang="uk-UA" sz="2000" dirty="0"/>
              <a:t> </a:t>
            </a:r>
            <a:r>
              <a:rPr lang="uk-UA" sz="2000" dirty="0" err="1"/>
              <a:t>Сінатри</a:t>
            </a:r>
            <a:r>
              <a:rPr lang="uk-UA" sz="2000" dirty="0"/>
              <a:t> пройшов у 1994 році, коли співаку було 78 років</a:t>
            </a:r>
            <a:r>
              <a:rPr lang="uk-UA" sz="2000" dirty="0" smtClean="0"/>
              <a:t>.</a:t>
            </a:r>
          </a:p>
          <a:p>
            <a:r>
              <a:rPr lang="uk-UA" sz="2000" dirty="0" err="1"/>
              <a:t>Френк</a:t>
            </a:r>
            <a:r>
              <a:rPr lang="uk-UA" sz="2000" dirty="0"/>
              <a:t> </a:t>
            </a:r>
            <a:r>
              <a:rPr lang="uk-UA" sz="2000" dirty="0" err="1"/>
              <a:t>Сінатра</a:t>
            </a:r>
            <a:r>
              <a:rPr lang="uk-UA" sz="2000" dirty="0"/>
              <a:t> мав трьох </a:t>
            </a:r>
            <a:r>
              <a:rPr lang="uk-UA" sz="2000" dirty="0" err="1"/>
              <a:t>дітей — </a:t>
            </a:r>
            <a:r>
              <a:rPr lang="uk-UA" sz="2000" dirty="0" err="1">
                <a:hlinkClick r:id="rId7" tooltip="Ненсі Сінатра"/>
              </a:rPr>
              <a:t>Ненс</a:t>
            </a:r>
            <a:r>
              <a:rPr lang="uk-UA" sz="2000" dirty="0">
                <a:hlinkClick r:id="rId7" tooltip="Ненсі Сінатра"/>
              </a:rPr>
              <a:t>і</a:t>
            </a:r>
            <a:r>
              <a:rPr lang="uk-UA" sz="2000" dirty="0"/>
              <a:t>, Френка і Тіну від першої дружини </a:t>
            </a:r>
            <a:r>
              <a:rPr lang="uk-UA" sz="2000" dirty="0">
                <a:hlinkClick r:id="rId8" tooltip="Ненсі Барбато (ще не написана)"/>
              </a:rPr>
              <a:t>Ненсі Барбато</a:t>
            </a:r>
            <a:r>
              <a:rPr lang="uk-UA" sz="2000" dirty="0"/>
              <a:t> (</a:t>
            </a:r>
            <a:r>
              <a:rPr lang="en-US" sz="2000" i="1" dirty="0"/>
              <a:t>Nancy </a:t>
            </a:r>
            <a:r>
              <a:rPr lang="en-US" sz="2000" i="1" dirty="0" err="1"/>
              <a:t>Barbato</a:t>
            </a:r>
            <a:r>
              <a:rPr lang="en-US" sz="2000" dirty="0"/>
              <a:t>). </a:t>
            </a:r>
            <a:r>
              <a:rPr lang="uk-UA" sz="2000" dirty="0"/>
              <a:t>Пізніше він був одружений ще тричі — з </a:t>
            </a:r>
            <a:r>
              <a:rPr lang="uk-UA" sz="2000" dirty="0" err="1"/>
              <a:t>актр</a:t>
            </a:r>
            <a:r>
              <a:rPr lang="uk-UA" sz="2000" dirty="0"/>
              <a:t>исами </a:t>
            </a:r>
            <a:r>
              <a:rPr lang="uk-UA" sz="2000" dirty="0">
                <a:hlinkClick r:id="rId9" tooltip="Ева Гарднер (ще не написана)"/>
              </a:rPr>
              <a:t>Евою Гарднер</a:t>
            </a:r>
            <a:r>
              <a:rPr lang="uk-UA" sz="2000" dirty="0"/>
              <a:t>, </a:t>
            </a:r>
            <a:r>
              <a:rPr lang="uk-UA" sz="2000" dirty="0">
                <a:hlinkClick r:id="rId10" tooltip="Міа Ферроу"/>
              </a:rPr>
              <a:t>Мією Ферроу</a:t>
            </a:r>
            <a:r>
              <a:rPr lang="uk-UA" sz="2000" dirty="0"/>
              <a:t> та </a:t>
            </a:r>
            <a:r>
              <a:rPr lang="uk-UA" sz="2000" dirty="0">
                <a:hlinkClick r:id="rId11" tooltip="Барбара Маркс (ще не написана)"/>
              </a:rPr>
              <a:t>Барбарою Маркс</a:t>
            </a:r>
            <a:r>
              <a:rPr lang="uk-UA" sz="2000" dirty="0"/>
              <a:t>, з якою </a:t>
            </a:r>
            <a:r>
              <a:rPr lang="uk-UA" sz="2000" dirty="0" smtClean="0"/>
              <a:t>прожив </a:t>
            </a:r>
            <a:r>
              <a:rPr lang="uk-UA" sz="2000" dirty="0"/>
              <a:t>до смерті</a:t>
            </a:r>
            <a:r>
              <a:rPr lang="uk-UA" sz="2000" dirty="0" smtClean="0"/>
              <a:t>.</a:t>
            </a:r>
          </a:p>
          <a:p>
            <a:r>
              <a:rPr lang="uk-UA" sz="2000" dirty="0"/>
              <a:t>Цікаві </a:t>
            </a:r>
            <a:r>
              <a:rPr lang="uk-UA" sz="2000" dirty="0" smtClean="0"/>
              <a:t>факти:</a:t>
            </a:r>
          </a:p>
          <a:p>
            <a:r>
              <a:rPr lang="uk-UA" sz="2000" dirty="0" smtClean="0"/>
              <a:t>1. 1984 </a:t>
            </a:r>
            <a:r>
              <a:rPr lang="uk-UA" sz="2000" dirty="0"/>
              <a:t>року вийшов другий альбом «</a:t>
            </a:r>
            <a:r>
              <a:rPr lang="en-US" sz="2000" i="1" dirty="0"/>
              <a:t>Survival Of The Fattest</a:t>
            </a:r>
            <a:r>
              <a:rPr lang="en-US" sz="2000" dirty="0"/>
              <a:t>» </a:t>
            </a:r>
            <a:r>
              <a:rPr lang="uk-UA" sz="2000" dirty="0"/>
              <a:t>групи </a:t>
            </a:r>
            <a:r>
              <a:rPr lang="uk-UA" sz="2000" dirty="0">
                <a:hlinkClick r:id="rId12" tooltip="!Action Pact!"/>
              </a:rPr>
              <a:t>«!</a:t>
            </a:r>
            <a:r>
              <a:rPr lang="en-US" sz="2000" dirty="0">
                <a:hlinkClick r:id="rId12" tooltip="!Action Pact!"/>
              </a:rPr>
              <a:t>Action Pact!»</a:t>
            </a:r>
            <a:r>
              <a:rPr lang="en-US" sz="2000" dirty="0"/>
              <a:t>, </a:t>
            </a:r>
            <a:r>
              <a:rPr lang="uk-UA" sz="2000" dirty="0"/>
              <a:t>трек «</a:t>
            </a:r>
            <a:r>
              <a:rPr lang="en-US" sz="2000" i="1" dirty="0"/>
              <a:t>Johnny Fontaine</a:t>
            </a:r>
            <a:r>
              <a:rPr lang="en-US" sz="2000" dirty="0"/>
              <a:t>»</a:t>
            </a:r>
            <a:r>
              <a:rPr lang="en-US" sz="2000" baseline="30000" dirty="0">
                <a:hlinkClick r:id="rId13"/>
              </a:rPr>
              <a:t>[1]</a:t>
            </a:r>
            <a:r>
              <a:rPr lang="en-US" sz="2000" dirty="0"/>
              <a:t> </a:t>
            </a:r>
            <a:r>
              <a:rPr lang="uk-UA" sz="2000" dirty="0"/>
              <a:t>з якого був сатиричним випадом на адресу мафії взагалі і </a:t>
            </a:r>
            <a:r>
              <a:rPr lang="uk-UA" sz="2000" dirty="0" err="1"/>
              <a:t>Френка</a:t>
            </a:r>
            <a:r>
              <a:rPr lang="uk-UA" sz="2000" dirty="0"/>
              <a:t> </a:t>
            </a:r>
            <a:r>
              <a:rPr lang="uk-UA" sz="2000" dirty="0" err="1"/>
              <a:t>Сінатри</a:t>
            </a:r>
            <a:r>
              <a:rPr lang="uk-UA" sz="2000" dirty="0"/>
              <a:t> зокрема.</a:t>
            </a:r>
          </a:p>
          <a:p>
            <a:r>
              <a:rPr lang="uk-UA" sz="2000" dirty="0" smtClean="0"/>
              <a:t>2. На </a:t>
            </a:r>
            <a:r>
              <a:rPr lang="uk-UA" sz="2000" dirty="0"/>
              <a:t>честь співака названо </a:t>
            </a:r>
            <a:r>
              <a:rPr lang="uk-UA" sz="2000" dirty="0" err="1"/>
              <a:t>асте</a:t>
            </a:r>
            <a:r>
              <a:rPr lang="uk-UA" sz="2000" dirty="0"/>
              <a:t>роїд </a:t>
            </a:r>
            <a:r>
              <a:rPr lang="uk-UA" sz="2000" dirty="0">
                <a:hlinkClick r:id="rId14" tooltip="7934 Сінатра"/>
              </a:rPr>
              <a:t>7934 Сінатра</a:t>
            </a:r>
            <a:r>
              <a:rPr lang="uk-UA" sz="2000" baseline="30000" dirty="0">
                <a:hlinkClick r:id="rId15"/>
              </a:rPr>
              <a:t>[2]</a:t>
            </a:r>
            <a:r>
              <a:rPr lang="uk-UA" sz="2000" dirty="0"/>
              <a:t>.</a:t>
            </a:r>
          </a:p>
          <a:p>
            <a:endParaRPr lang="uk-UA" dirty="0"/>
          </a:p>
        </p:txBody>
      </p:sp>
      <p:pic>
        <p:nvPicPr>
          <p:cNvPr id="2" name="Frank_Sinatra_-_Magic_Moments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8264" y="557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32848" cy="115212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/>
              <a:t>Рей </a:t>
            </a:r>
            <a:r>
              <a:rPr lang="uk-UA" sz="6000" dirty="0" err="1" smtClean="0"/>
              <a:t>Чарлз</a:t>
            </a:r>
            <a:endParaRPr lang="uk-UA" sz="6000" dirty="0"/>
          </a:p>
        </p:txBody>
      </p:sp>
      <p:pic>
        <p:nvPicPr>
          <p:cNvPr id="9" name="Місце для зображення 8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10442"/>
          <a:stretch>
            <a:fillRect/>
          </a:stretch>
        </p:blipFill>
        <p:spPr>
          <a:xfrm>
            <a:off x="4860032" y="2060848"/>
            <a:ext cx="4104456" cy="3352800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4608512" cy="5733256"/>
          </a:xfrm>
        </p:spPr>
        <p:txBody>
          <a:bodyPr>
            <a:normAutofit/>
          </a:bodyPr>
          <a:lstStyle/>
          <a:p>
            <a:r>
              <a:rPr lang="vi-VN" sz="2000" b="1" dirty="0"/>
              <a:t>Раймо́нд Чарлз Ро́бінсон</a:t>
            </a:r>
            <a:r>
              <a:rPr lang="vi-VN" sz="2000" dirty="0"/>
              <a:t> </a:t>
            </a:r>
            <a:r>
              <a:rPr lang="vi-VN" sz="2000" dirty="0" smtClean="0"/>
              <a:t>(</a:t>
            </a:r>
            <a:r>
              <a:rPr lang="vi-VN" sz="2000" dirty="0"/>
              <a:t> </a:t>
            </a:r>
            <a:r>
              <a:rPr lang="en-US" sz="2000" i="1" dirty="0"/>
              <a:t>Raymond Charles Robinson</a:t>
            </a:r>
            <a:r>
              <a:rPr lang="en-US" sz="2000" dirty="0"/>
              <a:t>, </a:t>
            </a:r>
            <a:r>
              <a:rPr lang="vi-VN" sz="2000" dirty="0"/>
              <a:t>відомий як </a:t>
            </a:r>
            <a:r>
              <a:rPr lang="vi-VN" sz="2000" b="1" dirty="0"/>
              <a:t>Рей Чарлз</a:t>
            </a:r>
            <a:r>
              <a:rPr lang="vi-VN" sz="2000" dirty="0"/>
              <a:t>, </a:t>
            </a:r>
            <a:r>
              <a:rPr lang="en-US" sz="2000" i="1" dirty="0"/>
              <a:t>Ray Charles</a:t>
            </a:r>
            <a:r>
              <a:rPr lang="en-US" sz="2000" dirty="0"/>
              <a:t>; * </a:t>
            </a:r>
            <a:r>
              <a:rPr lang="en-US" sz="2000" dirty="0">
                <a:hlinkClick r:id="rId5" tooltip="23 вересня"/>
              </a:rPr>
              <a:t>23 </a:t>
            </a:r>
            <a:r>
              <a:rPr lang="vi-VN" sz="2000" dirty="0">
                <a:hlinkClick r:id="rId5" tooltip="23 вересня"/>
              </a:rPr>
              <a:t>вересня</a:t>
            </a:r>
            <a:r>
              <a:rPr lang="vi-VN" sz="2000" dirty="0"/>
              <a:t> </a:t>
            </a:r>
            <a:r>
              <a:rPr lang="vi-VN" sz="2000" dirty="0">
                <a:hlinkClick r:id="rId6" tooltip="1930"/>
              </a:rPr>
              <a:t>1930</a:t>
            </a:r>
            <a:r>
              <a:rPr lang="vi-VN" sz="2000" dirty="0"/>
              <a:t> — † </a:t>
            </a:r>
            <a:r>
              <a:rPr lang="vi-VN" sz="2000" dirty="0">
                <a:hlinkClick r:id="rId7" tooltip="10 червня"/>
              </a:rPr>
              <a:t>10 червня</a:t>
            </a:r>
            <a:r>
              <a:rPr lang="vi-VN" sz="2000" dirty="0">
                <a:hlinkClick r:id="rId8" tooltip="2004"/>
              </a:rPr>
              <a:t>2004</a:t>
            </a:r>
            <a:r>
              <a:rPr lang="vi-VN" sz="2000" dirty="0"/>
              <a:t>) — співак, клавішник, і композитор американських пісень різних музичних напрямів : </a:t>
            </a:r>
            <a:r>
              <a:rPr lang="vi-VN" sz="2000" dirty="0">
                <a:hlinkClick r:id="rId9" tooltip="Джаз"/>
              </a:rPr>
              <a:t>джаз</a:t>
            </a:r>
            <a:r>
              <a:rPr lang="vi-VN" sz="2000" dirty="0"/>
              <a:t>, </a:t>
            </a:r>
            <a:r>
              <a:rPr lang="vi-VN" sz="2000" dirty="0">
                <a:hlinkClick r:id="rId10" tooltip="Блюз"/>
              </a:rPr>
              <a:t>блюз</a:t>
            </a:r>
            <a:r>
              <a:rPr lang="vi-VN" sz="2000" dirty="0"/>
              <a:t>, </a:t>
            </a:r>
            <a:r>
              <a:rPr lang="vi-VN" sz="2000" dirty="0">
                <a:hlinkClick r:id="rId11" tooltip="Рок-н-рол"/>
              </a:rPr>
              <a:t>рок-н-рол</a:t>
            </a:r>
            <a:r>
              <a:rPr lang="vi-VN" sz="2000" dirty="0"/>
              <a:t> та </a:t>
            </a:r>
            <a:r>
              <a:rPr lang="vi-VN" sz="2000" dirty="0">
                <a:hlinkClick r:id="rId12" tooltip="Кантрі"/>
              </a:rPr>
              <a:t>кантрі</a:t>
            </a:r>
            <a:r>
              <a:rPr lang="vi-VN" sz="2000" dirty="0"/>
              <a:t> — який нерідко поєднував їх в один стилістичний сплав; один із творців стилю </a:t>
            </a:r>
            <a:r>
              <a:rPr lang="vi-VN" sz="2000" dirty="0">
                <a:hlinkClick r:id="rId13" tooltip="Соул"/>
              </a:rPr>
              <a:t>соул</a:t>
            </a:r>
            <a:r>
              <a:rPr lang="vi-VN" sz="2000" dirty="0"/>
              <a:t>. На фестивалі МІДЕМ в Монако у </a:t>
            </a:r>
            <a:r>
              <a:rPr lang="vi-VN" sz="2000" dirty="0">
                <a:hlinkClick r:id="rId14" tooltip="1994"/>
              </a:rPr>
              <a:t>1994</a:t>
            </a:r>
            <a:r>
              <a:rPr lang="vi-VN" sz="2000" dirty="0"/>
              <a:t> Рею Чарлзу було вручено приз за вклад у сучасну музику.</a:t>
            </a:r>
            <a:endParaRPr lang="uk-UA" sz="2000" dirty="0"/>
          </a:p>
        </p:txBody>
      </p:sp>
      <p:pic>
        <p:nvPicPr>
          <p:cNvPr id="2" name="Ray_Charles_-_Lonely_Avenue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7600" y="5411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228449" cy="5904656"/>
          </a:xfrm>
        </p:spPr>
      </p:pic>
      <p:sp>
        <p:nvSpPr>
          <p:cNvPr id="7" name="Заголовок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3888432" cy="6264695"/>
          </a:xfrm>
        </p:spPr>
        <p:txBody>
          <a:bodyPr>
            <a:noAutofit/>
          </a:bodyPr>
          <a:lstStyle/>
          <a:p>
            <a:r>
              <a:rPr lang="ru-RU" sz="2000" dirty="0"/>
              <a:t>Рей Чарлз є </a:t>
            </a:r>
            <a:r>
              <a:rPr lang="ru-RU" sz="2000" dirty="0" err="1"/>
              <a:t>власником</a:t>
            </a:r>
            <a:r>
              <a:rPr lang="ru-RU" sz="2000" dirty="0"/>
              <a:t> одного з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упізнаваних</a:t>
            </a:r>
            <a:r>
              <a:rPr lang="ru-RU" sz="2000" dirty="0"/>
              <a:t> </a:t>
            </a:r>
            <a:r>
              <a:rPr lang="ru-RU" sz="2000" dirty="0" err="1"/>
              <a:t>голосів</a:t>
            </a:r>
            <a:r>
              <a:rPr lang="ru-RU" sz="2000" dirty="0"/>
              <a:t> у </a:t>
            </a:r>
            <a:r>
              <a:rPr lang="ru-RU" sz="2000" dirty="0" err="1"/>
              <a:t>світовій</a:t>
            </a:r>
            <a:r>
              <a:rPr lang="ru-RU" sz="2000" dirty="0"/>
              <a:t> </a:t>
            </a:r>
            <a:r>
              <a:rPr lang="ru-RU" sz="2000" dirty="0" err="1"/>
              <a:t>музиці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r>
              <a:rPr lang="uk-UA" sz="2000" dirty="0"/>
              <a:t> Рей </a:t>
            </a:r>
            <a:r>
              <a:rPr lang="uk-UA" sz="2000" dirty="0" err="1"/>
              <a:t>Чарлз</a:t>
            </a:r>
            <a:r>
              <a:rPr lang="uk-UA" sz="2000" dirty="0"/>
              <a:t> ж — майстер звуків. Його записи відкривають нам приголомшливу різноманітність і майстерність застосування </a:t>
            </a:r>
            <a:r>
              <a:rPr lang="uk-UA" sz="2000" dirty="0">
                <a:hlinkClick r:id="rId5" tooltip="Легато"/>
              </a:rPr>
              <a:t>легато</a:t>
            </a:r>
            <a:r>
              <a:rPr lang="uk-UA" sz="2000" dirty="0"/>
              <a:t>,</a:t>
            </a:r>
            <a:r>
              <a:rPr lang="uk-UA" sz="2000" dirty="0" err="1"/>
              <a:t> </a:t>
            </a:r>
            <a:r>
              <a:rPr lang="uk-UA" sz="2000" dirty="0" err="1">
                <a:hlinkClick r:id="rId6" tooltip="Гліссандо"/>
              </a:rPr>
              <a:t>гліссанд</a:t>
            </a:r>
            <a:r>
              <a:rPr lang="uk-UA" sz="2000" dirty="0">
                <a:hlinkClick r:id="rId6" tooltip="Гліссандо"/>
              </a:rPr>
              <a:t>о</a:t>
            </a:r>
            <a:r>
              <a:rPr lang="uk-UA" sz="2000" dirty="0"/>
              <a:t>, зойків, стогонів,</a:t>
            </a:r>
            <a:r>
              <a:rPr lang="uk-UA" sz="2000" dirty="0">
                <a:hlinkClick r:id="rId7" tooltip="Плач"/>
              </a:rPr>
              <a:t>плачу</a:t>
            </a:r>
            <a:r>
              <a:rPr lang="uk-UA" sz="2000" dirty="0"/>
              <a:t>, бурчання і шепоту, </a:t>
            </a:r>
            <a:r>
              <a:rPr lang="uk-UA" sz="2000" dirty="0">
                <a:hlinkClick r:id="rId8" tooltip="Фальцет"/>
              </a:rPr>
              <a:t>фальцету</a:t>
            </a:r>
            <a:r>
              <a:rPr lang="uk-UA" sz="2000" dirty="0"/>
              <a:t>, несподіваних стрибків і зупинок, вересків та криків, — всіх чудово контрольованих, дисциплінованих видатною музикальністю, і використаних з майстерно врахованими нюансами гармонії, ритму і динаміки. </a:t>
            </a:r>
            <a:endParaRPr lang="uk-UA" sz="2000" dirty="0"/>
          </a:p>
        </p:txBody>
      </p:sp>
      <p:pic>
        <p:nvPicPr>
          <p:cNvPr id="9" name="Ray_Charles_-_Funny_But_I_Still_Love_You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546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332656"/>
            <a:ext cx="7992888" cy="792096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Чак Беррі</a:t>
            </a:r>
            <a:endParaRPr lang="uk-UA" sz="5400" dirty="0"/>
          </a:p>
        </p:txBody>
      </p:sp>
      <p:pic>
        <p:nvPicPr>
          <p:cNvPr id="9" name="Місце для зображення 8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6981"/>
          <a:stretch>
            <a:fillRect/>
          </a:stretch>
        </p:blipFill>
        <p:spPr>
          <a:xfrm>
            <a:off x="4191000" y="1735685"/>
            <a:ext cx="4701480" cy="3903115"/>
          </a:xfrm>
        </p:spPr>
      </p:pic>
      <p:sp>
        <p:nvSpPr>
          <p:cNvPr id="8" name="Місце для тексту 7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176464" cy="5373216"/>
          </a:xfrm>
        </p:spPr>
        <p:txBody>
          <a:bodyPr>
            <a:noAutofit/>
          </a:bodyPr>
          <a:lstStyle/>
          <a:p>
            <a:r>
              <a:rPr lang="uk-UA" sz="2000" b="1" dirty="0"/>
              <a:t>Чак Беррі</a:t>
            </a:r>
            <a:r>
              <a:rPr lang="uk-UA" sz="2000" dirty="0"/>
              <a:t> (</a:t>
            </a:r>
            <a:r>
              <a:rPr lang="uk-UA" sz="2000" dirty="0">
                <a:hlinkClick r:id="rId5" tooltip="Англійська мова"/>
              </a:rPr>
              <a:t>англ.</a:t>
            </a:r>
            <a:r>
              <a:rPr lang="uk-UA" sz="2000" dirty="0"/>
              <a:t> </a:t>
            </a:r>
            <a:r>
              <a:rPr lang="en-US" sz="2000" i="1" dirty="0"/>
              <a:t>Chuck Berry</a:t>
            </a:r>
            <a:r>
              <a:rPr lang="en-US" sz="2000" dirty="0"/>
              <a:t>, </a:t>
            </a:r>
            <a:r>
              <a:rPr lang="uk-UA" sz="2000" dirty="0"/>
              <a:t>нар. </a:t>
            </a:r>
            <a:r>
              <a:rPr lang="uk-UA" sz="2000" dirty="0">
                <a:hlinkClick r:id="rId6" tooltip="18 жовтня"/>
              </a:rPr>
              <a:t>18 </a:t>
            </a:r>
            <a:r>
              <a:rPr lang="uk-UA" sz="2000" dirty="0" err="1">
                <a:hlinkClick r:id="rId6" tooltip="18 жовтня"/>
              </a:rPr>
              <a:t>жовт</a:t>
            </a:r>
            <a:r>
              <a:rPr lang="uk-UA" sz="2000" dirty="0">
                <a:hlinkClick r:id="rId6" tooltip="18 жовтня"/>
              </a:rPr>
              <a:t>ня</a:t>
            </a:r>
            <a:r>
              <a:rPr lang="uk-UA" sz="2000" dirty="0"/>
              <a:t> </a:t>
            </a:r>
            <a:r>
              <a:rPr lang="uk-UA" sz="2000" dirty="0">
                <a:hlinkClick r:id="rId7" tooltip="1926"/>
              </a:rPr>
              <a:t>1926</a:t>
            </a:r>
            <a:r>
              <a:rPr lang="uk-UA" sz="2000" dirty="0"/>
              <a:t>, </a:t>
            </a:r>
            <a:r>
              <a:rPr lang="uk-UA" sz="2000" dirty="0">
                <a:hlinkClick r:id="rId8" tooltip="Сент-Луїс"/>
              </a:rPr>
              <a:t>Сент-Луїс</a:t>
            </a:r>
            <a:r>
              <a:rPr lang="uk-UA" sz="2000" dirty="0"/>
              <a:t>, </a:t>
            </a:r>
            <a:r>
              <a:rPr lang="uk-UA" sz="2000" dirty="0">
                <a:hlinkClick r:id="rId9" tooltip="Міссурі (штат)"/>
              </a:rPr>
              <a:t>Міссурі</a:t>
            </a:r>
            <a:r>
              <a:rPr lang="uk-UA" sz="2000" dirty="0"/>
              <a:t>) — американський музикант, пісенний композитор, вокаліст, піонер</a:t>
            </a:r>
            <a:r>
              <a:rPr lang="uk-UA" sz="2000" dirty="0">
                <a:hlinkClick r:id="rId10" tooltip="Рок-н-рол"/>
              </a:rPr>
              <a:t>рок-н-рола</a:t>
            </a:r>
            <a:r>
              <a:rPr lang="uk-UA" sz="2000" dirty="0" smtClean="0"/>
              <a:t>. </a:t>
            </a:r>
            <a:r>
              <a:rPr lang="uk-UA" sz="2000" dirty="0"/>
              <a:t>Чак Беррі вважається новатором нового напрямку: його творчість і техніка гри на гітарі — пружний ритм, домінантна роль електрогітари та характерний вільний спосіб поведінки на сцені, — вирізняли його від сучасників. </a:t>
            </a:r>
            <a:endParaRPr lang="uk-UA" sz="2000" dirty="0"/>
          </a:p>
        </p:txBody>
      </p:sp>
      <p:pic>
        <p:nvPicPr>
          <p:cNvPr id="10" name="Chuck Berry – Route 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7704" y="5157054"/>
            <a:ext cx="465722" cy="4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0688"/>
            <a:ext cx="5026123" cy="4392488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3600400" cy="5901818"/>
          </a:xfrm>
        </p:spPr>
        <p:txBody>
          <a:bodyPr>
            <a:noAutofit/>
          </a:bodyPr>
          <a:lstStyle/>
          <a:p>
            <a:r>
              <a:rPr lang="uk-UA" sz="2000" dirty="0"/>
              <a:t>Йому також належить і композиційний прийом, коли початок пісні відкривається вступом, що складається з короткого </a:t>
            </a:r>
            <a:r>
              <a:rPr lang="uk-UA" sz="2000" dirty="0">
                <a:hlinkClick r:id="rId5" tooltip="Риф (музика)"/>
              </a:rPr>
              <a:t>рифу</a:t>
            </a:r>
            <a:r>
              <a:rPr lang="uk-UA" sz="2000" dirty="0"/>
              <a:t>, зіграного соло на електрогітарі. Звучання та сценічний імідж Чака Беррі надихнули багато британських </a:t>
            </a:r>
            <a:r>
              <a:rPr lang="uk-UA" sz="2000" dirty="0" err="1"/>
              <a:t>рок-гуртів</a:t>
            </a:r>
            <a:r>
              <a:rPr lang="uk-UA" sz="2000" dirty="0"/>
              <a:t>, у тому числі </a:t>
            </a:r>
            <a:r>
              <a:rPr lang="en-US" sz="2000" dirty="0">
                <a:hlinkClick r:id="rId6" tooltip="Beatles"/>
              </a:rPr>
              <a:t>Beatles</a:t>
            </a:r>
            <a:r>
              <a:rPr lang="en-US" sz="2000" dirty="0"/>
              <a:t> </a:t>
            </a:r>
            <a:r>
              <a:rPr lang="uk-UA" sz="2000" dirty="0"/>
              <a:t>та </a:t>
            </a:r>
            <a:r>
              <a:rPr lang="en-US" sz="2000" dirty="0">
                <a:hlinkClick r:id="rId7" tooltip="Rolling Stones"/>
              </a:rPr>
              <a:t>Rolling Stones</a:t>
            </a:r>
            <a:r>
              <a:rPr lang="en-US" sz="2000" dirty="0" smtClean="0"/>
              <a:t>.</a:t>
            </a:r>
            <a:endParaRPr lang="uk-UA" sz="2000" dirty="0" smtClean="0"/>
          </a:p>
          <a:p>
            <a:r>
              <a:rPr lang="ru-RU" sz="2000" dirty="0"/>
              <a:t>У </a:t>
            </a:r>
            <a:r>
              <a:rPr lang="ru-RU" sz="2000" dirty="0">
                <a:hlinkClick r:id="rId8" tooltip="1986"/>
              </a:rPr>
              <a:t>1986</a:t>
            </a:r>
            <a:r>
              <a:rPr lang="ru-RU" sz="2000" dirty="0"/>
              <a:t> 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Чак</a:t>
            </a:r>
            <a:r>
              <a:rPr lang="ru-RU" sz="2000" dirty="0"/>
              <a:t> </a:t>
            </a:r>
            <a:r>
              <a:rPr lang="ru-RU" sz="2000" dirty="0" err="1"/>
              <a:t>Беррі</a:t>
            </a:r>
            <a:r>
              <a:rPr lang="ru-RU" sz="2000" dirty="0"/>
              <a:t> у </a:t>
            </a:r>
            <a:r>
              <a:rPr lang="ru-RU" sz="2000" dirty="0" err="1"/>
              <a:t>числі</a:t>
            </a:r>
            <a:r>
              <a:rPr lang="ru-RU" sz="2000" dirty="0"/>
              <a:t> перших був занесений до </a:t>
            </a:r>
            <a:r>
              <a:rPr lang="ru-RU" sz="2000" dirty="0" err="1">
                <a:hlinkClick r:id="rId9" tooltip="Зала слави рок-н-ролу"/>
              </a:rPr>
              <a:t>Зали</a:t>
            </a:r>
            <a:r>
              <a:rPr lang="ru-RU" sz="2000" dirty="0">
                <a:hlinkClick r:id="rId9" tooltip="Зала слави рок-н-ролу"/>
              </a:rPr>
              <a:t> </a:t>
            </a:r>
            <a:r>
              <a:rPr lang="ru-RU" sz="2000" dirty="0" err="1">
                <a:hlinkClick r:id="rId9" tooltip="Зала слави рок-н-ролу"/>
              </a:rPr>
              <a:t>слави</a:t>
            </a:r>
            <a:r>
              <a:rPr lang="ru-RU" sz="2000" dirty="0">
                <a:hlinkClick r:id="rId9" tooltip="Зала слави рок-н-ролу"/>
              </a:rPr>
              <a:t> рок-н-ролу</a:t>
            </a:r>
            <a:r>
              <a:rPr lang="ru-RU" sz="2000" dirty="0"/>
              <a:t> , а в </a:t>
            </a:r>
            <a:r>
              <a:rPr lang="ru-RU" sz="2000" dirty="0">
                <a:hlinkClick r:id="rId10" tooltip="2003"/>
              </a:rPr>
              <a:t>2003</a:t>
            </a:r>
            <a:r>
              <a:rPr lang="ru-RU" sz="2000" dirty="0"/>
              <a:t> </a:t>
            </a:r>
            <a:r>
              <a:rPr lang="ru-RU" sz="2000" dirty="0" err="1"/>
              <a:t>він</a:t>
            </a:r>
            <a:r>
              <a:rPr lang="ru-RU" sz="2000" dirty="0"/>
              <a:t>, за </a:t>
            </a:r>
            <a:r>
              <a:rPr lang="ru-RU" sz="2000" dirty="0" err="1"/>
              <a:t>версією</a:t>
            </a:r>
            <a:r>
              <a:rPr lang="ru-RU" sz="2000" dirty="0"/>
              <a:t> журналу «</a:t>
            </a:r>
            <a:r>
              <a:rPr lang="ru-RU" sz="2000" dirty="0" err="1"/>
              <a:t>Rolling</a:t>
            </a:r>
            <a:r>
              <a:rPr lang="ru-RU" sz="2000" dirty="0"/>
              <a:t> </a:t>
            </a:r>
            <a:r>
              <a:rPr lang="ru-RU" sz="2000" dirty="0" err="1"/>
              <a:t>Stone</a:t>
            </a:r>
            <a:r>
              <a:rPr lang="ru-RU" sz="2000" dirty="0"/>
              <a:t>», </a:t>
            </a:r>
            <a:r>
              <a:rPr lang="ru-RU" sz="2000" dirty="0" err="1"/>
              <a:t>посів</a:t>
            </a:r>
            <a:r>
              <a:rPr lang="ru-RU" sz="2000" dirty="0"/>
              <a:t> 6-у </a:t>
            </a:r>
            <a:r>
              <a:rPr lang="ru-RU" sz="2000" dirty="0" err="1"/>
              <a:t>сходинку</a:t>
            </a:r>
            <a:r>
              <a:rPr lang="ru-RU" sz="2000" dirty="0"/>
              <a:t> у списку </a:t>
            </a:r>
            <a:r>
              <a:rPr lang="ru-RU" sz="2000" dirty="0">
                <a:hlinkClick r:id="rId11" tooltip="Список 100 найкращих гітаристів всіх часів за версією журналу Rolling Stone"/>
              </a:rPr>
              <a:t>100 </a:t>
            </a:r>
            <a:r>
              <a:rPr lang="ru-RU" sz="2000" dirty="0" err="1">
                <a:hlinkClick r:id="rId11" tooltip="Список 100 найкращих гітаристів всіх часів за версією журналу Rolling Stone"/>
              </a:rPr>
              <a:t>найкращих</a:t>
            </a:r>
            <a:r>
              <a:rPr lang="ru-RU" sz="2000" dirty="0">
                <a:hlinkClick r:id="rId11" tooltip="Список 100 найкращих гітаристів всіх часів за версією журналу Rolling Stone"/>
              </a:rPr>
              <a:t> </a:t>
            </a:r>
            <a:r>
              <a:rPr lang="ru-RU" sz="2000" dirty="0" err="1">
                <a:hlinkClick r:id="rId11" tooltip="Список 100 найкращих гітаристів всіх часів за версією журналу Rolling Stone"/>
              </a:rPr>
              <a:t>гітаристів</a:t>
            </a:r>
            <a:r>
              <a:rPr lang="ru-RU" sz="2000" dirty="0">
                <a:hlinkClick r:id="rId11" tooltip="Список 100 найкращих гітаристів всіх часів за версією журналу Rolling Stone"/>
              </a:rPr>
              <a:t> </a:t>
            </a:r>
            <a:r>
              <a:rPr lang="ru-RU" sz="2000" dirty="0" err="1">
                <a:hlinkClick r:id="rId11" tooltip="Список 100 найкращих гітаристів всіх часів за версією журналу Rolling Stone"/>
              </a:rPr>
              <a:t>усіх</a:t>
            </a:r>
            <a:r>
              <a:rPr lang="ru-RU" sz="2000" dirty="0">
                <a:hlinkClick r:id="rId11" tooltip="Список 100 найкращих гітаристів всіх часів за версією журналу Rolling Stone"/>
              </a:rPr>
              <a:t> </a:t>
            </a:r>
            <a:r>
              <a:rPr lang="ru-RU" sz="2000" dirty="0" err="1">
                <a:hlinkClick r:id="rId11" tooltip="Список 100 найкращих гітаристів всіх часів за версією журналу Rolling Stone"/>
              </a:rPr>
              <a:t>часів</a:t>
            </a:r>
            <a:r>
              <a:rPr lang="ru-RU" sz="2000" dirty="0"/>
              <a:t>.</a:t>
            </a:r>
            <a:endParaRPr lang="uk-UA" sz="2000" dirty="0"/>
          </a:p>
        </p:txBody>
      </p:sp>
      <p:pic>
        <p:nvPicPr>
          <p:cNvPr id="8" name="Chuck Berry – School Da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21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8912" cy="720080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/>
              <a:t>Боб </a:t>
            </a:r>
            <a:r>
              <a:rPr lang="uk-UA" sz="4800" dirty="0" err="1" smtClean="0"/>
              <a:t>Ділан</a:t>
            </a:r>
            <a:endParaRPr lang="uk-UA" sz="4800" dirty="0"/>
          </a:p>
        </p:txBody>
      </p:sp>
      <p:pic>
        <p:nvPicPr>
          <p:cNvPr id="7" name="Місце для зображення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8254"/>
          <a:stretch>
            <a:fillRect/>
          </a:stretch>
        </p:blipFill>
        <p:spPr>
          <a:xfrm>
            <a:off x="3923928" y="1412776"/>
            <a:ext cx="5003701" cy="4154016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251520" y="836712"/>
            <a:ext cx="3616392" cy="5472648"/>
          </a:xfrm>
        </p:spPr>
        <p:txBody>
          <a:bodyPr>
            <a:noAutofit/>
          </a:bodyPr>
          <a:lstStyle/>
          <a:p>
            <a:r>
              <a:rPr lang="vi-VN" sz="1800" b="1" dirty="0"/>
              <a:t>Боб Ді́лан</a:t>
            </a:r>
            <a:r>
              <a:rPr lang="vi-VN" sz="1800" dirty="0"/>
              <a:t> (</a:t>
            </a:r>
            <a:r>
              <a:rPr lang="en-US" sz="1800" i="1" dirty="0"/>
              <a:t>Bob Dylan</a:t>
            </a:r>
            <a:r>
              <a:rPr lang="en-US" sz="1800" dirty="0"/>
              <a:t>) — </a:t>
            </a:r>
            <a:r>
              <a:rPr lang="vi-VN" sz="1800" dirty="0"/>
              <a:t>псевдонім </a:t>
            </a:r>
            <a:r>
              <a:rPr lang="vi-VN" sz="1800" i="1" dirty="0"/>
              <a:t>Роберта Аллена Ціммермана</a:t>
            </a:r>
            <a:r>
              <a:rPr lang="vi-VN" sz="1800" dirty="0"/>
              <a:t> (</a:t>
            </a:r>
            <a:r>
              <a:rPr lang="vi-VN" sz="1800" dirty="0">
                <a:hlinkClick r:id="rId5" tooltip="Англійська мова"/>
              </a:rPr>
              <a:t>англ.</a:t>
            </a:r>
            <a:r>
              <a:rPr lang="vi-VN" sz="1800" dirty="0"/>
              <a:t> </a:t>
            </a:r>
            <a:r>
              <a:rPr lang="en-US" sz="1800" i="1" dirty="0"/>
              <a:t>Robert Allen Zimmerman</a:t>
            </a:r>
            <a:r>
              <a:rPr lang="en-US" sz="1800" dirty="0"/>
              <a:t>) (</a:t>
            </a:r>
            <a:r>
              <a:rPr lang="vi-VN" sz="1800" dirty="0"/>
              <a:t>нар. </a:t>
            </a:r>
            <a:r>
              <a:rPr lang="vi-VN" sz="1800" dirty="0">
                <a:hlinkClick r:id="rId6" tooltip="24 травня"/>
              </a:rPr>
              <a:t>24 травня</a:t>
            </a:r>
            <a:r>
              <a:rPr lang="vi-VN" sz="1800" dirty="0"/>
              <a:t> </a:t>
            </a:r>
            <a:r>
              <a:rPr lang="vi-VN" sz="1800" dirty="0">
                <a:hlinkClick r:id="rId7" tooltip="1941"/>
              </a:rPr>
              <a:t>1941</a:t>
            </a:r>
            <a:r>
              <a:rPr lang="vi-VN" sz="1800" dirty="0"/>
              <a:t>, </a:t>
            </a:r>
            <a:r>
              <a:rPr lang="vi-VN" sz="1800" dirty="0">
                <a:hlinkClick r:id="rId8" tooltip="Дулут (Міннесота)"/>
              </a:rPr>
              <a:t>Дулут</a:t>
            </a:r>
            <a:r>
              <a:rPr lang="vi-VN" sz="1800" dirty="0"/>
              <a:t>, </a:t>
            </a:r>
            <a:r>
              <a:rPr lang="vi-VN" sz="1800" dirty="0">
                <a:hlinkClick r:id="rId9" tooltip="Міннесота"/>
              </a:rPr>
              <a:t>Міннесота</a:t>
            </a:r>
            <a:r>
              <a:rPr lang="vi-VN" sz="1800" dirty="0"/>
              <a:t>,</a:t>
            </a:r>
            <a:r>
              <a:rPr lang="vi-VN" sz="1800" dirty="0">
                <a:hlinkClick r:id="rId10" tooltip="США"/>
              </a:rPr>
              <a:t>США</a:t>
            </a:r>
            <a:r>
              <a:rPr lang="vi-VN" sz="1800" dirty="0"/>
              <a:t>) — </a:t>
            </a:r>
            <a:r>
              <a:rPr lang="vi-VN" sz="1800" dirty="0">
                <a:hlinkClick r:id="rId10" tooltip="США"/>
              </a:rPr>
              <a:t>американський</a:t>
            </a:r>
            <a:r>
              <a:rPr lang="vi-VN" sz="1800" dirty="0"/>
              <a:t> </a:t>
            </a:r>
            <a:r>
              <a:rPr lang="vi-VN" sz="1800" dirty="0">
                <a:hlinkClick r:id="rId11" tooltip="Співак"/>
              </a:rPr>
              <a:t>співак</a:t>
            </a:r>
            <a:r>
              <a:rPr lang="vi-VN" sz="1800" dirty="0"/>
              <a:t>, </a:t>
            </a:r>
            <a:r>
              <a:rPr lang="vi-VN" sz="1800" u="sng" dirty="0">
                <a:hlinkClick r:id="rId12" tooltip="Композитор"/>
              </a:rPr>
              <a:t>композитор</a:t>
            </a:r>
            <a:r>
              <a:rPr lang="vi-VN" sz="1800" dirty="0"/>
              <a:t>, </a:t>
            </a:r>
            <a:r>
              <a:rPr lang="vi-VN" sz="1800" dirty="0">
                <a:hlinkClick r:id="rId13" tooltip="Поет"/>
              </a:rPr>
              <a:t>поет</a:t>
            </a:r>
            <a:r>
              <a:rPr lang="vi-VN" sz="1800" dirty="0"/>
              <a:t> і </a:t>
            </a:r>
            <a:r>
              <a:rPr lang="vi-VN" sz="1800" dirty="0">
                <a:hlinkClick r:id="rId14" tooltip="Гітарист"/>
              </a:rPr>
              <a:t>гітарист</a:t>
            </a:r>
            <a:r>
              <a:rPr lang="vi-VN" sz="1800" dirty="0"/>
              <a:t>, з лірики якого запозичено багато крилатих фраз, а </a:t>
            </a:r>
            <a:r>
              <a:rPr lang="vi-VN" sz="1800" dirty="0">
                <a:hlinkClick r:id="rId15" tooltip="Музика"/>
              </a:rPr>
              <a:t>музика</a:t>
            </a:r>
            <a:r>
              <a:rPr lang="vi-VN" sz="1800" dirty="0"/>
              <a:t> вплинула на величезну кількість композиторів-піснярів</a:t>
            </a:r>
            <a:r>
              <a:rPr lang="vi-VN" sz="1800" dirty="0" smtClean="0"/>
              <a:t>.</a:t>
            </a:r>
            <a:endParaRPr lang="uk-UA" sz="1800" dirty="0" smtClean="0"/>
          </a:p>
          <a:p>
            <a:r>
              <a:rPr lang="uk-UA" sz="1800" dirty="0"/>
              <a:t>Він починав писати в традиції народної музики. Його ранні пісні альбому «</a:t>
            </a:r>
            <a:r>
              <a:rPr lang="en-US" sz="1800" dirty="0"/>
              <a:t>The </a:t>
            </a:r>
            <a:r>
              <a:rPr lang="en-US" sz="1800" dirty="0" err="1"/>
              <a:t>Freewheelin</a:t>
            </a:r>
            <a:r>
              <a:rPr lang="en-US" sz="1800" dirty="0"/>
              <a:t>' Bob Dylan» 1963 </a:t>
            </a:r>
            <a:r>
              <a:rPr lang="uk-UA" sz="1800" dirty="0"/>
              <a:t>і «Часи, вони змінюються» 1964 асоціювалися з громадським </a:t>
            </a:r>
            <a:r>
              <a:rPr lang="uk-UA" sz="1800" dirty="0" err="1"/>
              <a:t>рухом </a:t>
            </a:r>
            <a:r>
              <a:rPr lang="uk-UA" sz="1800" dirty="0" err="1">
                <a:hlinkClick r:id="rId10" tooltip="США"/>
              </a:rPr>
              <a:t>США</a:t>
            </a:r>
            <a:r>
              <a:rPr lang="uk-UA" sz="1800" dirty="0" err="1"/>
              <a:t> за</a:t>
            </a:r>
            <a:r>
              <a:rPr lang="uk-UA" sz="1800" dirty="0"/>
              <a:t> </a:t>
            </a:r>
            <a:r>
              <a:rPr lang="uk-UA" sz="1800" dirty="0">
                <a:hlinkClick r:id="rId16" tooltip="Права людини"/>
              </a:rPr>
              <a:t>права людини</a:t>
            </a:r>
            <a:r>
              <a:rPr lang="uk-UA" sz="1800" dirty="0"/>
              <a:t> й антивоєнним рухом. </a:t>
            </a:r>
            <a:endParaRPr lang="uk-UA" sz="1800" dirty="0"/>
          </a:p>
        </p:txBody>
      </p:sp>
      <p:pic>
        <p:nvPicPr>
          <p:cNvPr id="8" name="Bob Dylan - Ballad Of A Thin Ma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5212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4896" cy="720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The Rolling Stones</a:t>
            </a:r>
            <a:endParaRPr lang="uk-UA" sz="5400" dirty="0"/>
          </a:p>
        </p:txBody>
      </p:sp>
      <p:pic>
        <p:nvPicPr>
          <p:cNvPr id="7" name="Місце для зображення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1" b="8201"/>
          <a:stretch>
            <a:fillRect/>
          </a:stretch>
        </p:blipFill>
        <p:spPr>
          <a:xfrm>
            <a:off x="4191000" y="1526875"/>
            <a:ext cx="4953000" cy="4111925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251520" y="836712"/>
            <a:ext cx="3960440" cy="5472648"/>
          </a:xfrm>
        </p:spPr>
        <p:txBody>
          <a:bodyPr>
            <a:noAutofit/>
          </a:bodyPr>
          <a:lstStyle/>
          <a:p>
            <a:r>
              <a:rPr lang="vi-VN" sz="2000" b="1" i="1" dirty="0"/>
              <a:t>«Ро́ллінґ Сто́унз»</a:t>
            </a:r>
            <a:r>
              <a:rPr lang="vi-VN" sz="2000" dirty="0"/>
              <a:t> (</a:t>
            </a:r>
            <a:r>
              <a:rPr lang="vi-VN" sz="2000" dirty="0">
                <a:hlinkClick r:id="rId5" tooltip="Англійська мова"/>
              </a:rPr>
              <a:t>англ.</a:t>
            </a:r>
            <a:r>
              <a:rPr lang="vi-VN" sz="2000" dirty="0"/>
              <a:t> </a:t>
            </a:r>
            <a:r>
              <a:rPr lang="en-US" sz="2000" i="1" dirty="0"/>
              <a:t>The Rolling Stones</a:t>
            </a:r>
            <a:r>
              <a:rPr lang="en-US" sz="2000" dirty="0"/>
              <a:t>) — </a:t>
            </a:r>
            <a:r>
              <a:rPr lang="vi-VN" sz="2000" dirty="0">
                <a:hlinkClick r:id="rId6" tooltip="Англія"/>
              </a:rPr>
              <a:t>англійський</a:t>
            </a:r>
            <a:r>
              <a:rPr lang="vi-VN" sz="2000" dirty="0"/>
              <a:t> </a:t>
            </a:r>
            <a:r>
              <a:rPr lang="vi-VN" sz="2000" dirty="0">
                <a:hlinkClick r:id="rId7" tooltip="Рок-гурт"/>
              </a:rPr>
              <a:t>рок-гурт</a:t>
            </a:r>
            <a:r>
              <a:rPr lang="vi-VN" sz="2000" dirty="0"/>
              <a:t>, створений в </a:t>
            </a:r>
            <a:r>
              <a:rPr lang="vi-VN" sz="2000" dirty="0">
                <a:hlinkClick r:id="rId8" tooltip="1962"/>
              </a:rPr>
              <a:t>1962</a:t>
            </a:r>
            <a:r>
              <a:rPr lang="vi-VN" sz="2000" dirty="0"/>
              <a:t> році в місті </a:t>
            </a:r>
            <a:r>
              <a:rPr lang="vi-VN" sz="2000" dirty="0">
                <a:hlinkClick r:id="rId9" tooltip="Лондон"/>
              </a:rPr>
              <a:t>Лондон</a:t>
            </a:r>
            <a:r>
              <a:rPr lang="vi-VN" sz="2000" dirty="0"/>
              <a:t>, </a:t>
            </a:r>
            <a:r>
              <a:rPr lang="vi-VN" sz="2000" dirty="0">
                <a:hlinkClick r:id="rId10" tooltip="Великобританія"/>
              </a:rPr>
              <a:t>Великобританія</a:t>
            </a:r>
            <a:r>
              <a:rPr lang="vi-VN" sz="2000" dirty="0"/>
              <a:t>. Творчість гурту ґрунтується на </a:t>
            </a:r>
            <a:r>
              <a:rPr lang="vi-VN" sz="2000" dirty="0">
                <a:hlinkClick r:id="rId11" tooltip="Блюз"/>
              </a:rPr>
              <a:t>блюзі</a:t>
            </a:r>
            <a:r>
              <a:rPr lang="vi-VN" sz="2000" dirty="0"/>
              <a:t> й </a:t>
            </a:r>
            <a:r>
              <a:rPr lang="vi-VN" sz="2000" dirty="0">
                <a:hlinkClick r:id="rId12" tooltip="Рок-н-рол"/>
              </a:rPr>
              <a:t>рок-н-ролі</a:t>
            </a:r>
            <a:r>
              <a:rPr lang="vi-VN" sz="2000" dirty="0"/>
              <a:t> </a:t>
            </a:r>
            <a:r>
              <a:rPr lang="vi-VN" sz="2000" dirty="0">
                <a:hlinkClick r:id="rId13" tooltip="1950-ті"/>
              </a:rPr>
              <a:t>1950-х</a:t>
            </a:r>
            <a:r>
              <a:rPr lang="vi-VN" sz="2000" dirty="0"/>
              <a:t>. Здобувши успіх у Великобританії, </a:t>
            </a:r>
            <a:r>
              <a:rPr lang="vi-VN" sz="2000" i="1" dirty="0"/>
              <a:t>«</a:t>
            </a:r>
            <a:r>
              <a:rPr lang="en-US" sz="2000" i="1" dirty="0"/>
              <a:t>The Rolling Stones»</a:t>
            </a:r>
            <a:r>
              <a:rPr lang="en-US" sz="2000" dirty="0"/>
              <a:t> </a:t>
            </a:r>
            <a:r>
              <a:rPr lang="vi-VN" sz="2000" dirty="0"/>
              <a:t>стали популярними у </a:t>
            </a:r>
            <a:r>
              <a:rPr lang="vi-VN" sz="2000" dirty="0">
                <a:hlinkClick r:id="rId14" tooltip="США"/>
              </a:rPr>
              <a:t>США</a:t>
            </a:r>
            <a:r>
              <a:rPr lang="vi-VN" sz="2000" dirty="0"/>
              <a:t> під час</a:t>
            </a:r>
            <a:r>
              <a:rPr lang="vi-VN" sz="2000" dirty="0">
                <a:hlinkClick r:id="rId15" tooltip="Британське вторгнення"/>
              </a:rPr>
              <a:t>«британського вторгнення»</a:t>
            </a:r>
            <a:r>
              <a:rPr lang="vi-VN" sz="2000" dirty="0"/>
              <a:t> у 1960-х, і у всьому світі. Гурт випустив 22 </a:t>
            </a:r>
            <a:r>
              <a:rPr lang="vi-VN" sz="2000" dirty="0">
                <a:hlinkClick r:id="rId16" tooltip="Студійний альбом"/>
              </a:rPr>
              <a:t>студійних альбома</a:t>
            </a:r>
            <a:r>
              <a:rPr lang="vi-VN" sz="2000" dirty="0"/>
              <a:t> (британські версії; у США видано 24 альбома), 8</a:t>
            </a:r>
            <a:r>
              <a:rPr lang="vi-VN" sz="2000" dirty="0">
                <a:hlinkClick r:id="rId17" tooltip="Живий альбом"/>
              </a:rPr>
              <a:t>концертних альбомів</a:t>
            </a:r>
            <a:r>
              <a:rPr lang="vi-VN" sz="2000" dirty="0"/>
              <a:t> (9 у США) і численні </a:t>
            </a:r>
            <a:r>
              <a:rPr lang="vi-VN" sz="2000" dirty="0" smtClean="0"/>
              <a:t>збірники</a:t>
            </a:r>
            <a:r>
              <a:rPr lang="uk-UA" sz="2000" baseline="30000" dirty="0" smtClean="0"/>
              <a:t>.</a:t>
            </a:r>
            <a:endParaRPr lang="uk-UA" sz="2000" dirty="0"/>
          </a:p>
        </p:txBody>
      </p:sp>
      <p:pic>
        <p:nvPicPr>
          <p:cNvPr id="8" name="Rolling_Stones_-_Miss_You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36096" y="576679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овітряний поті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ична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88</TotalTime>
  <Words>103</Words>
  <Application>Microsoft Office PowerPoint</Application>
  <PresentationFormat>Екран (4:3)</PresentationFormat>
  <Paragraphs>35</Paragraphs>
  <Slides>15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Перспектива</vt:lpstr>
      <vt:lpstr>Американські виконавці </vt:lpstr>
      <vt:lpstr>Френк Сінатра </vt:lpstr>
      <vt:lpstr>Презентація PowerPoint</vt:lpstr>
      <vt:lpstr>Рей Чарлз</vt:lpstr>
      <vt:lpstr>Презентація PowerPoint</vt:lpstr>
      <vt:lpstr>Чак Беррі</vt:lpstr>
      <vt:lpstr>Презентація PowerPoint</vt:lpstr>
      <vt:lpstr>Боб Ділан</vt:lpstr>
      <vt:lpstr>The Rolling Stones</vt:lpstr>
      <vt:lpstr>Презентація PowerPoint</vt:lpstr>
      <vt:lpstr>The Beatles</vt:lpstr>
      <vt:lpstr>Презентація PowerPoint</vt:lpstr>
      <vt:lpstr>The Doors</vt:lpstr>
      <vt:lpstr>Презентація PowerPoint</vt:lpstr>
      <vt:lpstr>Jefferson Airplane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Американські виконавці </dc:title>
  <dc:creator>Home</dc:creator>
  <cp:lastModifiedBy>Home</cp:lastModifiedBy>
  <cp:revision>10</cp:revision>
  <dcterms:created xsi:type="dcterms:W3CDTF">2014-03-15T13:45:19Z</dcterms:created>
  <dcterms:modified xsi:type="dcterms:W3CDTF">2014-03-17T19:46:43Z</dcterms:modified>
</cp:coreProperties>
</file>