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5" name="Пі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1" name="Місце для дати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6982C9-2CB2-4411-B062-0352F3A41B38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BE8CB6-0BDA-4485-8C1B-20E06A272EE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982C9-2CB2-4411-B062-0352F3A41B38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E8CB6-0BDA-4485-8C1B-20E06A272E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6982C9-2CB2-4411-B062-0352F3A41B38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BE8CB6-0BDA-4485-8C1B-20E06A272E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982C9-2CB2-4411-B062-0352F3A41B38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E8CB6-0BDA-4485-8C1B-20E06A272E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6982C9-2CB2-4411-B062-0352F3A41B38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BE8CB6-0BDA-4485-8C1B-20E06A272EE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982C9-2CB2-4411-B062-0352F3A41B38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E8CB6-0BDA-4485-8C1B-20E06A272E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982C9-2CB2-4411-B062-0352F3A41B38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E8CB6-0BDA-4485-8C1B-20E06A272E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982C9-2CB2-4411-B062-0352F3A41B38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E8CB6-0BDA-4485-8C1B-20E06A272E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6982C9-2CB2-4411-B062-0352F3A41B38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E8CB6-0BDA-4485-8C1B-20E06A272E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982C9-2CB2-4411-B062-0352F3A41B38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E8CB6-0BDA-4485-8C1B-20E06A272E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982C9-2CB2-4411-B062-0352F3A41B38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E8CB6-0BDA-4485-8C1B-20E06A272EE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аголовка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1" name="Місце для тексту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7" name="Місце для дати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6982C9-2CB2-4411-B062-0352F3A41B38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BE8CB6-0BDA-4485-8C1B-20E06A272EE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«Средства для мытья полов</a:t>
            </a:r>
            <a:r>
              <a:rPr lang="ru-RU" dirty="0" smtClean="0"/>
              <a:t>»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Антонюк </a:t>
            </a:r>
            <a:r>
              <a:rPr lang="ru-RU" dirty="0"/>
              <a:t>Владислав, </a:t>
            </a:r>
            <a:endParaRPr lang="ru-RU" dirty="0" smtClean="0"/>
          </a:p>
          <a:p>
            <a:r>
              <a:rPr lang="ru-RU" dirty="0" err="1" smtClean="0"/>
              <a:t>Басан</a:t>
            </a:r>
            <a:r>
              <a:rPr lang="ru-RU" dirty="0" smtClean="0"/>
              <a:t> </a:t>
            </a:r>
            <a:r>
              <a:rPr lang="ru-RU" dirty="0"/>
              <a:t>Дмитрий, </a:t>
            </a:r>
            <a:r>
              <a:rPr lang="ru-RU" dirty="0" err="1"/>
              <a:t>Северин</a:t>
            </a:r>
            <a:r>
              <a:rPr lang="ru-RU" dirty="0"/>
              <a:t> Дмитрий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77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Інструкції до товарів побутової хімії необхідні для безпечного правильного (за призначенням) використання, інформації о терміні придатності, особливості використання (якщо такі існують) і умови зберігання.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91" b="96309" l="9620" r="89933">
                        <a14:foregroundMark x1="50783" y1="90940" x2="50783" y2="90940"/>
                        <a14:foregroundMark x1="55257" y1="87248" x2="55257" y2="87248"/>
                        <a14:foregroundMark x1="61521" y1="85738" x2="61521" y2="85738"/>
                        <a14:foregroundMark x1="42058" y1="87752" x2="42058" y2="87752"/>
                        <a14:backgroundMark x1="77181" y1="70134" x2="77181" y2="70134"/>
                        <a14:backgroundMark x1="86130" y1="68289" x2="86130" y2="68289"/>
                        <a14:backgroundMark x1="76510" y1="67785" x2="76510" y2="67785"/>
                        <a14:backgroundMark x1="25727" y1="68289" x2="25727" y2="68289"/>
                        <a14:backgroundMark x1="72260" y1="74497" x2="72260" y2="74497"/>
                        <a14:backgroundMark x1="80313" y1="72483" x2="80313" y2="72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63" y="3721792"/>
            <a:ext cx="217307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2390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uk-UA" dirty="0"/>
          </a:p>
        </p:txBody>
      </p:sp>
      <p:pic>
        <p:nvPicPr>
          <p:cNvPr id="6148" name="Picture 4" descr="http://images.ot.net.ua/images/upload/products/8088_8089_prod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67139"/>
            <a:ext cx="4105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randchannel.com/images/FeaturesProfile/383_profile_img2_mrclean_LOGO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276"/>
            <a:ext cx="2846955" cy="333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prof.com/image/cache/data/johnson/image_147-800x8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Моющие средства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Моющее средство, детергент</a:t>
            </a:r>
            <a:r>
              <a:rPr lang="ru-RU" dirty="0"/>
              <a:t>  — вещество или смесь, помогающее отмывать что-либо от грязи.</a:t>
            </a:r>
          </a:p>
          <a:p>
            <a:r>
              <a:rPr lang="ru-RU" dirty="0"/>
              <a:t>Наиболее распространены три вида смесей-детергентов: мыло, стиральный порошок и жидкие моющие средства: гели и шампуни.</a:t>
            </a:r>
          </a:p>
          <a:p>
            <a:endParaRPr lang="uk-UA" dirty="0"/>
          </a:p>
        </p:txBody>
      </p:sp>
      <p:pic>
        <p:nvPicPr>
          <p:cNvPr id="7170" name="Picture 2" descr="http://www.dimmax.su/files/images/articles/moyushie-sred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90368"/>
            <a:ext cx="2994670" cy="22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ir-opt.ru/images/product/original/c/6/8/c6812fc89799d7aa70fe25587073ecd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16520"/>
            <a:ext cx="187166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Моющие средства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4525" y="2564906"/>
            <a:ext cx="4320481" cy="28083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08821"/>
            <a:ext cx="3757250" cy="432048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339889" y="6237312"/>
            <a:ext cx="141417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Mr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Muscle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134067" y="6237312"/>
            <a:ext cx="137249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San Clean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4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Моющие средства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6" y="1916832"/>
            <a:ext cx="4392488" cy="352839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348626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применения</a:t>
            </a:r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10548"/>
              </p:ext>
            </p:extLst>
          </p:nvPr>
        </p:nvGraphicFramePr>
        <p:xfrm>
          <a:off x="539552" y="1844824"/>
          <a:ext cx="7128792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640"/>
                <a:gridCol w="1782384"/>
                <a:gridCol w="1782384"/>
                <a:gridCol w="1782384"/>
              </a:tblGrid>
              <a:tr h="1257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Средство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Краткое содержание раздела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Рейтинг значимости для потребителя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Пользуюсь ли я этой информацией?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3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Mr. Muscle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Растворить 3 колпачка в 3,5 литрах воды и мыть как обычно.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1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San Clean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Перед </a:t>
                      </a:r>
                      <a:r>
                        <a:rPr lang="ru-RU" sz="1000">
                          <a:effectLst/>
                        </a:rPr>
                        <a:t>использованием взболтать. Для использования, 1-3 колпачка растворить в 10 литрах воды и размешать.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 descr="http://irecommend.ru/sites/default/files/product-images/137796/1_musk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32" y="77342"/>
            <a:ext cx="1269017" cy="16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</a:t>
            </a:r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92026"/>
              </p:ext>
            </p:extLst>
          </p:nvPr>
        </p:nvGraphicFramePr>
        <p:xfrm>
          <a:off x="539552" y="1772816"/>
          <a:ext cx="7128791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639"/>
                <a:gridCol w="1782384"/>
                <a:gridCol w="1782384"/>
                <a:gridCol w="1782384"/>
              </a:tblGrid>
              <a:tr h="1206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Средство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Краткое содержание раздела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Рейтинг значимости для потребителя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Пользуюсь ли я этой информацией?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3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Mr. Muscle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Вода, неионогенный ПАВ (</a:t>
                      </a:r>
                      <a:r>
                        <a:rPr lang="ru-RU" sz="1000">
                          <a:effectLst/>
                        </a:rPr>
                        <a:t>&lt;</a:t>
                      </a:r>
                      <a:r>
                        <a:rPr lang="uk-UA" sz="1000">
                          <a:effectLst/>
                        </a:rPr>
                        <a:t>5%), отдушка, четвертичное аммониевое соединение, консервант, красители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6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San Clean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Деминерализованая вода, АПАР и НПАР, фосфаты, силикон, пеногаситель, консервант, отдушка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0" name="Picture 2" descr="http://www.swbox.ru/upload/iblock/4ca/4cac2e344125de724794aac9bc1c9c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1656"/>
            <a:ext cx="1511077" cy="151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</a:t>
            </a:r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63155"/>
              </p:ext>
            </p:extLst>
          </p:nvPr>
        </p:nvGraphicFramePr>
        <p:xfrm>
          <a:off x="611560" y="1916832"/>
          <a:ext cx="7200799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635"/>
                <a:gridCol w="1800388"/>
                <a:gridCol w="1800388"/>
                <a:gridCol w="1800388"/>
              </a:tblGrid>
              <a:tr h="1167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Средство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Краткое содержание раздела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Рейтинг значимости для потребителя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Пользуюсь ли я этой информацией?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6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Mr. Muscle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ООО «СК Джонсон», 04073, Украина, Киев, Московский проспект, 19-Б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64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San Clean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ТОВ «Сан Клин ИНТ», Украъна, м. Одесса, 65003, вул. Чорноморского казачества, 119/1</a:t>
                      </a:r>
                      <a:endParaRPr lang="uk-U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Тел/Факс: (8048) 738-42-80, 738-42-81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074" name="Picture 2" descr="http://slutsk.shop.by/pics/items/393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Юридический адрес</a:t>
            </a:r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01072"/>
              </p:ext>
            </p:extLst>
          </p:nvPr>
        </p:nvGraphicFramePr>
        <p:xfrm>
          <a:off x="539552" y="2132855"/>
          <a:ext cx="7200800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636"/>
                <a:gridCol w="1800388"/>
                <a:gridCol w="1800388"/>
                <a:gridCol w="1800388"/>
              </a:tblGrid>
              <a:tr h="211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Средство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Краткое содержание раздела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Рейтинг значимости для потребителя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Пользуюсь ли я этой информацией?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Mr. Muscle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г. Киев, Московский проспект, 19-Б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–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San Clean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Одесса, вул. Генуезская, 24-А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–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100" name="Picture 4" descr="http://domovoz.com.ua/image/goods/goods3/87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1296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 годности и условия хранения</a:t>
            </a:r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05606"/>
              </p:ext>
            </p:extLst>
          </p:nvPr>
        </p:nvGraphicFramePr>
        <p:xfrm>
          <a:off x="539552" y="1916832"/>
          <a:ext cx="7200800" cy="4320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636"/>
                <a:gridCol w="1800388"/>
                <a:gridCol w="1800388"/>
                <a:gridCol w="1800388"/>
              </a:tblGrid>
              <a:tr h="1976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Средство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Краткое содержание раздела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Рейтинг значимости для потребителя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Пользуюсь ли я этой информацией?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11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Mr. Muscle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Хранить при температуре от 0</a:t>
                      </a:r>
                      <a:r>
                        <a:rPr lang="ru-RU" sz="1000">
                          <a:effectLst/>
                        </a:rPr>
                        <a:t>°</a:t>
                      </a: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ru-RU" sz="1000">
                          <a:effectLst/>
                        </a:rPr>
                        <a:t> до +30°</a:t>
                      </a: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ru-RU" sz="1000">
                          <a:effectLst/>
                        </a:rPr>
                        <a:t> в сухом месте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San Clean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+5°</a:t>
                      </a: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ru-RU" sz="1000">
                          <a:effectLst/>
                        </a:rPr>
                        <a:t> до +40°</a:t>
                      </a: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ru-RU" sz="1000">
                          <a:effectLst/>
                        </a:rPr>
                        <a:t>, 24 месяца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38225" y="3282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://domovoz.com.ua/image/goods/goods3/88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72" y="116632"/>
            <a:ext cx="1132806" cy="1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ишукана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</TotalTime>
  <Words>321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2</vt:lpstr>
      <vt:lpstr>Вишукана</vt:lpstr>
      <vt:lpstr>«Средства для мытья полов»</vt:lpstr>
      <vt:lpstr>Моющие средства</vt:lpstr>
      <vt:lpstr>Моющие средства</vt:lpstr>
      <vt:lpstr>Моющие средства</vt:lpstr>
      <vt:lpstr>Способ применения</vt:lpstr>
      <vt:lpstr>состав</vt:lpstr>
      <vt:lpstr>производитель</vt:lpstr>
      <vt:lpstr>Юридический адрес</vt:lpstr>
      <vt:lpstr>Срок годности и условия хранения</vt:lpstr>
      <vt:lpstr>Висновок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«Средства для мытья полов»</dc:title>
  <dc:creator>заєрко</dc:creator>
  <cp:lastModifiedBy>Северін Дмитро</cp:lastModifiedBy>
  <cp:revision>8</cp:revision>
  <dcterms:created xsi:type="dcterms:W3CDTF">2014-04-24T06:22:00Z</dcterms:created>
  <dcterms:modified xsi:type="dcterms:W3CDTF">2014-06-05T09:18:05Z</dcterms:modified>
</cp:coreProperties>
</file>