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48" autoAdjust="0"/>
  </p:normalViewPr>
  <p:slideViewPr>
    <p:cSldViewPr>
      <p:cViewPr varScale="1">
        <p:scale>
          <a:sx n="71" d="100"/>
          <a:sy n="71" d="100"/>
        </p:scale>
        <p:origin x="-124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EF6F72-7617-4099-B8B1-2FBB75DC05A5}" type="datetimeFigureOut">
              <a:rPr lang="en-US"/>
              <a:pPr>
                <a:defRPr/>
              </a:pPr>
              <a:t>2/19/2015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01A636-6B83-493B-A8A4-DAF1B6088E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893403-4874-4286-9744-79271089AA05}" type="datetimeFigureOut">
              <a:rPr lang="en-US"/>
              <a:pPr>
                <a:defRPr/>
              </a:pPr>
              <a:t>2/19/2015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D43359-F998-449A-B9AF-54FFAE5538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E212D6-018D-47C4-AD02-834F4E51F4A2}" type="datetimeFigureOut">
              <a:rPr lang="en-US"/>
              <a:pPr>
                <a:defRPr/>
              </a:pPr>
              <a:t>2/19/2015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89AF88-6D57-4E29-A553-9904750AA0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AC9FEC-445D-4CFC-911E-56E8D51B0E69}" type="datetimeFigureOut">
              <a:rPr lang="en-US"/>
              <a:pPr>
                <a:defRPr/>
              </a:pPr>
              <a:t>2/19/2015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A9132E-7FE8-4BC4-8330-8F39A1338A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4F0663-5F15-46BE-83EC-1D1CF135E18B}" type="datetimeFigureOut">
              <a:rPr lang="en-US"/>
              <a:pPr>
                <a:defRPr/>
              </a:pPr>
              <a:t>2/19/2015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47FC95-B3C0-4DF0-AD22-868A2CCF2B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6B0CDA-F987-4CC3-A2F4-8F2E869BA990}" type="datetimeFigureOut">
              <a:rPr lang="en-US"/>
              <a:pPr>
                <a:defRPr/>
              </a:pPr>
              <a:t>2/19/2015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2EC73C-BF4F-44BC-8207-E2048E386B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D9272A-7475-4177-9F6E-89613975B4E7}" type="datetimeFigureOut">
              <a:rPr lang="en-US"/>
              <a:pPr>
                <a:defRPr/>
              </a:pPr>
              <a:t>2/19/2015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51B0DE-38E7-4B75-8B02-5B38AC6E3D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980633-1C87-4DF5-A8FD-821587129C16}" type="datetimeFigureOut">
              <a:rPr lang="en-US"/>
              <a:pPr>
                <a:defRPr/>
              </a:pPr>
              <a:t>2/19/2015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863A73-50B9-4114-893A-BFD55AFB50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19B25D-70B9-4B6E-AE27-F6C9BDC12802}" type="datetimeFigureOut">
              <a:rPr lang="en-US"/>
              <a:pPr>
                <a:defRPr/>
              </a:pPr>
              <a:t>2/19/2015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D086DD-F27C-4003-A0F5-9F0D8CF886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82FD05-E557-434F-BB7E-432140BD172A}" type="datetimeFigureOut">
              <a:rPr lang="en-US"/>
              <a:pPr>
                <a:defRPr/>
              </a:pPr>
              <a:t>2/19/2015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2C78D0-38E2-4E4B-BA4E-CCA6B478094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5FBABC-D4D6-46EE-AE54-1F6FC49B773F}" type="datetimeFigureOut">
              <a:rPr lang="en-US"/>
              <a:pPr>
                <a:defRPr/>
              </a:pPr>
              <a:t>2/19/2015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B26850-F847-4869-B410-60FA178297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75C20D3-E45B-4026-B021-C2B6F91A1182}" type="datetimeFigureOut">
              <a:rPr lang="en-US"/>
              <a:pPr>
                <a:defRPr/>
              </a:pPr>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7859B60-EC89-4146-849E-08DB4C21E6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pPr eaLnBrk="1" hangingPunct="1"/>
            <a:endParaRPr lang="uk-UA"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uk-UA"/>
          </a:p>
        </p:txBody>
      </p:sp>
      <p:pic>
        <p:nvPicPr>
          <p:cNvPr id="13315" name="Picture 2" descr="Rotation Gefühl von Raum Hintergrund Bildmaterial Download der kostenlosen Fotos"/>
          <p:cNvPicPr>
            <a:picLocks noChangeAspect="1" noChangeArrowheads="1"/>
          </p:cNvPicPr>
          <p:nvPr/>
        </p:nvPicPr>
        <p:blipFill>
          <a:blip r:embed="rId2"/>
          <a:srcRect l="21667" t="7777"/>
          <a:stretch>
            <a:fillRect/>
          </a:stretch>
        </p:blipFill>
        <p:spPr bwMode="auto">
          <a:xfrm>
            <a:off x="0" y="-4763"/>
            <a:ext cx="9144000" cy="6862763"/>
          </a:xfrm>
          <a:prstGeom prst="rect">
            <a:avLst/>
          </a:prstGeom>
          <a:noFill/>
          <a:ln w="9525">
            <a:noFill/>
            <a:miter lim="800000"/>
            <a:headEnd/>
            <a:tailEnd/>
          </a:ln>
        </p:spPr>
      </p:pic>
      <p:sp>
        <p:nvSpPr>
          <p:cNvPr id="13316" name="Прямоугольник 4"/>
          <p:cNvSpPr>
            <a:spLocks noChangeArrowheads="1"/>
          </p:cNvSpPr>
          <p:nvPr/>
        </p:nvSpPr>
        <p:spPr bwMode="auto">
          <a:xfrm>
            <a:off x="4648200" y="1447800"/>
            <a:ext cx="3932238" cy="1446213"/>
          </a:xfrm>
          <a:prstGeom prst="rect">
            <a:avLst/>
          </a:prstGeom>
          <a:noFill/>
          <a:ln w="9525">
            <a:noFill/>
            <a:miter lim="800000"/>
            <a:headEnd/>
            <a:tailEnd/>
          </a:ln>
        </p:spPr>
        <p:txBody>
          <a:bodyPr wrap="none">
            <a:spAutoFit/>
          </a:bodyPr>
          <a:lstStyle/>
          <a:p>
            <a:r>
              <a:rPr lang="en-US" sz="8800" b="1">
                <a:latin typeface="Agency FB" pitchFamily="34" charset="0"/>
                <a:ea typeface="Andalus"/>
                <a:cs typeface="Andalus"/>
              </a:rPr>
              <a:t>Glasgow</a:t>
            </a:r>
            <a:r>
              <a:rPr lang="uk-UA" sz="8800" b="1">
                <a:latin typeface="Agency FB" pitchFamily="34" charset="0"/>
                <a:ea typeface="Andalus"/>
                <a:cs typeface="Andalus"/>
              </a:rPr>
              <a:t> -</a:t>
            </a:r>
            <a:endParaRPr lang="en-US" sz="8800" b="1">
              <a:latin typeface="Agency FB" pitchFamily="34" charset="0"/>
              <a:ea typeface="Andalus"/>
              <a:cs typeface="Andalus"/>
            </a:endParaRPr>
          </a:p>
        </p:txBody>
      </p:sp>
      <p:sp>
        <p:nvSpPr>
          <p:cNvPr id="13317" name="Прямоугольник 5"/>
          <p:cNvSpPr>
            <a:spLocks noChangeArrowheads="1"/>
          </p:cNvSpPr>
          <p:nvPr/>
        </p:nvSpPr>
        <p:spPr bwMode="auto">
          <a:xfrm>
            <a:off x="4267200" y="3124200"/>
            <a:ext cx="4876800" cy="1754188"/>
          </a:xfrm>
          <a:prstGeom prst="rect">
            <a:avLst/>
          </a:prstGeom>
          <a:noFill/>
          <a:ln w="9525">
            <a:noFill/>
            <a:miter lim="800000"/>
            <a:headEnd/>
            <a:tailEnd/>
          </a:ln>
        </p:spPr>
        <p:txBody>
          <a:bodyPr>
            <a:spAutoFit/>
          </a:bodyPr>
          <a:lstStyle/>
          <a:p>
            <a:r>
              <a:rPr lang="uk-UA" sz="3600" b="1">
                <a:latin typeface="Calibri" pitchFamily="34" charset="0"/>
              </a:rPr>
              <a:t> </a:t>
            </a:r>
            <a:r>
              <a:rPr lang="en-US" sz="3600">
                <a:latin typeface="Agency FB" pitchFamily="34" charset="0"/>
              </a:rPr>
              <a:t>is the largest city in Scotland, and the fourth largest in the United Kingdom.</a:t>
            </a:r>
            <a:endParaRPr lang="uk-UA" sz="360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1"/>
          <p:cNvSpPr>
            <a:spLocks noChangeArrowheads="1"/>
          </p:cNvSpPr>
          <p:nvPr/>
        </p:nvSpPr>
        <p:spPr bwMode="auto">
          <a:xfrm>
            <a:off x="4038600" y="1349375"/>
            <a:ext cx="5105400" cy="5016500"/>
          </a:xfrm>
          <a:prstGeom prst="rect">
            <a:avLst/>
          </a:prstGeom>
          <a:noFill/>
          <a:ln w="9525">
            <a:noFill/>
            <a:miter lim="800000"/>
            <a:headEnd/>
            <a:tailEnd/>
          </a:ln>
        </p:spPr>
        <p:txBody>
          <a:bodyPr>
            <a:spAutoFit/>
          </a:bodyPr>
          <a:lstStyle/>
          <a:p>
            <a:pPr algn="just"/>
            <a:r>
              <a:rPr lang="en-US" sz="3200">
                <a:latin typeface="Agency FB" pitchFamily="34" charset="0"/>
              </a:rPr>
              <a:t>Glasgow grew from a small rural settlement on the River Clyde to become one of the largest seaports in Britain. Expanding from the medieval bishopric and royal burgh, and the later establishment of the University of Glasgow in the 15th century, it became a major centre of the Scottish Enlightenment in the 18th century.</a:t>
            </a:r>
            <a:endParaRPr lang="uk-UA" sz="320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Glasgow Coat of Arms.png"/>
          <p:cNvPicPr>
            <a:picLocks noChangeAspect="1" noChangeArrowheads="1"/>
          </p:cNvPicPr>
          <p:nvPr/>
        </p:nvPicPr>
        <p:blipFill>
          <a:blip r:embed="rId2"/>
          <a:srcRect/>
          <a:stretch>
            <a:fillRect/>
          </a:stretch>
        </p:blipFill>
        <p:spPr bwMode="auto">
          <a:xfrm>
            <a:off x="0" y="0"/>
            <a:ext cx="5033963" cy="6858000"/>
          </a:xfrm>
          <a:prstGeom prst="rect">
            <a:avLst/>
          </a:prstGeom>
          <a:noFill/>
          <a:ln w="9525">
            <a:noFill/>
            <a:miter lim="800000"/>
            <a:headEnd/>
            <a:tailEnd/>
          </a:ln>
        </p:spPr>
      </p:pic>
      <p:sp>
        <p:nvSpPr>
          <p:cNvPr id="15362" name="Прямоугольник 5"/>
          <p:cNvSpPr>
            <a:spLocks noChangeArrowheads="1"/>
          </p:cNvSpPr>
          <p:nvPr/>
        </p:nvSpPr>
        <p:spPr bwMode="auto">
          <a:xfrm>
            <a:off x="4572000" y="1219200"/>
            <a:ext cx="4572000" cy="4662488"/>
          </a:xfrm>
          <a:prstGeom prst="rect">
            <a:avLst/>
          </a:prstGeom>
          <a:noFill/>
          <a:ln w="9525">
            <a:noFill/>
            <a:miter lim="800000"/>
            <a:headEnd/>
            <a:tailEnd/>
          </a:ln>
        </p:spPr>
        <p:txBody>
          <a:bodyPr>
            <a:spAutoFit/>
          </a:bodyPr>
          <a:lstStyle/>
          <a:p>
            <a:pPr algn="just"/>
            <a:r>
              <a:rPr lang="en-US" sz="3300">
                <a:latin typeface="Agency FB" pitchFamily="34" charset="0"/>
              </a:rPr>
              <a:t>The coat of arms of the City of Glasgow was granted to the royal burgh by the Lord Lyon on 25 October 1866. It incorporates a number of symbols and emblems associated with the life of Glasgow's patron saint, Mungo, which had been used on official seals prior to that date. </a:t>
            </a:r>
            <a:endParaRPr lang="uk-UA" sz="33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038600" y="3011488"/>
            <a:ext cx="5105400" cy="3846512"/>
          </a:xfrm>
          <a:prstGeom prst="rect">
            <a:avLst/>
          </a:prstGeom>
          <a:noFill/>
          <a:ln w="9525">
            <a:noFill/>
            <a:miter lim="800000"/>
            <a:headEnd/>
            <a:tailEnd/>
          </a:ln>
        </p:spPr>
        <p:txBody>
          <a:bodyPr anchor="ctr">
            <a:spAutoFit/>
          </a:bodyPr>
          <a:lstStyle/>
          <a:p>
            <a:pPr algn="just"/>
            <a:endParaRPr lang="uk-UA" sz="2400">
              <a:cs typeface="Arial" charset="0"/>
            </a:endParaRPr>
          </a:p>
          <a:p>
            <a:pPr algn="just"/>
            <a:r>
              <a:rPr lang="uk-UA" sz="2800" b="1" i="1">
                <a:latin typeface="Calibri" pitchFamily="34" charset="0"/>
              </a:rPr>
              <a:t>Here is the bird that never flew </a:t>
            </a:r>
            <a:r>
              <a:rPr lang="uk-UA" sz="2400">
                <a:latin typeface="Calibri" pitchFamily="34" charset="0"/>
              </a:rPr>
              <a:t> </a:t>
            </a:r>
            <a:endParaRPr lang="uk-UA" sz="1600">
              <a:latin typeface="Calibri" pitchFamily="34" charset="0"/>
            </a:endParaRPr>
          </a:p>
          <a:p>
            <a:pPr algn="just"/>
            <a:r>
              <a:rPr lang="uk-UA" sz="2000">
                <a:latin typeface="Calibri" pitchFamily="34" charset="0"/>
              </a:rPr>
              <a:t>Це птиця, що ні разу не літала</a:t>
            </a:r>
            <a:endParaRPr lang="uk-UA" sz="1400">
              <a:latin typeface="Calibri" pitchFamily="34" charset="0"/>
            </a:endParaRPr>
          </a:p>
          <a:p>
            <a:pPr algn="just"/>
            <a:r>
              <a:rPr lang="uk-UA" sz="2800" b="1" i="1">
                <a:latin typeface="Calibri" pitchFamily="34" charset="0"/>
              </a:rPr>
              <a:t>Here is the tree that never grew </a:t>
            </a:r>
            <a:r>
              <a:rPr lang="uk-UA" sz="2400">
                <a:latin typeface="Calibri" pitchFamily="34" charset="0"/>
              </a:rPr>
              <a:t> </a:t>
            </a:r>
            <a:endParaRPr lang="uk-UA" sz="1600">
              <a:latin typeface="Calibri" pitchFamily="34" charset="0"/>
            </a:endParaRPr>
          </a:p>
          <a:p>
            <a:pPr algn="just"/>
            <a:r>
              <a:rPr lang="uk-UA" sz="2000">
                <a:latin typeface="Calibri" pitchFamily="34" charset="0"/>
              </a:rPr>
              <a:t>Це дерево, що не росло</a:t>
            </a:r>
            <a:endParaRPr lang="uk-UA" sz="1400">
              <a:latin typeface="Calibri" pitchFamily="34" charset="0"/>
            </a:endParaRPr>
          </a:p>
          <a:p>
            <a:pPr algn="just"/>
            <a:r>
              <a:rPr lang="uk-UA" sz="2400" b="1" i="1">
                <a:latin typeface="Calibri" pitchFamily="34" charset="0"/>
              </a:rPr>
              <a:t>Here is the bell that never rang </a:t>
            </a:r>
            <a:endParaRPr lang="uk-UA" sz="1600">
              <a:latin typeface="Calibri" pitchFamily="34" charset="0"/>
            </a:endParaRPr>
          </a:p>
          <a:p>
            <a:pPr algn="just"/>
            <a:r>
              <a:rPr lang="uk-UA" sz="2000">
                <a:latin typeface="Calibri" pitchFamily="34" charset="0"/>
              </a:rPr>
              <a:t>Це колокольчик, що ніразу не дзвонив </a:t>
            </a:r>
            <a:endParaRPr lang="uk-UA" sz="1400">
              <a:latin typeface="Calibri" pitchFamily="34" charset="0"/>
            </a:endParaRPr>
          </a:p>
          <a:p>
            <a:pPr algn="just"/>
            <a:r>
              <a:rPr lang="uk-UA" sz="2800" b="1" i="1">
                <a:latin typeface="Calibri" pitchFamily="34" charset="0"/>
              </a:rPr>
              <a:t>Here is the fish that never swam </a:t>
            </a:r>
            <a:endParaRPr lang="uk-UA" sz="1400">
              <a:latin typeface="Calibri" pitchFamily="34" charset="0"/>
            </a:endParaRPr>
          </a:p>
          <a:p>
            <a:pPr algn="just"/>
            <a:r>
              <a:rPr lang="uk-UA" sz="2000">
                <a:latin typeface="Calibri" pitchFamily="34" charset="0"/>
              </a:rPr>
              <a:t>Це риба, що ніразу не плавала. </a:t>
            </a:r>
            <a:endParaRPr lang="uk-UA" sz="1400">
              <a:latin typeface="Calibri" pitchFamily="34" charset="0"/>
            </a:endParaRPr>
          </a:p>
          <a:p>
            <a:pPr algn="just" eaLnBrk="0" hangingPunct="0"/>
            <a:endParaRPr lang="uk-UA" sz="2400">
              <a:cs typeface="Arial" charset="0"/>
            </a:endParaRPr>
          </a:p>
        </p:txBody>
      </p:sp>
      <p:sp>
        <p:nvSpPr>
          <p:cNvPr id="16386" name="Прямоугольник 2"/>
          <p:cNvSpPr>
            <a:spLocks noChangeArrowheads="1"/>
          </p:cNvSpPr>
          <p:nvPr/>
        </p:nvSpPr>
        <p:spPr bwMode="auto">
          <a:xfrm>
            <a:off x="3962400" y="1447800"/>
            <a:ext cx="5181600" cy="2062163"/>
          </a:xfrm>
          <a:prstGeom prst="rect">
            <a:avLst/>
          </a:prstGeom>
          <a:noFill/>
          <a:ln w="9525">
            <a:noFill/>
            <a:miter lim="800000"/>
            <a:headEnd/>
            <a:tailEnd/>
          </a:ln>
        </p:spPr>
        <p:txBody>
          <a:bodyPr>
            <a:spAutoFit/>
          </a:bodyPr>
          <a:lstStyle/>
          <a:p>
            <a:pPr algn="just"/>
            <a:r>
              <a:rPr lang="en-US" sz="3200">
                <a:latin typeface="Agency FB" pitchFamily="34" charset="0"/>
              </a:rPr>
              <a:t>The emblems represent miracles supposed to have been performed by Mungo and are listed in the traditional rhyme:</a:t>
            </a:r>
            <a:endParaRPr lang="uk-UA" sz="320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3886200" y="1219200"/>
            <a:ext cx="4371975" cy="1446213"/>
          </a:xfrm>
          <a:prstGeom prst="rect">
            <a:avLst/>
          </a:prstGeom>
          <a:noFill/>
          <a:ln w="9525">
            <a:noFill/>
            <a:miter lim="800000"/>
            <a:headEnd/>
            <a:tailEnd/>
          </a:ln>
        </p:spPr>
        <p:txBody>
          <a:bodyPr wrap="none">
            <a:spAutoFit/>
          </a:bodyPr>
          <a:lstStyle/>
          <a:p>
            <a:r>
              <a:rPr lang="uk-UA" sz="8800">
                <a:latin typeface="Calibri" pitchFamily="34" charset="0"/>
              </a:rPr>
              <a:t>А</a:t>
            </a:r>
            <a:r>
              <a:rPr lang="en-US" sz="8800">
                <a:latin typeface="Agency FB" pitchFamily="34" charset="0"/>
              </a:rPr>
              <a:t>ttractions</a:t>
            </a:r>
            <a:endParaRPr lang="uk-UA" sz="8800">
              <a:latin typeface="Calibri" pitchFamily="34" charset="0"/>
            </a:endParaRPr>
          </a:p>
        </p:txBody>
      </p:sp>
      <p:sp>
        <p:nvSpPr>
          <p:cNvPr id="17410" name="Прямоугольник 2"/>
          <p:cNvSpPr>
            <a:spLocks noChangeArrowheads="1"/>
          </p:cNvSpPr>
          <p:nvPr/>
        </p:nvSpPr>
        <p:spPr bwMode="auto">
          <a:xfrm>
            <a:off x="4354513" y="2895600"/>
            <a:ext cx="4789487" cy="2216150"/>
          </a:xfrm>
          <a:prstGeom prst="rect">
            <a:avLst/>
          </a:prstGeom>
          <a:noFill/>
          <a:ln w="9525">
            <a:noFill/>
            <a:miter lim="800000"/>
            <a:headEnd/>
            <a:tailEnd/>
          </a:ln>
        </p:spPr>
        <p:txBody>
          <a:bodyPr wrap="none">
            <a:spAutoFit/>
          </a:bodyPr>
          <a:lstStyle/>
          <a:p>
            <a:r>
              <a:rPr lang="en-US" sz="13800">
                <a:latin typeface="Agency FB" pitchFamily="34" charset="0"/>
                <a:ea typeface="Andalus"/>
                <a:cs typeface="Andalus"/>
              </a:rPr>
              <a:t>Glasgow</a:t>
            </a:r>
            <a:endParaRPr lang="uk-UA" sz="13800">
              <a:latin typeface="Calibri" pitchFamily="34" charset="0"/>
            </a:endParaRPr>
          </a:p>
        </p:txBody>
      </p:sp>
      <p:sp>
        <p:nvSpPr>
          <p:cNvPr id="4" name="Прямоугольник 3"/>
          <p:cNvSpPr>
            <a:spLocks noChangeArrowheads="1"/>
          </p:cNvSpPr>
          <p:nvPr/>
        </p:nvSpPr>
        <p:spPr bwMode="auto">
          <a:xfrm>
            <a:off x="1524000" y="5657850"/>
            <a:ext cx="2806700" cy="1200150"/>
          </a:xfrm>
          <a:prstGeom prst="rect">
            <a:avLst/>
          </a:prstGeom>
          <a:noFill/>
          <a:ln w="9525">
            <a:noFill/>
            <a:miter lim="800000"/>
            <a:headEnd/>
            <a:tailEnd/>
          </a:ln>
        </p:spPr>
        <p:txBody>
          <a:bodyPr wrap="none">
            <a:spAutoFit/>
          </a:bodyPr>
          <a:lstStyle/>
          <a:p>
            <a:r>
              <a:rPr lang="uk-UA" sz="7200">
                <a:latin typeface="Agency FB" pitchFamily="34" charset="0"/>
              </a:rPr>
              <a:t>1.</a:t>
            </a:r>
            <a:r>
              <a:rPr lang="en-US" sz="7200">
                <a:latin typeface="Agency FB" pitchFamily="34" charset="0"/>
              </a:rPr>
              <a:t>Religion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2"/>
          <p:cNvSpPr>
            <a:spLocks noChangeArrowheads="1"/>
          </p:cNvSpPr>
          <p:nvPr/>
        </p:nvSpPr>
        <p:spPr bwMode="auto">
          <a:xfrm>
            <a:off x="4038600" y="1349375"/>
            <a:ext cx="5105400" cy="5508625"/>
          </a:xfrm>
          <a:prstGeom prst="rect">
            <a:avLst/>
          </a:prstGeom>
          <a:noFill/>
          <a:ln w="9525">
            <a:noFill/>
            <a:miter lim="800000"/>
            <a:headEnd/>
            <a:tailEnd/>
          </a:ln>
        </p:spPr>
        <p:txBody>
          <a:bodyPr>
            <a:spAutoFit/>
          </a:bodyPr>
          <a:lstStyle/>
          <a:p>
            <a:pPr algn="just"/>
            <a:r>
              <a:rPr lang="en-US" sz="3200">
                <a:latin typeface="Agency FB" pitchFamily="34" charset="0"/>
              </a:rPr>
              <a:t>The Glasgow Cathedral is a magnificent building and an important monument of Scotland, built in Gothic style. The second name of the Cathedral is the High Church of Glasgow. Here today is the residence of the archbishops of Glasgow.</a:t>
            </a:r>
            <a:br>
              <a:rPr lang="en-US" sz="3200">
                <a:latin typeface="Agency FB" pitchFamily="34" charset="0"/>
              </a:rPr>
            </a:br>
            <a:r>
              <a:rPr lang="en-US" sz="3200">
                <a:latin typeface="Agency FB" pitchFamily="34" charset="0"/>
              </a:rPr>
              <a:t/>
            </a:r>
            <a:br>
              <a:rPr lang="en-US" sz="3200">
                <a:latin typeface="Agency FB" pitchFamily="34" charset="0"/>
              </a:rPr>
            </a:br>
            <a:r>
              <a:rPr lang="en-US" sz="3200">
                <a:latin typeface="Agency FB" pitchFamily="34" charset="0"/>
              </a:rPr>
              <a:t>There is a Cathedral on Castle Street. You can get here by train from Edinburgh.</a:t>
            </a:r>
          </a:p>
        </p:txBody>
      </p:sp>
      <p:pic>
        <p:nvPicPr>
          <p:cNvPr id="19461" name="Picture 5" descr="&amp;Vcy;&amp;iecy;&amp;lcy;&amp;icy;&amp;kcy;&amp;ocy;&amp;bcy;&amp;rcy;&amp;icy;&amp;tcy;&amp;acy;&amp;ncy;&amp;icy;&amp;yacy; : &amp;fcy;&amp;ocy;&amp;tcy;&amp;ocy;&amp;gcy;&amp;acy;&amp;lcy;&amp;iecy;&amp;rcy;&amp;iecy;&amp;yacy;"/>
          <p:cNvPicPr>
            <a:picLocks noChangeAspect="1" noChangeArrowheads="1"/>
          </p:cNvPicPr>
          <p:nvPr/>
        </p:nvPicPr>
        <p:blipFill>
          <a:blip r:embed="rId2"/>
          <a:srcRect/>
          <a:stretch>
            <a:fillRect/>
          </a:stretch>
        </p:blipFill>
        <p:spPr bwMode="auto">
          <a:xfrm>
            <a:off x="0" y="1066800"/>
            <a:ext cx="4092575" cy="5791200"/>
          </a:xfrm>
          <a:prstGeom prst="rect">
            <a:avLst/>
          </a:prstGeom>
          <a:noFill/>
          <a:ln w="9525">
            <a:noFill/>
            <a:miter lim="800000"/>
            <a:headEnd/>
            <a:tailEnd/>
          </a:ln>
        </p:spPr>
      </p:pic>
      <p:pic>
        <p:nvPicPr>
          <p:cNvPr id="6" name="Picture 3" descr="&amp;Dcy;&amp;iecy;&amp;shcy;&amp;iecy;&amp;vcy;&amp;ycy;&amp;iecy; &amp;rcy;&amp;iecy;&amp;jcy;&amp;scy;&amp;ycy;, &amp;ncy;&amp;acy;&amp;jcy;&amp;dcy;&amp;iecy;&amp;ncy;&amp;ncy;&amp;ycy;&amp;iecy; &amp;pcy;&amp;ocy;&amp;lcy;&amp;softcy;&amp;zcy;&amp;ocy;&amp;vcy;&amp;acy;&amp;tcy;&amp;iecy;&amp;lcy;&amp;yacy;&amp;mcy;&amp;icy; Dohop Dohop Away &amp;Mcy;&amp;acy;&amp;lcy;&amp;acy;&amp;gcy;&amp;acy; - &amp;Gcy;&amp;lcy;&amp;acy;&amp;zcy;&amp;gcy;&amp;ocy;"/>
          <p:cNvPicPr>
            <a:picLocks noChangeAspect="1" noChangeArrowheads="1"/>
          </p:cNvPicPr>
          <p:nvPr/>
        </p:nvPicPr>
        <p:blipFill>
          <a:blip r:embed="rId3"/>
          <a:srcRect/>
          <a:stretch>
            <a:fillRect/>
          </a:stretch>
        </p:blipFill>
        <p:spPr bwMode="auto">
          <a:xfrm>
            <a:off x="0" y="0"/>
            <a:ext cx="9226550" cy="6858000"/>
          </a:xfrm>
          <a:prstGeom prst="rect">
            <a:avLst/>
          </a:prstGeom>
          <a:noFill/>
          <a:ln w="9525">
            <a:noFill/>
            <a:miter lim="800000"/>
            <a:headEnd/>
            <a:tailEnd/>
          </a:ln>
        </p:spPr>
      </p:pic>
      <p:pic>
        <p:nvPicPr>
          <p:cNvPr id="19463" name="Picture 7" descr="&amp;IEcy;&amp;shchcy;&amp;iocy; &amp;pcy;&amp;rcy;&amp;ocy; &amp;Gcy;&amp;lcy;&amp;acy;&amp;zcy;&amp;gcy;&amp;ocy;"/>
          <p:cNvPicPr>
            <a:picLocks noChangeAspect="1" noChangeArrowheads="1"/>
          </p:cNvPicPr>
          <p:nvPr/>
        </p:nvPicPr>
        <p:blipFill>
          <a:blip r:embed="rId4"/>
          <a:srcRect/>
          <a:stretch>
            <a:fillRect/>
          </a:stretch>
        </p:blipFill>
        <p:spPr bwMode="auto">
          <a:xfrm>
            <a:off x="0" y="0"/>
            <a:ext cx="9331325" cy="6858000"/>
          </a:xfrm>
          <a:prstGeom prst="rect">
            <a:avLst/>
          </a:prstGeom>
          <a:noFill/>
          <a:ln w="9525">
            <a:noFill/>
            <a:miter lim="800000"/>
            <a:headEnd/>
            <a:tailEnd/>
          </a:ln>
        </p:spPr>
      </p:pic>
      <p:pic>
        <p:nvPicPr>
          <p:cNvPr id="19465" name="Picture 9" descr="&amp;Scy;&amp;ocy;&amp;bcy;&amp;ocy;&amp;rcy; &amp;Gcy;&amp;lcy;&amp;acy;&amp;zcy;&amp;gcy;&amp;ocy; (Glasgow Cathedral) / &amp;Gcy;&amp;lcy;&amp;acy;&amp;zcy;&amp;gcy;&amp;ocy;, &amp;SHcy;&amp;ocy;&amp;tcy;&amp;lcy;&amp;acy;&amp;ncy;&amp;dcy;&amp;icy;&amp;yacy;"/>
          <p:cNvPicPr>
            <a:picLocks noChangeAspect="1" noChangeArrowheads="1"/>
          </p:cNvPicPr>
          <p:nvPr/>
        </p:nvPicPr>
        <p:blipFill>
          <a:blip r:embed="rId5"/>
          <a:srcRect/>
          <a:stretch>
            <a:fillRect/>
          </a:stretch>
        </p:blipFill>
        <p:spPr bwMode="auto">
          <a:xfrm>
            <a:off x="0" y="0"/>
            <a:ext cx="9448800" cy="6858000"/>
          </a:xfrm>
          <a:prstGeom prst="rect">
            <a:avLst/>
          </a:prstGeom>
          <a:noFill/>
          <a:ln w="9525">
            <a:noFill/>
            <a:miter lim="800000"/>
            <a:headEnd/>
            <a:tailEnd/>
          </a:ln>
        </p:spPr>
      </p:pic>
      <p:pic>
        <p:nvPicPr>
          <p:cNvPr id="19467" name="Picture 11" descr="Oposter.ru - &amp;Kcy;&amp;acy;&amp;fcy;&amp;iecy;&amp;dcy;&amp;rcy;&amp;acy;&amp;lcy;&amp;softcy;&amp;ncy;&amp;ycy;&amp;jcy; &amp;scy;&amp;ocy;&amp;bcy;&amp;ocy;&amp;rcy; &amp;Gcy;&amp;lcy;&amp;acy;&amp;zcy;&amp;gcy;&amp;ocy;, &amp;SHcy;&amp;ocy;&amp;tcy;&amp;lcy;&amp;acy;&amp;ncy;&amp;dcy;&amp;icy;&amp;yacy;"/>
          <p:cNvPicPr>
            <a:picLocks noChangeAspect="1" noChangeArrowheads="1"/>
          </p:cNvPicPr>
          <p:nvPr/>
        </p:nvPicPr>
        <p:blipFill>
          <a:blip r:embed="rId6"/>
          <a:srcRect/>
          <a:stretch>
            <a:fillRect/>
          </a:stretch>
        </p:blipFill>
        <p:spPr bwMode="auto">
          <a:xfrm>
            <a:off x="0" y="0"/>
            <a:ext cx="9593263"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0" fill="hold"/>
                                        <p:tgtEl>
                                          <p:spTgt spid="19461"/>
                                        </p:tgtEl>
                                        <p:attrNameLst>
                                          <p:attrName>ppt_x</p:attrName>
                                        </p:attrNameLst>
                                      </p:cBhvr>
                                      <p:tavLst>
                                        <p:tav tm="0">
                                          <p:val>
                                            <p:strVal val="#ppt_x"/>
                                          </p:val>
                                        </p:tav>
                                        <p:tav tm="100000">
                                          <p:val>
                                            <p:strVal val="#ppt_x"/>
                                          </p:val>
                                        </p:tav>
                                      </p:tavLst>
                                    </p:anim>
                                    <p:anim calcmode="lin" valueType="num">
                                      <p:cBhvr additive="base">
                                        <p:cTn id="8" dur="5000" fill="hold"/>
                                        <p:tgtEl>
                                          <p:spTgt spid="19461"/>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2" presetClass="exit" presetSubtype="4" fill="hold" nodeType="afterEffect">
                                  <p:stCondLst>
                                    <p:cond delay="2000"/>
                                  </p:stCondLst>
                                  <p:childTnLst>
                                    <p:animEffect transition="out" filter="slide(fromBottom)">
                                      <p:cBhvr>
                                        <p:cTn id="11" dur="5000"/>
                                        <p:tgtEl>
                                          <p:spTgt spid="19461"/>
                                        </p:tgtEl>
                                      </p:cBhvr>
                                    </p:animEffect>
                                    <p:set>
                                      <p:cBhvr>
                                        <p:cTn id="12" dur="1" fill="hold">
                                          <p:stCondLst>
                                            <p:cond delay="4999"/>
                                          </p:stCondLst>
                                        </p:cTn>
                                        <p:tgtEl>
                                          <p:spTgt spid="19461"/>
                                        </p:tgtEl>
                                        <p:attrNameLst>
                                          <p:attrName>style.visibility</p:attrName>
                                        </p:attrNameLst>
                                      </p:cBhvr>
                                      <p:to>
                                        <p:strVal val="hidden"/>
                                      </p:to>
                                    </p:set>
                                  </p:childTnLst>
                                </p:cTn>
                              </p:par>
                            </p:childTnLst>
                          </p:cTn>
                        </p:par>
                        <p:par>
                          <p:cTn id="13" fill="hold">
                            <p:stCondLst>
                              <p:cond delay="12000"/>
                            </p:stCondLst>
                            <p:childTnLst>
                              <p:par>
                                <p:cTn id="14" presetID="2" presetClass="entr" presetSubtype="6" fill="hold" nodeType="afterEffect">
                                  <p:stCondLst>
                                    <p:cond delay="90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3000" fill="hold"/>
                                        <p:tgtEl>
                                          <p:spTgt spid="6"/>
                                        </p:tgtEl>
                                        <p:attrNameLst>
                                          <p:attrName>ppt_x</p:attrName>
                                        </p:attrNameLst>
                                      </p:cBhvr>
                                      <p:tavLst>
                                        <p:tav tm="0">
                                          <p:val>
                                            <p:strVal val="1+#ppt_w/2"/>
                                          </p:val>
                                        </p:tav>
                                        <p:tav tm="100000">
                                          <p:val>
                                            <p:strVal val="#ppt_x"/>
                                          </p:val>
                                        </p:tav>
                                      </p:tavLst>
                                    </p:anim>
                                    <p:anim calcmode="lin" valueType="num">
                                      <p:cBhvr additive="base">
                                        <p:cTn id="17" dur="30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4000"/>
                            </p:stCondLst>
                            <p:childTnLst>
                              <p:par>
                                <p:cTn id="19" presetID="31" presetClass="entr" presetSubtype="0" fill="hold" nodeType="afterEffect">
                                  <p:stCondLst>
                                    <p:cond delay="2000"/>
                                  </p:stCondLst>
                                  <p:iterate type="lt">
                                    <p:tmPct val="5000"/>
                                  </p:iterate>
                                  <p:childTnLst>
                                    <p:set>
                                      <p:cBhvr>
                                        <p:cTn id="20" dur="1" fill="hold">
                                          <p:stCondLst>
                                            <p:cond delay="0"/>
                                          </p:stCondLst>
                                        </p:cTn>
                                        <p:tgtEl>
                                          <p:spTgt spid="19463"/>
                                        </p:tgtEl>
                                        <p:attrNameLst>
                                          <p:attrName>style.visibility</p:attrName>
                                        </p:attrNameLst>
                                      </p:cBhvr>
                                      <p:to>
                                        <p:strVal val="visible"/>
                                      </p:to>
                                    </p:set>
                                    <p:anim calcmode="lin" valueType="num">
                                      <p:cBhvr>
                                        <p:cTn id="21" dur="2000" fill="hold"/>
                                        <p:tgtEl>
                                          <p:spTgt spid="19463"/>
                                        </p:tgtEl>
                                        <p:attrNameLst>
                                          <p:attrName>ppt_w</p:attrName>
                                        </p:attrNameLst>
                                      </p:cBhvr>
                                      <p:tavLst>
                                        <p:tav tm="0">
                                          <p:val>
                                            <p:fltVal val="0"/>
                                          </p:val>
                                        </p:tav>
                                        <p:tav tm="100000">
                                          <p:val>
                                            <p:strVal val="#ppt_w"/>
                                          </p:val>
                                        </p:tav>
                                      </p:tavLst>
                                    </p:anim>
                                    <p:anim calcmode="lin" valueType="num">
                                      <p:cBhvr>
                                        <p:cTn id="22" dur="2000" fill="hold"/>
                                        <p:tgtEl>
                                          <p:spTgt spid="19463"/>
                                        </p:tgtEl>
                                        <p:attrNameLst>
                                          <p:attrName>ppt_h</p:attrName>
                                        </p:attrNameLst>
                                      </p:cBhvr>
                                      <p:tavLst>
                                        <p:tav tm="0">
                                          <p:val>
                                            <p:fltVal val="0"/>
                                          </p:val>
                                        </p:tav>
                                        <p:tav tm="100000">
                                          <p:val>
                                            <p:strVal val="#ppt_h"/>
                                          </p:val>
                                        </p:tav>
                                      </p:tavLst>
                                    </p:anim>
                                    <p:anim calcmode="lin" valueType="num">
                                      <p:cBhvr>
                                        <p:cTn id="23" dur="2000" fill="hold"/>
                                        <p:tgtEl>
                                          <p:spTgt spid="19463"/>
                                        </p:tgtEl>
                                        <p:attrNameLst>
                                          <p:attrName>style.rotation</p:attrName>
                                        </p:attrNameLst>
                                      </p:cBhvr>
                                      <p:tavLst>
                                        <p:tav tm="0">
                                          <p:val>
                                            <p:fltVal val="90"/>
                                          </p:val>
                                        </p:tav>
                                        <p:tav tm="100000">
                                          <p:val>
                                            <p:fltVal val="0"/>
                                          </p:val>
                                        </p:tav>
                                      </p:tavLst>
                                    </p:anim>
                                    <p:animEffect transition="in" filter="fade">
                                      <p:cBhvr>
                                        <p:cTn id="24" dur="2000"/>
                                        <p:tgtEl>
                                          <p:spTgt spid="19463"/>
                                        </p:tgtEl>
                                      </p:cBhvr>
                                    </p:animEffect>
                                  </p:childTnLst>
                                </p:cTn>
                              </p:par>
                            </p:childTnLst>
                          </p:cTn>
                        </p:par>
                        <p:par>
                          <p:cTn id="25" fill="hold">
                            <p:stCondLst>
                              <p:cond delay="28000"/>
                            </p:stCondLst>
                            <p:childTnLst>
                              <p:par>
                                <p:cTn id="26" presetID="31" presetClass="entr" presetSubtype="0" fill="hold" nodeType="afterEffect">
                                  <p:stCondLst>
                                    <p:cond delay="2000"/>
                                  </p:stCondLst>
                                  <p:iterate type="lt">
                                    <p:tmPct val="5000"/>
                                  </p:iterate>
                                  <p:childTnLst>
                                    <p:set>
                                      <p:cBhvr>
                                        <p:cTn id="27" dur="1" fill="hold">
                                          <p:stCondLst>
                                            <p:cond delay="0"/>
                                          </p:stCondLst>
                                        </p:cTn>
                                        <p:tgtEl>
                                          <p:spTgt spid="19465"/>
                                        </p:tgtEl>
                                        <p:attrNameLst>
                                          <p:attrName>style.visibility</p:attrName>
                                        </p:attrNameLst>
                                      </p:cBhvr>
                                      <p:to>
                                        <p:strVal val="visible"/>
                                      </p:to>
                                    </p:set>
                                    <p:anim calcmode="lin" valueType="num">
                                      <p:cBhvr>
                                        <p:cTn id="28" dur="2000" fill="hold"/>
                                        <p:tgtEl>
                                          <p:spTgt spid="19465"/>
                                        </p:tgtEl>
                                        <p:attrNameLst>
                                          <p:attrName>ppt_w</p:attrName>
                                        </p:attrNameLst>
                                      </p:cBhvr>
                                      <p:tavLst>
                                        <p:tav tm="0">
                                          <p:val>
                                            <p:fltVal val="0"/>
                                          </p:val>
                                        </p:tav>
                                        <p:tav tm="100000">
                                          <p:val>
                                            <p:strVal val="#ppt_w"/>
                                          </p:val>
                                        </p:tav>
                                      </p:tavLst>
                                    </p:anim>
                                    <p:anim calcmode="lin" valueType="num">
                                      <p:cBhvr>
                                        <p:cTn id="29" dur="2000" fill="hold"/>
                                        <p:tgtEl>
                                          <p:spTgt spid="19465"/>
                                        </p:tgtEl>
                                        <p:attrNameLst>
                                          <p:attrName>ppt_h</p:attrName>
                                        </p:attrNameLst>
                                      </p:cBhvr>
                                      <p:tavLst>
                                        <p:tav tm="0">
                                          <p:val>
                                            <p:fltVal val="0"/>
                                          </p:val>
                                        </p:tav>
                                        <p:tav tm="100000">
                                          <p:val>
                                            <p:strVal val="#ppt_h"/>
                                          </p:val>
                                        </p:tav>
                                      </p:tavLst>
                                    </p:anim>
                                    <p:anim calcmode="lin" valueType="num">
                                      <p:cBhvr>
                                        <p:cTn id="30" dur="2000" fill="hold"/>
                                        <p:tgtEl>
                                          <p:spTgt spid="19465"/>
                                        </p:tgtEl>
                                        <p:attrNameLst>
                                          <p:attrName>style.rotation</p:attrName>
                                        </p:attrNameLst>
                                      </p:cBhvr>
                                      <p:tavLst>
                                        <p:tav tm="0">
                                          <p:val>
                                            <p:fltVal val="90"/>
                                          </p:val>
                                        </p:tav>
                                        <p:tav tm="100000">
                                          <p:val>
                                            <p:fltVal val="0"/>
                                          </p:val>
                                        </p:tav>
                                      </p:tavLst>
                                    </p:anim>
                                    <p:animEffect transition="in" filter="fade">
                                      <p:cBhvr>
                                        <p:cTn id="31" dur="2000"/>
                                        <p:tgtEl>
                                          <p:spTgt spid="19465"/>
                                        </p:tgtEl>
                                      </p:cBhvr>
                                    </p:animEffect>
                                  </p:childTnLst>
                                </p:cTn>
                              </p:par>
                            </p:childTnLst>
                          </p:cTn>
                        </p:par>
                        <p:par>
                          <p:cTn id="32" fill="hold">
                            <p:stCondLst>
                              <p:cond delay="32000"/>
                            </p:stCondLst>
                            <p:childTnLst>
                              <p:par>
                                <p:cTn id="33" presetID="31" presetClass="entr" presetSubtype="0" fill="hold" nodeType="afterEffect">
                                  <p:stCondLst>
                                    <p:cond delay="2000"/>
                                  </p:stCondLst>
                                  <p:iterate type="lt">
                                    <p:tmPct val="5000"/>
                                  </p:iterate>
                                  <p:childTnLst>
                                    <p:set>
                                      <p:cBhvr>
                                        <p:cTn id="34" dur="1" fill="hold">
                                          <p:stCondLst>
                                            <p:cond delay="0"/>
                                          </p:stCondLst>
                                        </p:cTn>
                                        <p:tgtEl>
                                          <p:spTgt spid="19467"/>
                                        </p:tgtEl>
                                        <p:attrNameLst>
                                          <p:attrName>style.visibility</p:attrName>
                                        </p:attrNameLst>
                                      </p:cBhvr>
                                      <p:to>
                                        <p:strVal val="visible"/>
                                      </p:to>
                                    </p:set>
                                    <p:anim calcmode="lin" valueType="num">
                                      <p:cBhvr>
                                        <p:cTn id="35" dur="2000" fill="hold"/>
                                        <p:tgtEl>
                                          <p:spTgt spid="19467"/>
                                        </p:tgtEl>
                                        <p:attrNameLst>
                                          <p:attrName>ppt_w</p:attrName>
                                        </p:attrNameLst>
                                      </p:cBhvr>
                                      <p:tavLst>
                                        <p:tav tm="0">
                                          <p:val>
                                            <p:fltVal val="0"/>
                                          </p:val>
                                        </p:tav>
                                        <p:tav tm="100000">
                                          <p:val>
                                            <p:strVal val="#ppt_w"/>
                                          </p:val>
                                        </p:tav>
                                      </p:tavLst>
                                    </p:anim>
                                    <p:anim calcmode="lin" valueType="num">
                                      <p:cBhvr>
                                        <p:cTn id="36" dur="2000" fill="hold"/>
                                        <p:tgtEl>
                                          <p:spTgt spid="19467"/>
                                        </p:tgtEl>
                                        <p:attrNameLst>
                                          <p:attrName>ppt_h</p:attrName>
                                        </p:attrNameLst>
                                      </p:cBhvr>
                                      <p:tavLst>
                                        <p:tav tm="0">
                                          <p:val>
                                            <p:fltVal val="0"/>
                                          </p:val>
                                        </p:tav>
                                        <p:tav tm="100000">
                                          <p:val>
                                            <p:strVal val="#ppt_h"/>
                                          </p:val>
                                        </p:tav>
                                      </p:tavLst>
                                    </p:anim>
                                    <p:anim calcmode="lin" valueType="num">
                                      <p:cBhvr>
                                        <p:cTn id="37" dur="2000" fill="hold"/>
                                        <p:tgtEl>
                                          <p:spTgt spid="19467"/>
                                        </p:tgtEl>
                                        <p:attrNameLst>
                                          <p:attrName>style.rotation</p:attrName>
                                        </p:attrNameLst>
                                      </p:cBhvr>
                                      <p:tavLst>
                                        <p:tav tm="0">
                                          <p:val>
                                            <p:fltVal val="90"/>
                                          </p:val>
                                        </p:tav>
                                        <p:tav tm="100000">
                                          <p:val>
                                            <p:fltVal val="0"/>
                                          </p:val>
                                        </p:tav>
                                      </p:tavLst>
                                    </p:anim>
                                    <p:animEffect transition="in" filter="fade">
                                      <p:cBhvr>
                                        <p:cTn id="38" dur="20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rot="562114">
            <a:off x="3506788" y="4133850"/>
            <a:ext cx="5962650" cy="1446213"/>
          </a:xfrm>
          <a:prstGeom prst="rect">
            <a:avLst/>
          </a:prstGeom>
          <a:noFill/>
          <a:ln w="9525">
            <a:noFill/>
            <a:miter lim="800000"/>
            <a:headEnd/>
            <a:tailEnd/>
          </a:ln>
        </p:spPr>
        <p:txBody>
          <a:bodyPr wrap="none">
            <a:spAutoFit/>
          </a:bodyPr>
          <a:lstStyle/>
          <a:p>
            <a:r>
              <a:rPr lang="en-US" sz="8800">
                <a:latin typeface="Agency FB" pitchFamily="34" charset="0"/>
              </a:rPr>
              <a:t>People's Palace</a:t>
            </a:r>
            <a:r>
              <a:rPr lang="uk-UA" sz="8800">
                <a:latin typeface="Calibri" pitchFamily="34" charset="0"/>
              </a:rPr>
              <a:t> </a:t>
            </a:r>
          </a:p>
        </p:txBody>
      </p:sp>
      <p:sp>
        <p:nvSpPr>
          <p:cNvPr id="19458" name="TextBox 2"/>
          <p:cNvSpPr txBox="1">
            <a:spLocks noChangeArrowheads="1"/>
          </p:cNvSpPr>
          <p:nvPr/>
        </p:nvSpPr>
        <p:spPr bwMode="auto">
          <a:xfrm>
            <a:off x="5867400" y="1295400"/>
            <a:ext cx="1800225" cy="2646363"/>
          </a:xfrm>
          <a:prstGeom prst="rect">
            <a:avLst/>
          </a:prstGeom>
          <a:noFill/>
          <a:ln w="9525">
            <a:noFill/>
            <a:miter lim="800000"/>
            <a:headEnd/>
            <a:tailEnd/>
          </a:ln>
        </p:spPr>
        <p:txBody>
          <a:bodyPr wrap="none">
            <a:spAutoFit/>
          </a:bodyPr>
          <a:lstStyle/>
          <a:p>
            <a:r>
              <a:rPr lang="uk-UA" sz="16600" i="1">
                <a:latin typeface="Calibri" pitchFamily="34" charset="0"/>
              </a:rPr>
              <a:t>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mp;Ncy;&amp;acy;&amp;rcy;&amp;ocy;&amp;dcy;&amp;ncy;&amp;ycy;&amp;jcy; &amp;dcy;&amp;vcy;&amp;ocy;&amp;rcy;&amp;iecy;&amp;tscy; &amp;icy; &amp;Zcy;&amp;icy;&amp;mcy;&amp;ncy;&amp;icy;&amp;jcy; &amp;scy;&amp;acy;&amp;dc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a:spLocks noChangeArrowheads="1"/>
          </p:cNvSpPr>
          <p:nvPr/>
        </p:nvSpPr>
        <p:spPr bwMode="auto">
          <a:xfrm>
            <a:off x="4038600" y="1371600"/>
            <a:ext cx="5105400" cy="5262563"/>
          </a:xfrm>
          <a:prstGeom prst="rect">
            <a:avLst/>
          </a:prstGeom>
          <a:noFill/>
          <a:ln w="9525">
            <a:noFill/>
            <a:miter lim="800000"/>
            <a:headEnd/>
            <a:tailEnd/>
          </a:ln>
        </p:spPr>
        <p:txBody>
          <a:bodyPr>
            <a:spAutoFit/>
          </a:bodyPr>
          <a:lstStyle/>
          <a:p>
            <a:pPr algn="just"/>
            <a:r>
              <a:rPr lang="en-US" sz="2800">
                <a:latin typeface="Agency FB" pitchFamily="34" charset="0"/>
              </a:rPr>
              <a:t>People's Palace is now a Museum of the history of Glasgow, in the expositions which you can see what has happened to the city from 1750 to the present time. This is an outstanding monument of architecture of Scotland, is home to the largest fountain in the world, the basis of which is more than 20 meters in diameter. In the Winter garden you can see the plants and flowers from around the world at any time of the year: here to maintain the required temperature using special greenhouses.</a:t>
            </a:r>
          </a:p>
        </p:txBody>
      </p:sp>
      <p:pic>
        <p:nvPicPr>
          <p:cNvPr id="1026" name="Picture 2" descr="&amp;Ncy;&amp;acy;&amp;rcy;&amp;ocy;&amp;dcy;&amp;ncy;&amp;ycy;&amp;jcy; &amp;dcy;&amp;vcy;&amp;ocy;&amp;rcy;&amp;iecy;&amp;tscy; (People's Palace) / &amp;Gcy;&amp;lcy;&amp;acy;&amp;zcy;&amp;gcy;&amp;ocy;, &amp;SHcy;&amp;ocy;&amp;tcy;&amp;lcy;&amp;acy;&amp;ncy;&amp;dcy;&amp;icy;&amp;yac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028" name="Picture 4" descr="Things to do in Glasgow - Top Ten Places to go in Glasgow-Scotland"/>
          <p:cNvPicPr>
            <a:picLocks noChangeAspect="1" noChangeArrowheads="1"/>
          </p:cNvPicPr>
          <p:nvPr/>
        </p:nvPicPr>
        <p:blipFill>
          <a:blip r:embed="rId4"/>
          <a:srcRect/>
          <a:stretch>
            <a:fillRect/>
          </a:stretch>
        </p:blipFill>
        <p:spPr bwMode="auto">
          <a:xfrm>
            <a:off x="0" y="0"/>
            <a:ext cx="9126538" cy="6858000"/>
          </a:xfrm>
          <a:prstGeom prst="rect">
            <a:avLst/>
          </a:prstGeom>
          <a:noFill/>
          <a:ln w="9525">
            <a:noFill/>
            <a:miter lim="800000"/>
            <a:headEnd/>
            <a:tailEnd/>
          </a:ln>
        </p:spPr>
      </p:pic>
      <p:pic>
        <p:nvPicPr>
          <p:cNvPr id="1030" name="Picture 6" descr="http://www.itdunya.com/attachments/331064d1327319178-16.-people%92s-palace-glasgow-scotland.jpg"/>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1032" name="Picture 8" descr="Image Gallery People's Palace (Glasgow, 1898) Structurae"/>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1034" name="Picture 10" descr="The Peoples Palace, Glasgow (C) Stevie Spiers :: Geograph Britain and Ireland"/>
          <p:cNvPicPr>
            <a:picLocks noChangeAspect="1" noChangeArrowheads="1"/>
          </p:cNvPicPr>
          <p:nvPr/>
        </p:nvPicPr>
        <p:blipFill>
          <a:blip r:embed="rId7"/>
          <a:srcRect/>
          <a:stretch>
            <a:fillRect/>
          </a:stretch>
        </p:blipFill>
        <p:spPr bwMode="auto">
          <a:xfrm>
            <a:off x="609600" y="0"/>
            <a:ext cx="7851775" cy="6858000"/>
          </a:xfrm>
          <a:prstGeom prst="rect">
            <a:avLst/>
          </a:prstGeom>
          <a:noFill/>
          <a:ln w="9525">
            <a:noFill/>
            <a:miter lim="800000"/>
            <a:headEnd/>
            <a:tailEnd/>
          </a:ln>
        </p:spPr>
      </p:pic>
      <p:pic>
        <p:nvPicPr>
          <p:cNvPr id="1036" name="Picture 12" descr="Glasgow - Sehenswürdigkeiten inzumi"/>
          <p:cNvPicPr>
            <a:picLocks noChangeAspect="1" noChangeArrowheads="1"/>
          </p:cNvPicPr>
          <p:nvPr/>
        </p:nvPicPr>
        <p:blipFill>
          <a:blip r:embed="rId8"/>
          <a:srcRect/>
          <a:stretch>
            <a:fillRect/>
          </a:stretch>
        </p:blipFill>
        <p:spPr bwMode="auto">
          <a:xfrm>
            <a:off x="0" y="0"/>
            <a:ext cx="9464675" cy="6858000"/>
          </a:xfrm>
          <a:prstGeom prst="rect">
            <a:avLst/>
          </a:prstGeom>
          <a:noFill/>
          <a:ln w="9525">
            <a:noFill/>
            <a:miter lim="800000"/>
            <a:headEnd/>
            <a:tailEnd/>
          </a:ln>
        </p:spPr>
      </p:pic>
      <p:pic>
        <p:nvPicPr>
          <p:cNvPr id="1038" name="Picture 14" descr="Glasgow Parks and Gardens: Glasgow, Scotland"/>
          <p:cNvPicPr>
            <a:picLocks noChangeAspect="1" noChangeArrowheads="1"/>
          </p:cNvPicPr>
          <p:nvPr/>
        </p:nvPicPr>
        <p:blipFill>
          <a:blip r:embed="rId9"/>
          <a:srcRect/>
          <a:stretch>
            <a:fillRect/>
          </a:stretch>
        </p:blipFill>
        <p:spPr bwMode="auto">
          <a:xfrm>
            <a:off x="309563" y="0"/>
            <a:ext cx="8834437" cy="6858000"/>
          </a:xfrm>
          <a:prstGeom prst="rect">
            <a:avLst/>
          </a:prstGeom>
          <a:noFill/>
          <a:ln w="9525">
            <a:noFill/>
            <a:miter lim="800000"/>
            <a:headEnd/>
            <a:tailEnd/>
          </a:ln>
        </p:spPr>
      </p:pic>
      <p:pic>
        <p:nvPicPr>
          <p:cNvPr id="1040" name="Picture 16" descr="History - Greater Glasgow &amp; The Clyde Valley VisitScotland"/>
          <p:cNvPicPr>
            <a:picLocks noChangeAspect="1" noChangeArrowheads="1"/>
          </p:cNvPicPr>
          <p:nvPr/>
        </p:nvPicPr>
        <p:blipFill>
          <a:blip r:embed="rId10"/>
          <a:srcRect l="8871" r="11290"/>
          <a:stretch>
            <a:fillRect/>
          </a:stretch>
        </p:blipFill>
        <p:spPr bwMode="auto">
          <a:xfrm>
            <a:off x="0" y="381000"/>
            <a:ext cx="9612313" cy="601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nodeType="afterEffect">
                                  <p:stCondLst>
                                    <p:cond delay="1500"/>
                                  </p:stCondLst>
                                  <p:childTnLst>
                                    <p:animEffect transition="out" filter="slide(fromBottom)">
                                      <p:cBhvr>
                                        <p:cTn id="6" dur="500"/>
                                        <p:tgtEl>
                                          <p:spTgt spid="21506"/>
                                        </p:tgtEl>
                                      </p:cBhvr>
                                    </p:animEffect>
                                    <p:set>
                                      <p:cBhvr>
                                        <p:cTn id="7" dur="1" fill="hold">
                                          <p:stCondLst>
                                            <p:cond delay="499"/>
                                          </p:stCondLst>
                                        </p:cTn>
                                        <p:tgtEl>
                                          <p:spTgt spid="21506"/>
                                        </p:tgtEl>
                                        <p:attrNameLst>
                                          <p:attrName>style.visibility</p:attrName>
                                        </p:attrNameLst>
                                      </p:cBhvr>
                                      <p:to>
                                        <p:strVal val="hidden"/>
                                      </p:to>
                                    </p:se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31" presetClass="entr" presetSubtype="0" fill="hold" nodeType="afterEffect">
                                  <p:stCondLst>
                                    <p:cond delay="2000"/>
                                  </p:stCondLst>
                                  <p:iterate type="lt">
                                    <p:tmPct val="5000"/>
                                  </p:iterate>
                                  <p:childTnLst>
                                    <p:set>
                                      <p:cBhvr>
                                        <p:cTn id="15" dur="1" fill="hold">
                                          <p:stCondLst>
                                            <p:cond delay="0"/>
                                          </p:stCondLst>
                                        </p:cTn>
                                        <p:tgtEl>
                                          <p:spTgt spid="1026"/>
                                        </p:tgtEl>
                                        <p:attrNameLst>
                                          <p:attrName>style.visibility</p:attrName>
                                        </p:attrNameLst>
                                      </p:cBhvr>
                                      <p:to>
                                        <p:strVal val="visible"/>
                                      </p:to>
                                    </p:set>
                                    <p:anim calcmode="lin" valueType="num">
                                      <p:cBhvr>
                                        <p:cTn id="16" dur="1000" fill="hold"/>
                                        <p:tgtEl>
                                          <p:spTgt spid="1026"/>
                                        </p:tgtEl>
                                        <p:attrNameLst>
                                          <p:attrName>ppt_w</p:attrName>
                                        </p:attrNameLst>
                                      </p:cBhvr>
                                      <p:tavLst>
                                        <p:tav tm="0">
                                          <p:val>
                                            <p:fltVal val="0"/>
                                          </p:val>
                                        </p:tav>
                                        <p:tav tm="100000">
                                          <p:val>
                                            <p:strVal val="#ppt_w"/>
                                          </p:val>
                                        </p:tav>
                                      </p:tavLst>
                                    </p:anim>
                                    <p:anim calcmode="lin" valueType="num">
                                      <p:cBhvr>
                                        <p:cTn id="17" dur="1000" fill="hold"/>
                                        <p:tgtEl>
                                          <p:spTgt spid="1026"/>
                                        </p:tgtEl>
                                        <p:attrNameLst>
                                          <p:attrName>ppt_h</p:attrName>
                                        </p:attrNameLst>
                                      </p:cBhvr>
                                      <p:tavLst>
                                        <p:tav tm="0">
                                          <p:val>
                                            <p:fltVal val="0"/>
                                          </p:val>
                                        </p:tav>
                                        <p:tav tm="100000">
                                          <p:val>
                                            <p:strVal val="#ppt_h"/>
                                          </p:val>
                                        </p:tav>
                                      </p:tavLst>
                                    </p:anim>
                                    <p:anim calcmode="lin" valueType="num">
                                      <p:cBhvr>
                                        <p:cTn id="18" dur="1000" fill="hold"/>
                                        <p:tgtEl>
                                          <p:spTgt spid="1026"/>
                                        </p:tgtEl>
                                        <p:attrNameLst>
                                          <p:attrName>style.rotation</p:attrName>
                                        </p:attrNameLst>
                                      </p:cBhvr>
                                      <p:tavLst>
                                        <p:tav tm="0">
                                          <p:val>
                                            <p:fltVal val="90"/>
                                          </p:val>
                                        </p:tav>
                                        <p:tav tm="100000">
                                          <p:val>
                                            <p:fltVal val="0"/>
                                          </p:val>
                                        </p:tav>
                                      </p:tavLst>
                                    </p:anim>
                                    <p:animEffect transition="in" filter="fade">
                                      <p:cBhvr>
                                        <p:cTn id="19" dur="1000"/>
                                        <p:tgtEl>
                                          <p:spTgt spid="1026"/>
                                        </p:tgtEl>
                                      </p:cBhvr>
                                    </p:animEffect>
                                  </p:childTnLst>
                                </p:cTn>
                              </p:par>
                            </p:childTnLst>
                          </p:cTn>
                        </p:par>
                        <p:par>
                          <p:cTn id="20" fill="hold">
                            <p:stCondLst>
                              <p:cond delay="6000"/>
                            </p:stCondLst>
                            <p:childTnLst>
                              <p:par>
                                <p:cTn id="21" presetID="31" presetClass="entr" presetSubtype="0" fill="hold" nodeType="afterEffect">
                                  <p:stCondLst>
                                    <p:cond delay="2000"/>
                                  </p:stCondLst>
                                  <p:iterate type="lt">
                                    <p:tmPct val="5000"/>
                                  </p:iterate>
                                  <p:childTnLst>
                                    <p:set>
                                      <p:cBhvr>
                                        <p:cTn id="22" dur="1" fill="hold">
                                          <p:stCondLst>
                                            <p:cond delay="0"/>
                                          </p:stCondLst>
                                        </p:cTn>
                                        <p:tgtEl>
                                          <p:spTgt spid="1028"/>
                                        </p:tgtEl>
                                        <p:attrNameLst>
                                          <p:attrName>style.visibility</p:attrName>
                                        </p:attrNameLst>
                                      </p:cBhvr>
                                      <p:to>
                                        <p:strVal val="visible"/>
                                      </p:to>
                                    </p:set>
                                    <p:anim calcmode="lin" valueType="num">
                                      <p:cBhvr>
                                        <p:cTn id="23" dur="1000" fill="hold"/>
                                        <p:tgtEl>
                                          <p:spTgt spid="1028"/>
                                        </p:tgtEl>
                                        <p:attrNameLst>
                                          <p:attrName>ppt_w</p:attrName>
                                        </p:attrNameLst>
                                      </p:cBhvr>
                                      <p:tavLst>
                                        <p:tav tm="0">
                                          <p:val>
                                            <p:fltVal val="0"/>
                                          </p:val>
                                        </p:tav>
                                        <p:tav tm="100000">
                                          <p:val>
                                            <p:strVal val="#ppt_w"/>
                                          </p:val>
                                        </p:tav>
                                      </p:tavLst>
                                    </p:anim>
                                    <p:anim calcmode="lin" valueType="num">
                                      <p:cBhvr>
                                        <p:cTn id="24" dur="1000" fill="hold"/>
                                        <p:tgtEl>
                                          <p:spTgt spid="1028"/>
                                        </p:tgtEl>
                                        <p:attrNameLst>
                                          <p:attrName>ppt_h</p:attrName>
                                        </p:attrNameLst>
                                      </p:cBhvr>
                                      <p:tavLst>
                                        <p:tav tm="0">
                                          <p:val>
                                            <p:fltVal val="0"/>
                                          </p:val>
                                        </p:tav>
                                        <p:tav tm="100000">
                                          <p:val>
                                            <p:strVal val="#ppt_h"/>
                                          </p:val>
                                        </p:tav>
                                      </p:tavLst>
                                    </p:anim>
                                    <p:anim calcmode="lin" valueType="num">
                                      <p:cBhvr>
                                        <p:cTn id="25" dur="1000" fill="hold"/>
                                        <p:tgtEl>
                                          <p:spTgt spid="1028"/>
                                        </p:tgtEl>
                                        <p:attrNameLst>
                                          <p:attrName>style.rotation</p:attrName>
                                        </p:attrNameLst>
                                      </p:cBhvr>
                                      <p:tavLst>
                                        <p:tav tm="0">
                                          <p:val>
                                            <p:fltVal val="90"/>
                                          </p:val>
                                        </p:tav>
                                        <p:tav tm="100000">
                                          <p:val>
                                            <p:fltVal val="0"/>
                                          </p:val>
                                        </p:tav>
                                      </p:tavLst>
                                    </p:anim>
                                    <p:animEffect transition="in" filter="fade">
                                      <p:cBhvr>
                                        <p:cTn id="26" dur="1000"/>
                                        <p:tgtEl>
                                          <p:spTgt spid="1028"/>
                                        </p:tgtEl>
                                      </p:cBhvr>
                                    </p:animEffect>
                                  </p:childTnLst>
                                </p:cTn>
                              </p:par>
                            </p:childTnLst>
                          </p:cTn>
                        </p:par>
                        <p:par>
                          <p:cTn id="27" fill="hold">
                            <p:stCondLst>
                              <p:cond delay="90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1030"/>
                                        </p:tgtEl>
                                        <p:attrNameLst>
                                          <p:attrName>style.visibility</p:attrName>
                                        </p:attrNameLst>
                                      </p:cBhvr>
                                      <p:to>
                                        <p:strVal val="visible"/>
                                      </p:to>
                                    </p:set>
                                    <p:anim calcmode="lin" valueType="num">
                                      <p:cBhvr>
                                        <p:cTn id="30" dur="1000" fill="hold"/>
                                        <p:tgtEl>
                                          <p:spTgt spid="1030"/>
                                        </p:tgtEl>
                                        <p:attrNameLst>
                                          <p:attrName>ppt_w</p:attrName>
                                        </p:attrNameLst>
                                      </p:cBhvr>
                                      <p:tavLst>
                                        <p:tav tm="0">
                                          <p:val>
                                            <p:fltVal val="0"/>
                                          </p:val>
                                        </p:tav>
                                        <p:tav tm="100000">
                                          <p:val>
                                            <p:strVal val="#ppt_w"/>
                                          </p:val>
                                        </p:tav>
                                      </p:tavLst>
                                    </p:anim>
                                    <p:anim calcmode="lin" valueType="num">
                                      <p:cBhvr>
                                        <p:cTn id="31" dur="1000" fill="hold"/>
                                        <p:tgtEl>
                                          <p:spTgt spid="1030"/>
                                        </p:tgtEl>
                                        <p:attrNameLst>
                                          <p:attrName>ppt_h</p:attrName>
                                        </p:attrNameLst>
                                      </p:cBhvr>
                                      <p:tavLst>
                                        <p:tav tm="0">
                                          <p:val>
                                            <p:fltVal val="0"/>
                                          </p:val>
                                        </p:tav>
                                        <p:tav tm="100000">
                                          <p:val>
                                            <p:strVal val="#ppt_h"/>
                                          </p:val>
                                        </p:tav>
                                      </p:tavLst>
                                    </p:anim>
                                    <p:anim calcmode="lin" valueType="num">
                                      <p:cBhvr>
                                        <p:cTn id="32" dur="1000" fill="hold"/>
                                        <p:tgtEl>
                                          <p:spTgt spid="1030"/>
                                        </p:tgtEl>
                                        <p:attrNameLst>
                                          <p:attrName>style.rotation</p:attrName>
                                        </p:attrNameLst>
                                      </p:cBhvr>
                                      <p:tavLst>
                                        <p:tav tm="0">
                                          <p:val>
                                            <p:fltVal val="90"/>
                                          </p:val>
                                        </p:tav>
                                        <p:tav tm="100000">
                                          <p:val>
                                            <p:fltVal val="0"/>
                                          </p:val>
                                        </p:tav>
                                      </p:tavLst>
                                    </p:anim>
                                    <p:animEffect transition="in" filter="fade">
                                      <p:cBhvr>
                                        <p:cTn id="33" dur="1000"/>
                                        <p:tgtEl>
                                          <p:spTgt spid="1030"/>
                                        </p:tgtEl>
                                      </p:cBhvr>
                                    </p:animEffect>
                                  </p:childTnLst>
                                </p:cTn>
                              </p:par>
                            </p:childTnLst>
                          </p:cTn>
                        </p:par>
                        <p:par>
                          <p:cTn id="34" fill="hold">
                            <p:stCondLst>
                              <p:cond delay="10000"/>
                            </p:stCondLst>
                            <p:childTnLst>
                              <p:par>
                                <p:cTn id="35" presetID="31" presetClass="entr" presetSubtype="0" fill="hold" nodeType="afterEffect">
                                  <p:stCondLst>
                                    <p:cond delay="2000"/>
                                  </p:stCondLst>
                                  <p:iterate type="lt">
                                    <p:tmPct val="5000"/>
                                  </p:iterate>
                                  <p:childTnLst>
                                    <p:set>
                                      <p:cBhvr>
                                        <p:cTn id="36" dur="1" fill="hold">
                                          <p:stCondLst>
                                            <p:cond delay="0"/>
                                          </p:stCondLst>
                                        </p:cTn>
                                        <p:tgtEl>
                                          <p:spTgt spid="1032"/>
                                        </p:tgtEl>
                                        <p:attrNameLst>
                                          <p:attrName>style.visibility</p:attrName>
                                        </p:attrNameLst>
                                      </p:cBhvr>
                                      <p:to>
                                        <p:strVal val="visible"/>
                                      </p:to>
                                    </p:set>
                                    <p:anim calcmode="lin" valueType="num">
                                      <p:cBhvr>
                                        <p:cTn id="37" dur="1000" fill="hold"/>
                                        <p:tgtEl>
                                          <p:spTgt spid="1032"/>
                                        </p:tgtEl>
                                        <p:attrNameLst>
                                          <p:attrName>ppt_w</p:attrName>
                                        </p:attrNameLst>
                                      </p:cBhvr>
                                      <p:tavLst>
                                        <p:tav tm="0">
                                          <p:val>
                                            <p:fltVal val="0"/>
                                          </p:val>
                                        </p:tav>
                                        <p:tav tm="100000">
                                          <p:val>
                                            <p:strVal val="#ppt_w"/>
                                          </p:val>
                                        </p:tav>
                                      </p:tavLst>
                                    </p:anim>
                                    <p:anim calcmode="lin" valueType="num">
                                      <p:cBhvr>
                                        <p:cTn id="38" dur="1000" fill="hold"/>
                                        <p:tgtEl>
                                          <p:spTgt spid="1032"/>
                                        </p:tgtEl>
                                        <p:attrNameLst>
                                          <p:attrName>ppt_h</p:attrName>
                                        </p:attrNameLst>
                                      </p:cBhvr>
                                      <p:tavLst>
                                        <p:tav tm="0">
                                          <p:val>
                                            <p:fltVal val="0"/>
                                          </p:val>
                                        </p:tav>
                                        <p:tav tm="100000">
                                          <p:val>
                                            <p:strVal val="#ppt_h"/>
                                          </p:val>
                                        </p:tav>
                                      </p:tavLst>
                                    </p:anim>
                                    <p:anim calcmode="lin" valueType="num">
                                      <p:cBhvr>
                                        <p:cTn id="39" dur="1000" fill="hold"/>
                                        <p:tgtEl>
                                          <p:spTgt spid="1032"/>
                                        </p:tgtEl>
                                        <p:attrNameLst>
                                          <p:attrName>style.rotation</p:attrName>
                                        </p:attrNameLst>
                                      </p:cBhvr>
                                      <p:tavLst>
                                        <p:tav tm="0">
                                          <p:val>
                                            <p:fltVal val="90"/>
                                          </p:val>
                                        </p:tav>
                                        <p:tav tm="100000">
                                          <p:val>
                                            <p:fltVal val="0"/>
                                          </p:val>
                                        </p:tav>
                                      </p:tavLst>
                                    </p:anim>
                                    <p:animEffect transition="in" filter="fade">
                                      <p:cBhvr>
                                        <p:cTn id="40" dur="1000"/>
                                        <p:tgtEl>
                                          <p:spTgt spid="1032"/>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1034"/>
                                        </p:tgtEl>
                                        <p:attrNameLst>
                                          <p:attrName>style.visibility</p:attrName>
                                        </p:attrNameLst>
                                      </p:cBhvr>
                                      <p:to>
                                        <p:strVal val="visible"/>
                                      </p:to>
                                    </p:set>
                                    <p:anim calcmode="lin" valueType="num">
                                      <p:cBhvr>
                                        <p:cTn id="45" dur="1000" fill="hold"/>
                                        <p:tgtEl>
                                          <p:spTgt spid="1034"/>
                                        </p:tgtEl>
                                        <p:attrNameLst>
                                          <p:attrName>ppt_w</p:attrName>
                                        </p:attrNameLst>
                                      </p:cBhvr>
                                      <p:tavLst>
                                        <p:tav tm="0">
                                          <p:val>
                                            <p:fltVal val="0"/>
                                          </p:val>
                                        </p:tav>
                                        <p:tav tm="100000">
                                          <p:val>
                                            <p:strVal val="#ppt_w"/>
                                          </p:val>
                                        </p:tav>
                                      </p:tavLst>
                                    </p:anim>
                                    <p:anim calcmode="lin" valueType="num">
                                      <p:cBhvr>
                                        <p:cTn id="46" dur="1000" fill="hold"/>
                                        <p:tgtEl>
                                          <p:spTgt spid="1034"/>
                                        </p:tgtEl>
                                        <p:attrNameLst>
                                          <p:attrName>ppt_h</p:attrName>
                                        </p:attrNameLst>
                                      </p:cBhvr>
                                      <p:tavLst>
                                        <p:tav tm="0">
                                          <p:val>
                                            <p:fltVal val="0"/>
                                          </p:val>
                                        </p:tav>
                                        <p:tav tm="100000">
                                          <p:val>
                                            <p:strVal val="#ppt_h"/>
                                          </p:val>
                                        </p:tav>
                                      </p:tavLst>
                                    </p:anim>
                                    <p:anim calcmode="lin" valueType="num">
                                      <p:cBhvr>
                                        <p:cTn id="47" dur="1000" fill="hold"/>
                                        <p:tgtEl>
                                          <p:spTgt spid="1034"/>
                                        </p:tgtEl>
                                        <p:attrNameLst>
                                          <p:attrName>style.rotation</p:attrName>
                                        </p:attrNameLst>
                                      </p:cBhvr>
                                      <p:tavLst>
                                        <p:tav tm="0">
                                          <p:val>
                                            <p:fltVal val="90"/>
                                          </p:val>
                                        </p:tav>
                                        <p:tav tm="100000">
                                          <p:val>
                                            <p:fltVal val="0"/>
                                          </p:val>
                                        </p:tav>
                                      </p:tavLst>
                                    </p:anim>
                                    <p:animEffect transition="in" filter="fade">
                                      <p:cBhvr>
                                        <p:cTn id="48" dur="1000"/>
                                        <p:tgtEl>
                                          <p:spTgt spid="1034"/>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iterate type="lt">
                                    <p:tmPct val="5000"/>
                                  </p:iterate>
                                  <p:childTnLst>
                                    <p:set>
                                      <p:cBhvr>
                                        <p:cTn id="52" dur="1" fill="hold">
                                          <p:stCondLst>
                                            <p:cond delay="0"/>
                                          </p:stCondLst>
                                        </p:cTn>
                                        <p:tgtEl>
                                          <p:spTgt spid="1036"/>
                                        </p:tgtEl>
                                        <p:attrNameLst>
                                          <p:attrName>style.visibility</p:attrName>
                                        </p:attrNameLst>
                                      </p:cBhvr>
                                      <p:to>
                                        <p:strVal val="visible"/>
                                      </p:to>
                                    </p:set>
                                    <p:anim calcmode="lin" valueType="num">
                                      <p:cBhvr>
                                        <p:cTn id="53" dur="1000" fill="hold"/>
                                        <p:tgtEl>
                                          <p:spTgt spid="1036"/>
                                        </p:tgtEl>
                                        <p:attrNameLst>
                                          <p:attrName>ppt_w</p:attrName>
                                        </p:attrNameLst>
                                      </p:cBhvr>
                                      <p:tavLst>
                                        <p:tav tm="0">
                                          <p:val>
                                            <p:fltVal val="0"/>
                                          </p:val>
                                        </p:tav>
                                        <p:tav tm="100000">
                                          <p:val>
                                            <p:strVal val="#ppt_w"/>
                                          </p:val>
                                        </p:tav>
                                      </p:tavLst>
                                    </p:anim>
                                    <p:anim calcmode="lin" valueType="num">
                                      <p:cBhvr>
                                        <p:cTn id="54" dur="1000" fill="hold"/>
                                        <p:tgtEl>
                                          <p:spTgt spid="1036"/>
                                        </p:tgtEl>
                                        <p:attrNameLst>
                                          <p:attrName>ppt_h</p:attrName>
                                        </p:attrNameLst>
                                      </p:cBhvr>
                                      <p:tavLst>
                                        <p:tav tm="0">
                                          <p:val>
                                            <p:fltVal val="0"/>
                                          </p:val>
                                        </p:tav>
                                        <p:tav tm="100000">
                                          <p:val>
                                            <p:strVal val="#ppt_h"/>
                                          </p:val>
                                        </p:tav>
                                      </p:tavLst>
                                    </p:anim>
                                    <p:anim calcmode="lin" valueType="num">
                                      <p:cBhvr>
                                        <p:cTn id="55" dur="1000" fill="hold"/>
                                        <p:tgtEl>
                                          <p:spTgt spid="1036"/>
                                        </p:tgtEl>
                                        <p:attrNameLst>
                                          <p:attrName>style.rotation</p:attrName>
                                        </p:attrNameLst>
                                      </p:cBhvr>
                                      <p:tavLst>
                                        <p:tav tm="0">
                                          <p:val>
                                            <p:fltVal val="90"/>
                                          </p:val>
                                        </p:tav>
                                        <p:tav tm="100000">
                                          <p:val>
                                            <p:fltVal val="0"/>
                                          </p:val>
                                        </p:tav>
                                      </p:tavLst>
                                    </p:anim>
                                    <p:animEffect transition="in" filter="fade">
                                      <p:cBhvr>
                                        <p:cTn id="56" dur="1000"/>
                                        <p:tgtEl>
                                          <p:spTgt spid="1036"/>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iterate type="lt">
                                    <p:tmPct val="5000"/>
                                  </p:iterate>
                                  <p:childTnLst>
                                    <p:set>
                                      <p:cBhvr>
                                        <p:cTn id="60" dur="1" fill="hold">
                                          <p:stCondLst>
                                            <p:cond delay="0"/>
                                          </p:stCondLst>
                                        </p:cTn>
                                        <p:tgtEl>
                                          <p:spTgt spid="1038"/>
                                        </p:tgtEl>
                                        <p:attrNameLst>
                                          <p:attrName>style.visibility</p:attrName>
                                        </p:attrNameLst>
                                      </p:cBhvr>
                                      <p:to>
                                        <p:strVal val="visible"/>
                                      </p:to>
                                    </p:set>
                                    <p:anim calcmode="lin" valueType="num">
                                      <p:cBhvr>
                                        <p:cTn id="61" dur="1000" fill="hold"/>
                                        <p:tgtEl>
                                          <p:spTgt spid="1038"/>
                                        </p:tgtEl>
                                        <p:attrNameLst>
                                          <p:attrName>ppt_w</p:attrName>
                                        </p:attrNameLst>
                                      </p:cBhvr>
                                      <p:tavLst>
                                        <p:tav tm="0">
                                          <p:val>
                                            <p:fltVal val="0"/>
                                          </p:val>
                                        </p:tav>
                                        <p:tav tm="100000">
                                          <p:val>
                                            <p:strVal val="#ppt_w"/>
                                          </p:val>
                                        </p:tav>
                                      </p:tavLst>
                                    </p:anim>
                                    <p:anim calcmode="lin" valueType="num">
                                      <p:cBhvr>
                                        <p:cTn id="62" dur="1000" fill="hold"/>
                                        <p:tgtEl>
                                          <p:spTgt spid="1038"/>
                                        </p:tgtEl>
                                        <p:attrNameLst>
                                          <p:attrName>ppt_h</p:attrName>
                                        </p:attrNameLst>
                                      </p:cBhvr>
                                      <p:tavLst>
                                        <p:tav tm="0">
                                          <p:val>
                                            <p:fltVal val="0"/>
                                          </p:val>
                                        </p:tav>
                                        <p:tav tm="100000">
                                          <p:val>
                                            <p:strVal val="#ppt_h"/>
                                          </p:val>
                                        </p:tav>
                                      </p:tavLst>
                                    </p:anim>
                                    <p:anim calcmode="lin" valueType="num">
                                      <p:cBhvr>
                                        <p:cTn id="63" dur="1000" fill="hold"/>
                                        <p:tgtEl>
                                          <p:spTgt spid="1038"/>
                                        </p:tgtEl>
                                        <p:attrNameLst>
                                          <p:attrName>style.rotation</p:attrName>
                                        </p:attrNameLst>
                                      </p:cBhvr>
                                      <p:tavLst>
                                        <p:tav tm="0">
                                          <p:val>
                                            <p:fltVal val="90"/>
                                          </p:val>
                                        </p:tav>
                                        <p:tav tm="100000">
                                          <p:val>
                                            <p:fltVal val="0"/>
                                          </p:val>
                                        </p:tav>
                                      </p:tavLst>
                                    </p:anim>
                                    <p:animEffect transition="in" filter="fade">
                                      <p:cBhvr>
                                        <p:cTn id="64" dur="1000"/>
                                        <p:tgtEl>
                                          <p:spTgt spid="1038"/>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iterate type="lt">
                                    <p:tmPct val="5000"/>
                                  </p:iterate>
                                  <p:childTnLst>
                                    <p:set>
                                      <p:cBhvr>
                                        <p:cTn id="68" dur="1" fill="hold">
                                          <p:stCondLst>
                                            <p:cond delay="0"/>
                                          </p:stCondLst>
                                        </p:cTn>
                                        <p:tgtEl>
                                          <p:spTgt spid="1040"/>
                                        </p:tgtEl>
                                        <p:attrNameLst>
                                          <p:attrName>style.visibility</p:attrName>
                                        </p:attrNameLst>
                                      </p:cBhvr>
                                      <p:to>
                                        <p:strVal val="visible"/>
                                      </p:to>
                                    </p:set>
                                    <p:anim calcmode="lin" valueType="num">
                                      <p:cBhvr>
                                        <p:cTn id="69" dur="1000" fill="hold"/>
                                        <p:tgtEl>
                                          <p:spTgt spid="1040"/>
                                        </p:tgtEl>
                                        <p:attrNameLst>
                                          <p:attrName>ppt_w</p:attrName>
                                        </p:attrNameLst>
                                      </p:cBhvr>
                                      <p:tavLst>
                                        <p:tav tm="0">
                                          <p:val>
                                            <p:fltVal val="0"/>
                                          </p:val>
                                        </p:tav>
                                        <p:tav tm="100000">
                                          <p:val>
                                            <p:strVal val="#ppt_w"/>
                                          </p:val>
                                        </p:tav>
                                      </p:tavLst>
                                    </p:anim>
                                    <p:anim calcmode="lin" valueType="num">
                                      <p:cBhvr>
                                        <p:cTn id="70" dur="1000" fill="hold"/>
                                        <p:tgtEl>
                                          <p:spTgt spid="1040"/>
                                        </p:tgtEl>
                                        <p:attrNameLst>
                                          <p:attrName>ppt_h</p:attrName>
                                        </p:attrNameLst>
                                      </p:cBhvr>
                                      <p:tavLst>
                                        <p:tav tm="0">
                                          <p:val>
                                            <p:fltVal val="0"/>
                                          </p:val>
                                        </p:tav>
                                        <p:tav tm="100000">
                                          <p:val>
                                            <p:strVal val="#ppt_h"/>
                                          </p:val>
                                        </p:tav>
                                      </p:tavLst>
                                    </p:anim>
                                    <p:anim calcmode="lin" valueType="num">
                                      <p:cBhvr>
                                        <p:cTn id="71" dur="1000" fill="hold"/>
                                        <p:tgtEl>
                                          <p:spTgt spid="1040"/>
                                        </p:tgtEl>
                                        <p:attrNameLst>
                                          <p:attrName>style.rotation</p:attrName>
                                        </p:attrNameLst>
                                      </p:cBhvr>
                                      <p:tavLst>
                                        <p:tav tm="0">
                                          <p:val>
                                            <p:fltVal val="90"/>
                                          </p:val>
                                        </p:tav>
                                        <p:tav tm="100000">
                                          <p:val>
                                            <p:fltVal val="0"/>
                                          </p:val>
                                        </p:tav>
                                      </p:tavLst>
                                    </p:anim>
                                    <p:animEffect transition="in" filter="fade">
                                      <p:cBhvr>
                                        <p:cTn id="72" dur="10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341</Words>
  <PresentationFormat>Экран (4:3)</PresentationFormat>
  <Paragraphs>21</Paragraphs>
  <Slides>8</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8</vt:i4>
      </vt:variant>
    </vt:vector>
  </HeadingPairs>
  <TitlesOfParts>
    <vt:vector size="13" baseType="lpstr">
      <vt:lpstr>Calibri</vt:lpstr>
      <vt:lpstr>Arial</vt:lpstr>
      <vt:lpstr>Agency FB</vt:lpstr>
      <vt:lpstr>Andalus</vt:lpstr>
      <vt:lpstr>Office Theme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Dell</dc:creator>
  <cp:lastModifiedBy>User</cp:lastModifiedBy>
  <cp:revision>21</cp:revision>
  <dcterms:created xsi:type="dcterms:W3CDTF">2015-02-17T13:30:38Z</dcterms:created>
  <dcterms:modified xsi:type="dcterms:W3CDTF">2015-02-19T14:27:57Z</dcterms:modified>
</cp:coreProperties>
</file>