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4" r:id="rId5"/>
    <p:sldId id="273" r:id="rId6"/>
    <p:sldId id="272" r:id="rId7"/>
    <p:sldId id="269" r:id="rId8"/>
    <p:sldId id="270" r:id="rId9"/>
    <p:sldId id="271" r:id="rId10"/>
    <p:sldId id="282" r:id="rId11"/>
    <p:sldId id="281" r:id="rId12"/>
    <p:sldId id="280" r:id="rId13"/>
    <p:sldId id="279" r:id="rId14"/>
    <p:sldId id="278" r:id="rId15"/>
    <p:sldId id="277" r:id="rId16"/>
    <p:sldId id="276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EF89EB7-64A2-41BD-8328-FA4349F6A6B7}">
          <p14:sldIdLst>
            <p14:sldId id="256"/>
            <p14:sldId id="257"/>
            <p14:sldId id="258"/>
            <p14:sldId id="274"/>
            <p14:sldId id="273"/>
            <p14:sldId id="272"/>
            <p14:sldId id="269"/>
            <p14:sldId id="270"/>
            <p14:sldId id="271"/>
            <p14:sldId id="282"/>
            <p14:sldId id="281"/>
            <p14:sldId id="280"/>
            <p14:sldId id="279"/>
            <p14:sldId id="278"/>
            <p14:sldId id="277"/>
            <p14:sldId id="276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60"/>
  </p:normalViewPr>
  <p:slideViewPr>
    <p:cSldViewPr>
      <p:cViewPr varScale="1">
        <p:scale>
          <a:sx n="103" d="100"/>
          <a:sy n="103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8.jpg"/><Relationship Id="rId18" Type="http://schemas.openxmlformats.org/officeDocument/2006/relationships/slide" Target="slide14.xml"/><Relationship Id="rId3" Type="http://schemas.openxmlformats.org/officeDocument/2006/relationships/image" Target="../media/image3.jpg"/><Relationship Id="rId21" Type="http://schemas.openxmlformats.org/officeDocument/2006/relationships/image" Target="../media/image12.jpg"/><Relationship Id="rId7" Type="http://schemas.openxmlformats.org/officeDocument/2006/relationships/image" Target="../media/image5.jpg"/><Relationship Id="rId12" Type="http://schemas.openxmlformats.org/officeDocument/2006/relationships/slide" Target="slide11.xml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2" Type="http://schemas.openxmlformats.org/officeDocument/2006/relationships/slide" Target="slide9.xml"/><Relationship Id="rId16" Type="http://schemas.openxmlformats.org/officeDocument/2006/relationships/slide" Target="slide13.xml"/><Relationship Id="rId20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7.jpg"/><Relationship Id="rId24" Type="http://schemas.openxmlformats.org/officeDocument/2006/relationships/slide" Target="slide5.xml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23" Type="http://schemas.openxmlformats.org/officeDocument/2006/relationships/image" Target="../media/image13.jpeg"/><Relationship Id="rId10" Type="http://schemas.openxmlformats.org/officeDocument/2006/relationships/slide" Target="slide10.xml"/><Relationship Id="rId19" Type="http://schemas.openxmlformats.org/officeDocument/2006/relationships/image" Target="../media/image11.jpg"/><Relationship Id="rId4" Type="http://schemas.openxmlformats.org/officeDocument/2006/relationships/slide" Target="slide6.xml"/><Relationship Id="rId9" Type="http://schemas.openxmlformats.org/officeDocument/2006/relationships/image" Target="../media/image6.jpeg"/><Relationship Id="rId14" Type="http://schemas.openxmlformats.org/officeDocument/2006/relationships/slide" Target="slide12.xml"/><Relationship Id="rId22" Type="http://schemas.openxmlformats.org/officeDocument/2006/relationships/slide" Target="slide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/>
              <a:t>Вплив кольорів на людину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Виконав </a:t>
            </a:r>
            <a:r>
              <a:rPr lang="uk-UA" dirty="0" err="1" smtClean="0"/>
              <a:t>Проданчук</a:t>
            </a:r>
            <a:r>
              <a:rPr lang="uk-UA" dirty="0" smtClean="0"/>
              <a:t> Олег 10-А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237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dirty="0" smtClean="0"/>
              <a:t>Жовтий</a:t>
            </a:r>
            <a:endParaRPr lang="uk-UA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dirty="0"/>
              <a:t>Жовтий очищує, він протидіє </a:t>
            </a:r>
            <a:r>
              <a:rPr lang="uk-UA" sz="3600" dirty="0" smtClean="0"/>
              <a:t>заклопотаності</a:t>
            </a:r>
            <a:r>
              <a:rPr lang="uk-UA" sz="3600" dirty="0"/>
              <a:t>, похмурим думкам і дозволяє підвищити самооцінку.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417594"/>
            <a:ext cx="6660232" cy="3014954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16416" y="116632"/>
            <a:ext cx="720080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08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dirty="0" smtClean="0"/>
              <a:t>Блакитний</a:t>
            </a:r>
            <a:endParaRPr lang="uk-UA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709120"/>
          </a:xfrm>
        </p:spPr>
        <p:txBody>
          <a:bodyPr>
            <a:normAutofit fontScale="92500" lnSpcReduction="10000"/>
          </a:bodyPr>
          <a:lstStyle/>
          <a:p>
            <a:r>
              <a:rPr lang="uk-UA" sz="3200" dirty="0"/>
              <a:t>Блакитний можна використовувати для пом'якшення грубої поведінки та виховання співчуття, також він допомагає примиритися з дійсністю та лікує </a:t>
            </a:r>
            <a:r>
              <a:rPr lang="uk-UA" sz="3200" dirty="0" smtClean="0"/>
              <a:t>емоційний </a:t>
            </a:r>
            <a:r>
              <a:rPr lang="uk-UA" sz="3200" dirty="0"/>
              <a:t>біль. Якщо ви вирішили схуднути - не використовуйте в одязі цей колір.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968" y="1916832"/>
            <a:ext cx="3486000" cy="3456384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316416" y="116632"/>
            <a:ext cx="720080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077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352" y="188640"/>
            <a:ext cx="8229600" cy="868958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Зелений</a:t>
            </a:r>
            <a:endParaRPr lang="uk-UA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04001"/>
            <a:ext cx="8229600" cy="2497008"/>
          </a:xfrm>
        </p:spPr>
        <p:txBody>
          <a:bodyPr>
            <a:normAutofit/>
          </a:bodyPr>
          <a:lstStyle/>
          <a:p>
            <a:r>
              <a:rPr lang="ru-RU" sz="3600" dirty="0" err="1"/>
              <a:t>Зелений</a:t>
            </a:r>
            <a:r>
              <a:rPr lang="ru-RU" sz="3600" dirty="0"/>
              <a:t> </a:t>
            </a:r>
            <a:r>
              <a:rPr lang="ru-RU" sz="3600" dirty="0" err="1"/>
              <a:t>допоможе</a:t>
            </a:r>
            <a:r>
              <a:rPr lang="ru-RU" sz="3600" dirty="0"/>
              <a:t> </a:t>
            </a:r>
            <a:r>
              <a:rPr lang="ru-RU" sz="3600" dirty="0" err="1"/>
              <a:t>адаптуватися</a:t>
            </a:r>
            <a:r>
              <a:rPr lang="ru-RU" sz="3600" dirty="0"/>
              <a:t> до </a:t>
            </a:r>
            <a:r>
              <a:rPr lang="ru-RU" sz="3600" dirty="0" err="1"/>
              <a:t>незнайомих</a:t>
            </a:r>
            <a:r>
              <a:rPr lang="ru-RU" sz="3600" dirty="0"/>
              <a:t> </a:t>
            </a:r>
            <a:r>
              <a:rPr lang="ru-RU" sz="3600" dirty="0" err="1"/>
              <a:t>обставин</a:t>
            </a:r>
            <a:r>
              <a:rPr lang="ru-RU" sz="3600" dirty="0"/>
              <a:t>. </a:t>
            </a:r>
            <a:r>
              <a:rPr lang="ru-RU" sz="3600" dirty="0" err="1"/>
              <a:t>Він</a:t>
            </a:r>
            <a:r>
              <a:rPr lang="ru-RU" sz="3600" dirty="0"/>
              <a:t> </a:t>
            </a:r>
            <a:r>
              <a:rPr lang="ru-RU" sz="3600" dirty="0" err="1"/>
              <a:t>лікує</a:t>
            </a:r>
            <a:r>
              <a:rPr lang="ru-RU" sz="3600" dirty="0"/>
              <a:t> </a:t>
            </a:r>
            <a:r>
              <a:rPr lang="ru-RU" sz="3600" dirty="0" err="1" smtClean="0"/>
              <a:t>розлагоджену</a:t>
            </a:r>
            <a:r>
              <a:rPr lang="ru-RU" sz="3600" dirty="0" smtClean="0"/>
              <a:t> </a:t>
            </a:r>
            <a:r>
              <a:rPr lang="ru-RU" sz="3600" dirty="0" err="1"/>
              <a:t>нервову</a:t>
            </a:r>
            <a:r>
              <a:rPr lang="ru-RU" sz="3600" dirty="0"/>
              <a:t> систему і </a:t>
            </a:r>
            <a:r>
              <a:rPr lang="ru-RU" sz="3600" dirty="0" err="1"/>
              <a:t>несе</a:t>
            </a:r>
            <a:r>
              <a:rPr lang="ru-RU" sz="3600" dirty="0"/>
              <a:t> </a:t>
            </a:r>
            <a:r>
              <a:rPr lang="ru-RU" sz="3600" dirty="0" err="1"/>
              <a:t>заспокоєння</a:t>
            </a:r>
            <a:r>
              <a:rPr lang="ru-RU" sz="3600" dirty="0"/>
              <a:t>.</a:t>
            </a:r>
            <a:endParaRPr lang="uk-UA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708920"/>
            <a:ext cx="5328592" cy="3816424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16416" y="116632"/>
            <a:ext cx="720080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887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dirty="0" smtClean="0"/>
              <a:t>Синій</a:t>
            </a:r>
            <a:endParaRPr lang="uk-UA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 fontScale="92500"/>
          </a:bodyPr>
          <a:lstStyle/>
          <a:p>
            <a:r>
              <a:rPr lang="uk-UA" sz="3600" dirty="0"/>
              <a:t>Синій знищує не тільки мікроби, але й астральні забруднення. Він допомагає стерти з пам'яті болісні спогади та позбутися від різноманітних шкідливих звичок.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046389"/>
            <a:ext cx="3682380" cy="3571875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16416" y="116632"/>
            <a:ext cx="720080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717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dirty="0" smtClean="0"/>
              <a:t>Фіолетовий</a:t>
            </a:r>
            <a:endParaRPr lang="uk-UA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776530" cy="4935116"/>
          </a:xfrm>
        </p:spPr>
        <p:txBody>
          <a:bodyPr>
            <a:normAutofit fontScale="92500" lnSpcReduction="20000"/>
          </a:bodyPr>
          <a:lstStyle/>
          <a:p>
            <a:r>
              <a:rPr lang="uk-UA" sz="3200" dirty="0"/>
              <a:t>Фіолетовий бажано застосовувати тільки в комбінації з іншими кольорами, його надлишок призводить до депресій. Це колір лідера, його застосування допомагає </a:t>
            </a:r>
            <a:r>
              <a:rPr lang="uk-UA" sz="3200" dirty="0" smtClean="0"/>
              <a:t>розвинути </a:t>
            </a:r>
            <a:r>
              <a:rPr lang="uk-UA" sz="3200" dirty="0"/>
              <a:t>в собі якості керівника. Цей колір також не рекомендується використовувати для роботи з дітьми.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276872"/>
            <a:ext cx="3661701" cy="3610372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16416" y="116632"/>
            <a:ext cx="720080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440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12974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/>
              <a:t>Сірий</a:t>
            </a:r>
            <a:endParaRPr lang="uk-UA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229600" cy="4857403"/>
          </a:xfrm>
        </p:spPr>
        <p:txBody>
          <a:bodyPr>
            <a:normAutofit/>
          </a:bodyPr>
          <a:lstStyle/>
          <a:p>
            <a:r>
              <a:rPr lang="ru-RU" sz="3600" dirty="0" err="1"/>
              <a:t>Сірий</a:t>
            </a:r>
            <a:r>
              <a:rPr lang="ru-RU" sz="3600" dirty="0"/>
              <a:t> </a:t>
            </a:r>
            <a:r>
              <a:rPr lang="ru-RU" sz="3600" dirty="0" err="1"/>
              <a:t>заохочує</a:t>
            </a:r>
            <a:r>
              <a:rPr lang="ru-RU" sz="3600" dirty="0"/>
              <a:t> </a:t>
            </a:r>
            <a:r>
              <a:rPr lang="ru-RU" sz="3600" dirty="0" err="1"/>
              <a:t>мислення</a:t>
            </a:r>
            <a:r>
              <a:rPr lang="ru-RU" sz="3600" dirty="0"/>
              <a:t> </a:t>
            </a:r>
            <a:r>
              <a:rPr lang="ru-RU" sz="3600" dirty="0" err="1"/>
              <a:t>зі</a:t>
            </a:r>
            <a:r>
              <a:rPr lang="ru-RU" sz="3600" dirty="0"/>
              <a:t> </a:t>
            </a:r>
            <a:r>
              <a:rPr lang="ru-RU" sz="3600" dirty="0" err="1"/>
              <a:t>здоровим</a:t>
            </a:r>
            <a:r>
              <a:rPr lang="ru-RU" sz="3600" dirty="0"/>
              <a:t> </a:t>
            </a:r>
            <a:r>
              <a:rPr lang="ru-RU" sz="3600" dirty="0" err="1"/>
              <a:t>глуздом</a:t>
            </a:r>
            <a:r>
              <a:rPr lang="ru-RU" sz="3600" dirty="0"/>
              <a:t>, але </a:t>
            </a:r>
            <a:r>
              <a:rPr lang="ru-RU" sz="3600" dirty="0" err="1"/>
              <a:t>одночасно</a:t>
            </a:r>
            <a:r>
              <a:rPr lang="ru-RU" sz="3600" dirty="0"/>
              <a:t> </a:t>
            </a:r>
            <a:r>
              <a:rPr lang="ru-RU" sz="3600" dirty="0" err="1" smtClean="0"/>
              <a:t>сприяє</a:t>
            </a:r>
            <a:r>
              <a:rPr lang="ru-RU" sz="3600" dirty="0" smtClean="0"/>
              <a:t> </a:t>
            </a:r>
            <a:r>
              <a:rPr lang="ru-RU" sz="3600" dirty="0" err="1" smtClean="0"/>
              <a:t>безрозсудливості</a:t>
            </a:r>
            <a:r>
              <a:rPr lang="ru-RU" sz="3600" dirty="0" smtClean="0"/>
              <a:t>. </a:t>
            </a:r>
            <a:r>
              <a:rPr lang="ru-RU" sz="3600" dirty="0" err="1"/>
              <a:t>Також</a:t>
            </a:r>
            <a:r>
              <a:rPr lang="ru-RU" sz="3600" dirty="0"/>
              <a:t> </a:t>
            </a:r>
            <a:r>
              <a:rPr lang="ru-RU" sz="3600" dirty="0" err="1"/>
              <a:t>він</a:t>
            </a:r>
            <a:r>
              <a:rPr lang="ru-RU" sz="3600" dirty="0"/>
              <a:t> </a:t>
            </a:r>
            <a:r>
              <a:rPr lang="ru-RU" sz="3600" dirty="0" err="1"/>
              <a:t>заспокоює</a:t>
            </a:r>
            <a:r>
              <a:rPr lang="ru-RU" sz="3600" dirty="0"/>
              <a:t> </a:t>
            </a:r>
            <a:r>
              <a:rPr lang="ru-RU" sz="3600" dirty="0" err="1" smtClean="0"/>
              <a:t>розлагоджені</a:t>
            </a:r>
            <a:r>
              <a:rPr lang="ru-RU" sz="3600" dirty="0" smtClean="0"/>
              <a:t> </a:t>
            </a:r>
            <a:r>
              <a:rPr lang="ru-RU" sz="3600" dirty="0" err="1"/>
              <a:t>нерви</a:t>
            </a:r>
            <a:r>
              <a:rPr lang="ru-RU" sz="3600" dirty="0"/>
              <a:t>.</a:t>
            </a:r>
            <a:endParaRPr lang="uk-UA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73016"/>
            <a:ext cx="3954016" cy="3030984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16416" y="116632"/>
            <a:ext cx="720080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993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40966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/>
              <a:t>Чорний</a:t>
            </a:r>
            <a:endParaRPr lang="uk-UA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3528392"/>
          </a:xfrm>
        </p:spPr>
        <p:txBody>
          <a:bodyPr>
            <a:normAutofit/>
          </a:bodyPr>
          <a:lstStyle/>
          <a:p>
            <a:r>
              <a:rPr lang="ru-RU" sz="3200" dirty="0" err="1"/>
              <a:t>Чорний</a:t>
            </a:r>
            <a:r>
              <a:rPr lang="ru-RU" sz="3200" dirty="0"/>
              <a:t> -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колір</a:t>
            </a:r>
            <a:r>
              <a:rPr lang="ru-RU" sz="3200" dirty="0"/>
              <a:t> </a:t>
            </a:r>
            <a:r>
              <a:rPr lang="ru-RU" sz="3200" dirty="0" err="1"/>
              <a:t>темряви</a:t>
            </a:r>
            <a:r>
              <a:rPr lang="ru-RU" sz="3200" dirty="0"/>
              <a:t>, але парадокс в тому, </a:t>
            </a:r>
            <a:r>
              <a:rPr lang="ru-RU" sz="3200" dirty="0" err="1"/>
              <a:t>що</a:t>
            </a:r>
            <a:r>
              <a:rPr lang="ru-RU" sz="3200" dirty="0"/>
              <a:t> в самому </a:t>
            </a:r>
            <a:r>
              <a:rPr lang="ru-RU" sz="3200" dirty="0" err="1"/>
              <a:t>серці</a:t>
            </a:r>
            <a:r>
              <a:rPr lang="ru-RU" sz="3200" dirty="0"/>
              <a:t> </a:t>
            </a:r>
            <a:r>
              <a:rPr lang="ru-RU" sz="3200" dirty="0" err="1"/>
              <a:t>темряви</a:t>
            </a:r>
            <a:r>
              <a:rPr lang="ru-RU" sz="3200" dirty="0"/>
              <a:t> є </a:t>
            </a:r>
            <a:r>
              <a:rPr lang="ru-RU" sz="3200" dirty="0" err="1"/>
              <a:t>світло</a:t>
            </a:r>
            <a:r>
              <a:rPr lang="ru-RU" sz="3200" dirty="0"/>
              <a:t>. Просто мало </a:t>
            </a:r>
            <a:r>
              <a:rPr lang="ru-RU" sz="3200" dirty="0" err="1"/>
              <a:t>хто</a:t>
            </a:r>
            <a:r>
              <a:rPr lang="ru-RU" sz="3200" dirty="0"/>
              <a:t> </a:t>
            </a:r>
            <a:r>
              <a:rPr lang="ru-RU" sz="3200" dirty="0" err="1"/>
              <a:t>наважується</a:t>
            </a:r>
            <a:r>
              <a:rPr lang="ru-RU" sz="3200" dirty="0"/>
              <a:t> </a:t>
            </a:r>
            <a:r>
              <a:rPr lang="ru-RU" sz="3200" dirty="0" err="1"/>
              <a:t>заглянути</a:t>
            </a:r>
            <a:r>
              <a:rPr lang="ru-RU" sz="3200" dirty="0"/>
              <a:t> у </a:t>
            </a:r>
            <a:r>
              <a:rPr lang="ru-RU" sz="3200" dirty="0" err="1"/>
              <a:t>темряву</a:t>
            </a:r>
            <a:r>
              <a:rPr lang="ru-RU" sz="3200" dirty="0"/>
              <a:t> так </a:t>
            </a:r>
            <a:r>
              <a:rPr lang="ru-RU" sz="3200" dirty="0" err="1"/>
              <a:t>глибоко</a:t>
            </a:r>
            <a:r>
              <a:rPr lang="ru-RU" sz="3200" dirty="0"/>
              <a:t>. Тому </a:t>
            </a:r>
            <a:r>
              <a:rPr lang="ru-RU" sz="3200" dirty="0" err="1"/>
              <a:t>чорний</a:t>
            </a:r>
            <a:r>
              <a:rPr lang="ru-RU" sz="3200" dirty="0"/>
              <a:t> </a:t>
            </a:r>
            <a:r>
              <a:rPr lang="ru-RU" sz="3200" dirty="0" err="1"/>
              <a:t>допомагає</a:t>
            </a:r>
            <a:r>
              <a:rPr lang="ru-RU" sz="3200" dirty="0"/>
              <a:t> нам </a:t>
            </a:r>
            <a:r>
              <a:rPr lang="ru-RU" sz="3200" dirty="0" err="1"/>
              <a:t>заглянути</a:t>
            </a:r>
            <a:r>
              <a:rPr lang="ru-RU" sz="3200" dirty="0"/>
              <a:t> в себе та </a:t>
            </a:r>
            <a:r>
              <a:rPr lang="ru-RU" sz="3200" dirty="0" err="1"/>
              <a:t>розкритися</a:t>
            </a:r>
            <a:r>
              <a:rPr lang="ru-RU" sz="3200" dirty="0"/>
              <a:t>. Але не забудьте,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після</a:t>
            </a:r>
            <a:r>
              <a:rPr lang="ru-RU" sz="3200" dirty="0"/>
              <a:t> </a:t>
            </a:r>
            <a:r>
              <a:rPr lang="ru-RU" sz="3200" dirty="0" err="1"/>
              <a:t>застосування</a:t>
            </a:r>
            <a:r>
              <a:rPr lang="ru-RU" sz="3200" dirty="0"/>
              <a:t> </a:t>
            </a:r>
            <a:r>
              <a:rPr lang="ru-RU" sz="3200" dirty="0" err="1" smtClean="0"/>
              <a:t>чорного</a:t>
            </a:r>
            <a:r>
              <a:rPr lang="ru-RU" sz="3200" dirty="0" smtClean="0"/>
              <a:t>, </a:t>
            </a:r>
            <a:r>
              <a:rPr lang="ru-RU" sz="3200" dirty="0" err="1"/>
              <a:t>краще</a:t>
            </a:r>
            <a:r>
              <a:rPr lang="ru-RU" sz="3200" dirty="0"/>
              <a:t> </a:t>
            </a:r>
            <a:r>
              <a:rPr lang="ru-RU" sz="3200" dirty="0" err="1"/>
              <a:t>повернутися</a:t>
            </a:r>
            <a:r>
              <a:rPr lang="ru-RU" sz="3200" dirty="0"/>
              <a:t> до </a:t>
            </a:r>
            <a:r>
              <a:rPr lang="ru-RU" sz="3200" dirty="0" err="1"/>
              <a:t>усієї</a:t>
            </a:r>
            <a:r>
              <a:rPr lang="ru-RU" sz="3200" dirty="0"/>
              <a:t> </a:t>
            </a:r>
            <a:r>
              <a:rPr lang="ru-RU" sz="3200" dirty="0" err="1" smtClean="0"/>
              <a:t>палітри</a:t>
            </a:r>
            <a:r>
              <a:rPr lang="ru-RU" sz="3200" dirty="0" smtClean="0"/>
              <a:t> </a:t>
            </a:r>
            <a:r>
              <a:rPr lang="ru-RU" sz="3200" dirty="0" err="1"/>
              <a:t>кольорів</a:t>
            </a:r>
            <a:r>
              <a:rPr lang="ru-RU" sz="3200" dirty="0"/>
              <a:t>.</a:t>
            </a:r>
            <a:endParaRPr lang="uk-UA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131694"/>
            <a:ext cx="4386064" cy="2381250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16416" y="116632"/>
            <a:ext cx="720080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934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Дякую за увагу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184841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4114800" cy="5832648"/>
          </a:xfrm>
        </p:spPr>
        <p:txBody>
          <a:bodyPr>
            <a:normAutofit/>
          </a:bodyPr>
          <a:lstStyle/>
          <a:p>
            <a:pPr fontAlgn="base"/>
            <a:r>
              <a:rPr lang="ru-RU" i="1" dirty="0"/>
              <a:t>Все </a:t>
            </a:r>
            <a:r>
              <a:rPr lang="ru-RU" i="1" dirty="0" err="1"/>
              <a:t>життя</a:t>
            </a:r>
            <a:r>
              <a:rPr lang="ru-RU" i="1" dirty="0"/>
              <a:t> нас </a:t>
            </a:r>
            <a:r>
              <a:rPr lang="ru-RU" i="1" dirty="0" err="1"/>
              <a:t>супроводжує</a:t>
            </a:r>
            <a:r>
              <a:rPr lang="ru-RU" i="1" dirty="0"/>
              <a:t> </a:t>
            </a:r>
            <a:r>
              <a:rPr lang="ru-RU" i="1" dirty="0" err="1"/>
              <a:t>колір</a:t>
            </a:r>
            <a:r>
              <a:rPr lang="ru-RU" i="1" dirty="0"/>
              <a:t>. </a:t>
            </a:r>
            <a:r>
              <a:rPr lang="ru-RU" i="1" dirty="0" err="1"/>
              <a:t>Ще</a:t>
            </a:r>
            <a:r>
              <a:rPr lang="ru-RU" i="1" dirty="0"/>
              <a:t> в </a:t>
            </a:r>
            <a:r>
              <a:rPr lang="ru-RU" i="1" dirty="0" err="1"/>
              <a:t>утробі</a:t>
            </a:r>
            <a:r>
              <a:rPr lang="ru-RU" i="1" dirty="0"/>
              <a:t> </a:t>
            </a:r>
            <a:r>
              <a:rPr lang="ru-RU" i="1" dirty="0" err="1"/>
              <a:t>матері</a:t>
            </a:r>
            <a:r>
              <a:rPr lang="ru-RU" i="1" dirty="0"/>
              <a:t> ми </a:t>
            </a:r>
            <a:r>
              <a:rPr lang="ru-RU" i="1" dirty="0" err="1"/>
              <a:t>сприймаємо</a:t>
            </a:r>
            <a:r>
              <a:rPr lang="ru-RU" i="1" dirty="0"/>
              <a:t> </a:t>
            </a:r>
            <a:r>
              <a:rPr lang="ru-RU" i="1" dirty="0" err="1"/>
              <a:t>червоно-рожеве</a:t>
            </a:r>
            <a:r>
              <a:rPr lang="ru-RU" i="1" dirty="0"/>
              <a:t> </a:t>
            </a:r>
            <a:r>
              <a:rPr lang="ru-RU" i="1" dirty="0" err="1"/>
              <a:t>свічення</a:t>
            </a:r>
            <a:r>
              <a:rPr lang="ru-RU" i="1" dirty="0"/>
              <a:t>, в </a:t>
            </a:r>
            <a:r>
              <a:rPr lang="ru-RU" i="1" dirty="0" err="1"/>
              <a:t>якому</a:t>
            </a:r>
            <a:r>
              <a:rPr lang="ru-RU" i="1" dirty="0"/>
              <a:t> </a:t>
            </a:r>
            <a:r>
              <a:rPr lang="ru-RU" i="1" dirty="0" err="1"/>
              <a:t>знаходимося</a:t>
            </a:r>
            <a:r>
              <a:rPr lang="ru-RU" i="1" dirty="0"/>
              <a:t>. </a:t>
            </a:r>
            <a:r>
              <a:rPr lang="ru-RU" i="1" dirty="0" err="1"/>
              <a:t>Колір</a:t>
            </a:r>
            <a:r>
              <a:rPr lang="ru-RU" i="1" dirty="0"/>
              <a:t> </a:t>
            </a:r>
            <a:r>
              <a:rPr lang="ru-RU" i="1" dirty="0" err="1"/>
              <a:t>значно</a:t>
            </a:r>
            <a:r>
              <a:rPr lang="ru-RU" i="1" dirty="0"/>
              <a:t> </a:t>
            </a:r>
            <a:r>
              <a:rPr lang="ru-RU" i="1" dirty="0" err="1"/>
              <a:t>впливає</a:t>
            </a:r>
            <a:r>
              <a:rPr lang="ru-RU" i="1" dirty="0"/>
              <a:t> на нас: </a:t>
            </a:r>
            <a:r>
              <a:rPr lang="ru-RU" i="1" dirty="0" err="1"/>
              <a:t>притягує</a:t>
            </a:r>
            <a:r>
              <a:rPr lang="ru-RU" i="1" dirty="0"/>
              <a:t> нас і до нас, </a:t>
            </a:r>
            <a:r>
              <a:rPr lang="ru-RU" i="1" dirty="0" err="1"/>
              <a:t>змушує</a:t>
            </a:r>
            <a:r>
              <a:rPr lang="ru-RU" i="1" dirty="0"/>
              <a:t> </a:t>
            </a:r>
            <a:r>
              <a:rPr lang="ru-RU" i="1" dirty="0" err="1"/>
              <a:t>робити</a:t>
            </a:r>
            <a:r>
              <a:rPr lang="ru-RU" i="1" dirty="0"/>
              <a:t> покупки та </a:t>
            </a:r>
            <a:r>
              <a:rPr lang="ru-RU" i="1" dirty="0" err="1"/>
              <a:t>викликає</a:t>
            </a:r>
            <a:r>
              <a:rPr lang="ru-RU" i="1" dirty="0"/>
              <a:t> </a:t>
            </a:r>
            <a:r>
              <a:rPr lang="ru-RU" i="1" dirty="0" err="1"/>
              <a:t>різноманітні</a:t>
            </a:r>
            <a:r>
              <a:rPr lang="ru-RU" i="1" dirty="0"/>
              <a:t> </a:t>
            </a:r>
            <a:r>
              <a:rPr lang="ru-RU" i="1" dirty="0" err="1"/>
              <a:t>емоції</a:t>
            </a:r>
            <a:r>
              <a:rPr lang="ru-RU" i="1" dirty="0"/>
              <a:t>. </a:t>
            </a:r>
            <a:r>
              <a:rPr lang="ru-RU" i="1" dirty="0" err="1"/>
              <a:t>Зумовлює</a:t>
            </a:r>
            <a:r>
              <a:rPr lang="ru-RU" i="1" dirty="0"/>
              <a:t> </a:t>
            </a:r>
            <a:r>
              <a:rPr lang="ru-RU" i="1" dirty="0" err="1"/>
              <a:t>раптові</a:t>
            </a:r>
            <a:r>
              <a:rPr lang="ru-RU" i="1" dirty="0"/>
              <a:t> </a:t>
            </a:r>
            <a:r>
              <a:rPr lang="ru-RU" i="1" dirty="0" err="1"/>
              <a:t>почуття</a:t>
            </a:r>
            <a:r>
              <a:rPr lang="ru-RU" i="1" dirty="0"/>
              <a:t> і </a:t>
            </a:r>
            <a:r>
              <a:rPr lang="ru-RU" i="1" dirty="0" err="1"/>
              <a:t>навіть</a:t>
            </a:r>
            <a:r>
              <a:rPr lang="ru-RU" i="1" dirty="0"/>
              <a:t> </a:t>
            </a:r>
            <a:r>
              <a:rPr lang="ru-RU" i="1" dirty="0" err="1"/>
              <a:t>фізіологічні</a:t>
            </a:r>
            <a:r>
              <a:rPr lang="ru-RU" i="1" dirty="0"/>
              <a:t> </a:t>
            </a:r>
            <a:r>
              <a:rPr lang="ru-RU" i="1" dirty="0" err="1"/>
              <a:t>реакції</a:t>
            </a:r>
            <a:r>
              <a:rPr lang="ru-RU" i="1" dirty="0"/>
              <a:t>,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припливу</a:t>
            </a:r>
            <a:r>
              <a:rPr lang="ru-RU" i="1" dirty="0"/>
              <a:t> </a:t>
            </a:r>
            <a:r>
              <a:rPr lang="ru-RU" i="1" dirty="0" err="1"/>
              <a:t>крові</a:t>
            </a:r>
            <a:r>
              <a:rPr lang="ru-RU" i="1" dirty="0"/>
              <a:t> до </a:t>
            </a:r>
            <a:r>
              <a:rPr lang="ru-RU" i="1" dirty="0" err="1"/>
              <a:t>почуття</a:t>
            </a:r>
            <a:r>
              <a:rPr lang="ru-RU" i="1" dirty="0"/>
              <a:t> холоду.</a:t>
            </a:r>
          </a:p>
          <a:p>
            <a:pPr marL="0" indent="0" fontAlgn="base">
              <a:buNone/>
            </a:pPr>
            <a:endParaRPr lang="ru-RU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66812"/>
            <a:ext cx="416433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0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 smtClean="0"/>
              <a:t>Колір-це…</a:t>
            </a:r>
            <a:endParaRPr lang="uk-UA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К</a:t>
            </a:r>
            <a:r>
              <a:rPr lang="uk-UA" dirty="0" smtClean="0"/>
              <a:t>олір </a:t>
            </a:r>
            <a:r>
              <a:rPr lang="uk-UA" dirty="0"/>
              <a:t>- це субстанція, що змінюється </a:t>
            </a:r>
            <a:r>
              <a:rPr lang="uk-UA" dirty="0" smtClean="0"/>
              <a:t>подібно до </a:t>
            </a:r>
            <a:r>
              <a:rPr lang="uk-UA" dirty="0"/>
              <a:t>звуку, тому існують такі кольори, яких ми, люди, сприйняти </a:t>
            </a:r>
            <a:r>
              <a:rPr lang="uk-UA" dirty="0" smtClean="0"/>
              <a:t>неспроможні </a:t>
            </a:r>
            <a:r>
              <a:rPr lang="uk-UA" dirty="0"/>
              <a:t>- точно так, як існують звуки, доступні собаці, але не чутні </a:t>
            </a:r>
            <a:r>
              <a:rPr lang="uk-UA" dirty="0" smtClean="0"/>
              <a:t>людині. </a:t>
            </a:r>
            <a:r>
              <a:rPr lang="uk-UA" dirty="0"/>
              <a:t>Сучасні вчені доводять, що наша колірна чутливість </a:t>
            </a:r>
            <a:r>
              <a:rPr lang="uk-UA" dirty="0" smtClean="0"/>
              <a:t>розвивається, </a:t>
            </a:r>
            <a:r>
              <a:rPr lang="uk-UA" dirty="0"/>
              <a:t>з часом ми зможемо бачити такі кольори, які абсолютно недоступні зараз.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34664"/>
            <a:ext cx="3744416" cy="382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7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sz="4000" dirty="0" err="1"/>
              <a:t>Вплив</a:t>
            </a:r>
            <a:r>
              <a:rPr lang="ru-RU" sz="4000" dirty="0"/>
              <a:t> </a:t>
            </a:r>
            <a:r>
              <a:rPr lang="ru-RU" sz="4000" dirty="0" err="1"/>
              <a:t>кольору</a:t>
            </a:r>
            <a:r>
              <a:rPr lang="ru-RU" sz="4000" dirty="0"/>
              <a:t> на </a:t>
            </a:r>
            <a:r>
              <a:rPr lang="ru-RU" sz="4000" dirty="0" err="1"/>
              <a:t>психологічний</a:t>
            </a:r>
            <a:r>
              <a:rPr lang="ru-RU" sz="4000" dirty="0"/>
              <a:t> та </a:t>
            </a:r>
            <a:r>
              <a:rPr lang="ru-RU" sz="4000" dirty="0" err="1"/>
              <a:t>емоційний</a:t>
            </a:r>
            <a:r>
              <a:rPr lang="ru-RU" sz="4000" dirty="0"/>
              <a:t> стан</a:t>
            </a:r>
            <a:endParaRPr lang="uk-UA" sz="4000" dirty="0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3068960"/>
            <a:ext cx="1800201" cy="1452946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7" y="1584114"/>
            <a:ext cx="1872208" cy="1484846"/>
          </a:xfrm>
          <a:prstGeom prst="rect">
            <a:avLst/>
          </a:prstGeom>
        </p:spPr>
      </p:pic>
      <p:pic>
        <p:nvPicPr>
          <p:cNvPr id="7" name="Рисунок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5" y="1591112"/>
            <a:ext cx="1973004" cy="1477848"/>
          </a:xfrm>
          <a:prstGeom prst="rect">
            <a:avLst/>
          </a:prstGeom>
        </p:spPr>
      </p:pic>
      <p:pic>
        <p:nvPicPr>
          <p:cNvPr id="8" name="Рисунок 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949" y="1591112"/>
            <a:ext cx="1967056" cy="1477848"/>
          </a:xfrm>
          <a:prstGeom prst="rect">
            <a:avLst/>
          </a:prstGeom>
        </p:spPr>
      </p:pic>
      <p:pic>
        <p:nvPicPr>
          <p:cNvPr id="9" name="Рисунок 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7" y="3068960"/>
            <a:ext cx="1872208" cy="1452946"/>
          </a:xfrm>
          <a:prstGeom prst="rect">
            <a:avLst/>
          </a:prstGeom>
        </p:spPr>
      </p:pic>
      <p:pic>
        <p:nvPicPr>
          <p:cNvPr id="10" name="Рисунок 9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6" y="3068960"/>
            <a:ext cx="1973004" cy="1452946"/>
          </a:xfrm>
          <a:prstGeom prst="rect">
            <a:avLst/>
          </a:prstGeom>
        </p:spPr>
      </p:pic>
      <p:pic>
        <p:nvPicPr>
          <p:cNvPr id="11" name="Рисунок 10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5" y="3068961"/>
            <a:ext cx="1977540" cy="1452946"/>
          </a:xfrm>
          <a:prstGeom prst="rect">
            <a:avLst/>
          </a:prstGeom>
        </p:spPr>
      </p:pic>
      <p:pic>
        <p:nvPicPr>
          <p:cNvPr id="12" name="Рисунок 11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521262"/>
            <a:ext cx="1800202" cy="1428018"/>
          </a:xfrm>
          <a:prstGeom prst="rect">
            <a:avLst/>
          </a:prstGeom>
        </p:spPr>
      </p:pic>
      <p:pic>
        <p:nvPicPr>
          <p:cNvPr id="13" name="Рисунок 12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7" y="4525037"/>
            <a:ext cx="1872209" cy="1424243"/>
          </a:xfrm>
          <a:prstGeom prst="rect">
            <a:avLst/>
          </a:prstGeom>
        </p:spPr>
      </p:pic>
      <p:pic>
        <p:nvPicPr>
          <p:cNvPr id="14" name="Рисунок 13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6" y="4521263"/>
            <a:ext cx="1962519" cy="1428018"/>
          </a:xfrm>
          <a:prstGeom prst="rect">
            <a:avLst/>
          </a:prstGeom>
        </p:spPr>
      </p:pic>
      <p:pic>
        <p:nvPicPr>
          <p:cNvPr id="15" name="Рисунок 14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950" y="4525037"/>
            <a:ext cx="1967055" cy="1424243"/>
          </a:xfrm>
          <a:prstGeom prst="rect">
            <a:avLst/>
          </a:prstGeom>
        </p:spPr>
      </p:pic>
      <p:pic>
        <p:nvPicPr>
          <p:cNvPr id="17" name="Объект 16">
            <a:hlinkClick r:id="rId24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6" y="1584114"/>
            <a:ext cx="1800202" cy="1477848"/>
          </a:xfrm>
        </p:spPr>
      </p:pic>
    </p:spTree>
    <p:extLst>
      <p:ext uri="{BB962C8B-B14F-4D97-AF65-F5344CB8AC3E}">
        <p14:creationId xmlns:p14="http://schemas.microsoft.com/office/powerpoint/2010/main" val="429142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dirty="0" smtClean="0"/>
              <a:t>Білий</a:t>
            </a:r>
            <a:endParaRPr lang="uk-UA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80920" cy="2016224"/>
          </a:xfrm>
        </p:spPr>
        <p:txBody>
          <a:bodyPr>
            <a:normAutofit/>
          </a:bodyPr>
          <a:lstStyle/>
          <a:p>
            <a:r>
              <a:rPr lang="ru-RU" sz="3600" dirty="0" err="1"/>
              <a:t>Білий</a:t>
            </a:r>
            <a:r>
              <a:rPr lang="ru-RU" sz="3600" dirty="0"/>
              <a:t> </a:t>
            </a:r>
            <a:r>
              <a:rPr lang="ru-RU" sz="3600" dirty="0" err="1"/>
              <a:t>може</a:t>
            </a:r>
            <a:r>
              <a:rPr lang="ru-RU" sz="3600" dirty="0"/>
              <a:t> </a:t>
            </a:r>
            <a:r>
              <a:rPr lang="ru-RU" sz="3600" dirty="0" err="1"/>
              <a:t>підняти</a:t>
            </a:r>
            <a:r>
              <a:rPr lang="ru-RU" sz="3600" dirty="0"/>
              <a:t> тонус в </a:t>
            </a:r>
            <a:r>
              <a:rPr lang="ru-RU" sz="3600" dirty="0" err="1"/>
              <a:t>похмурий</a:t>
            </a:r>
            <a:r>
              <a:rPr lang="ru-RU" sz="3600" dirty="0"/>
              <a:t> день, </a:t>
            </a:r>
            <a:r>
              <a:rPr lang="ru-RU" sz="3600" dirty="0" err="1"/>
              <a:t>він</a:t>
            </a:r>
            <a:r>
              <a:rPr lang="ru-RU" sz="3600" dirty="0"/>
              <a:t> </a:t>
            </a:r>
            <a:r>
              <a:rPr lang="ru-RU" sz="3600" dirty="0" err="1"/>
              <a:t>допомагає</a:t>
            </a:r>
            <a:r>
              <a:rPr lang="ru-RU" sz="3600" dirty="0"/>
              <a:t> </a:t>
            </a:r>
            <a:r>
              <a:rPr lang="ru-RU" sz="3600" dirty="0" err="1"/>
              <a:t>подолати</a:t>
            </a:r>
            <a:r>
              <a:rPr lang="ru-RU" sz="3600" dirty="0"/>
              <a:t> </a:t>
            </a:r>
            <a:r>
              <a:rPr lang="ru-RU" sz="3600" dirty="0" err="1"/>
              <a:t>скованість</a:t>
            </a:r>
            <a:r>
              <a:rPr lang="ru-RU" sz="3600" dirty="0"/>
              <a:t>.</a:t>
            </a:r>
            <a:endParaRPr lang="uk-UA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564904"/>
            <a:ext cx="6026562" cy="4081636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16416" y="116632"/>
            <a:ext cx="720080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939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dirty="0" smtClean="0"/>
              <a:t>Рожевий</a:t>
            </a:r>
            <a:endParaRPr lang="uk-UA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4330824" cy="5112568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err="1"/>
              <a:t>Рожевий</a:t>
            </a:r>
            <a:r>
              <a:rPr lang="ru-RU" sz="3600" dirty="0"/>
              <a:t>, </a:t>
            </a:r>
            <a:r>
              <a:rPr lang="ru-RU" sz="3600" dirty="0" err="1"/>
              <a:t>рум'яно-рожевий</a:t>
            </a:r>
            <a:r>
              <a:rPr lang="ru-RU" sz="3600" dirty="0"/>
              <a:t> </a:t>
            </a:r>
            <a:r>
              <a:rPr lang="ru-RU" sz="3600" dirty="0" err="1"/>
              <a:t>допоможе</a:t>
            </a:r>
            <a:r>
              <a:rPr lang="ru-RU" sz="3600" dirty="0"/>
              <a:t> вам в </a:t>
            </a:r>
            <a:r>
              <a:rPr lang="ru-RU" sz="3600" dirty="0" err="1"/>
              <a:t>горі</a:t>
            </a:r>
            <a:r>
              <a:rPr lang="ru-RU" sz="3600" dirty="0"/>
              <a:t> і </a:t>
            </a:r>
            <a:r>
              <a:rPr lang="ru-RU" sz="3600" dirty="0" err="1"/>
              <a:t>турботах</a:t>
            </a:r>
            <a:r>
              <a:rPr lang="ru-RU" sz="3600" dirty="0"/>
              <a:t>. </a:t>
            </a:r>
            <a:r>
              <a:rPr lang="ru-RU" sz="3600" dirty="0" err="1"/>
              <a:t>Цей</a:t>
            </a:r>
            <a:r>
              <a:rPr lang="ru-RU" sz="3600" dirty="0"/>
              <a:t> </a:t>
            </a:r>
            <a:r>
              <a:rPr lang="ru-RU" sz="3600" dirty="0" err="1"/>
              <a:t>колір</a:t>
            </a:r>
            <a:r>
              <a:rPr lang="ru-RU" sz="3600" dirty="0"/>
              <a:t> </a:t>
            </a:r>
            <a:r>
              <a:rPr lang="ru-RU" sz="3600" dirty="0" err="1"/>
              <a:t>викликає</a:t>
            </a:r>
            <a:r>
              <a:rPr lang="ru-RU" sz="3600" dirty="0"/>
              <a:t> </a:t>
            </a:r>
            <a:r>
              <a:rPr lang="ru-RU" sz="3600" dirty="0" err="1"/>
              <a:t>почуття</a:t>
            </a:r>
            <a:r>
              <a:rPr lang="ru-RU" sz="3600" dirty="0"/>
              <a:t> комфорту та </a:t>
            </a:r>
            <a:r>
              <a:rPr lang="ru-RU" sz="3600" dirty="0" err="1"/>
              <a:t>допомагає</a:t>
            </a:r>
            <a:r>
              <a:rPr lang="ru-RU" sz="3600" dirty="0"/>
              <a:t> в </a:t>
            </a:r>
            <a:r>
              <a:rPr lang="ru-RU" sz="3600" dirty="0" err="1"/>
              <a:t>критичних</a:t>
            </a:r>
            <a:r>
              <a:rPr lang="ru-RU" sz="3600" dirty="0"/>
              <a:t> </a:t>
            </a:r>
            <a:r>
              <a:rPr lang="ru-RU" sz="3600" dirty="0" err="1"/>
              <a:t>ситуаціях</a:t>
            </a:r>
            <a:r>
              <a:rPr lang="ru-RU" sz="3600" dirty="0"/>
              <a:t> - </a:t>
            </a:r>
            <a:r>
              <a:rPr lang="ru-RU" sz="3600" dirty="0" err="1"/>
              <a:t>спробуйте</a:t>
            </a:r>
            <a:r>
              <a:rPr lang="ru-RU" sz="3600" dirty="0"/>
              <a:t> </a:t>
            </a:r>
            <a:r>
              <a:rPr lang="ru-RU" sz="3600" dirty="0" err="1"/>
              <a:t>скористатися</a:t>
            </a:r>
            <a:r>
              <a:rPr lang="ru-RU" sz="3600" dirty="0"/>
              <a:t> </a:t>
            </a:r>
            <a:r>
              <a:rPr lang="ru-RU" sz="3600" dirty="0" err="1"/>
              <a:t>цим</a:t>
            </a:r>
            <a:r>
              <a:rPr lang="ru-RU" sz="3600" dirty="0"/>
              <a:t> </a:t>
            </a:r>
            <a:r>
              <a:rPr lang="ru-RU" sz="3600" dirty="0" err="1"/>
              <a:t>кольором</a:t>
            </a:r>
            <a:r>
              <a:rPr lang="ru-RU" sz="3600" dirty="0"/>
              <a:t> у </a:t>
            </a:r>
            <a:r>
              <a:rPr lang="ru-RU" sz="3600" dirty="0" err="1"/>
              <a:t>випадку</a:t>
            </a:r>
            <a:r>
              <a:rPr lang="ru-RU" sz="3600" dirty="0"/>
              <a:t> </a:t>
            </a:r>
            <a:r>
              <a:rPr lang="ru-RU" sz="3600" dirty="0" err="1"/>
              <a:t>якої-небудь</a:t>
            </a:r>
            <a:r>
              <a:rPr lang="ru-RU" sz="3600" dirty="0"/>
              <a:t> </a:t>
            </a:r>
            <a:r>
              <a:rPr lang="ru-RU" sz="3600" dirty="0" err="1"/>
              <a:t>невдачі</a:t>
            </a:r>
            <a:r>
              <a:rPr lang="ru-RU" sz="3600" dirty="0"/>
              <a:t>.</a:t>
            </a:r>
            <a:endParaRPr lang="uk-UA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04863"/>
            <a:ext cx="3601936" cy="2942427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16416" y="116632"/>
            <a:ext cx="720080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597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6950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/>
              <a:t>Помаранчевий</a:t>
            </a:r>
            <a:endParaRPr lang="uk-UA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616624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Біль, </a:t>
            </a:r>
            <a:r>
              <a:rPr lang="uk-UA" sz="3200" dirty="0"/>
              <a:t>тяжке потрясіння, приниження </a:t>
            </a:r>
            <a:r>
              <a:rPr lang="uk-UA" sz="3200" dirty="0" smtClean="0"/>
              <a:t>особистої </a:t>
            </a:r>
            <a:r>
              <a:rPr lang="uk-UA" sz="3200" dirty="0"/>
              <a:t>гідності допомагає пережити помаранчевий колір. Якщо ви не сприймаєте помаранчевий колір, це каже про </a:t>
            </a:r>
            <a:r>
              <a:rPr lang="uk-UA" sz="3200" dirty="0" smtClean="0"/>
              <a:t>те, що </a:t>
            </a:r>
            <a:r>
              <a:rPr lang="uk-UA" sz="3200" dirty="0"/>
              <a:t>ви боїтесь рухатися по життю вперед, маючи в минулому невдачу, втрату чи горе. Саме помаранчевий здатний допомогти зняти ці блоки.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477054"/>
            <a:ext cx="3158480" cy="2097428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16416" y="116632"/>
            <a:ext cx="720080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02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dirty="0" smtClean="0"/>
              <a:t>Коричневий</a:t>
            </a:r>
            <a:endParaRPr lang="uk-UA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/>
              <a:t>Коричневий</a:t>
            </a:r>
            <a:r>
              <a:rPr lang="ru-RU" sz="3600" dirty="0" smtClean="0"/>
              <a:t> є </a:t>
            </a:r>
            <a:r>
              <a:rPr lang="ru-RU" sz="3600" dirty="0" err="1"/>
              <a:t>кольором</a:t>
            </a:r>
            <a:r>
              <a:rPr lang="ru-RU" sz="3600" dirty="0"/>
              <a:t> </a:t>
            </a:r>
            <a:r>
              <a:rPr lang="ru-RU" sz="3600" dirty="0" err="1" smtClean="0"/>
              <a:t>землі</a:t>
            </a:r>
            <a:r>
              <a:rPr lang="ru-RU" sz="3600" dirty="0" smtClean="0"/>
              <a:t> і </a:t>
            </a:r>
            <a:r>
              <a:rPr lang="ru-RU" sz="3600" dirty="0" err="1"/>
              <a:t>може</a:t>
            </a:r>
            <a:r>
              <a:rPr lang="ru-RU" sz="3600" dirty="0"/>
              <a:t> </a:t>
            </a:r>
            <a:r>
              <a:rPr lang="ru-RU" sz="3600" dirty="0" err="1"/>
              <a:t>надати</a:t>
            </a:r>
            <a:r>
              <a:rPr lang="ru-RU" sz="3600" dirty="0"/>
              <a:t> </a:t>
            </a:r>
            <a:r>
              <a:rPr lang="ru-RU" sz="3600" dirty="0" err="1"/>
              <a:t>тихе</a:t>
            </a:r>
            <a:r>
              <a:rPr lang="ru-RU" sz="3600" dirty="0"/>
              <a:t> </a:t>
            </a:r>
            <a:r>
              <a:rPr lang="ru-RU" sz="3600" dirty="0" err="1"/>
              <a:t>сховище</a:t>
            </a:r>
            <a:r>
              <a:rPr lang="ru-RU" sz="3600" dirty="0"/>
              <a:t> та </a:t>
            </a:r>
            <a:r>
              <a:rPr lang="ru-RU" sz="3600" dirty="0" err="1"/>
              <a:t>підтримати</a:t>
            </a:r>
            <a:r>
              <a:rPr lang="ru-RU" sz="3600" dirty="0"/>
              <a:t> в </a:t>
            </a:r>
            <a:r>
              <a:rPr lang="ru-RU" sz="3600" dirty="0" err="1"/>
              <a:t>часи</a:t>
            </a:r>
            <a:r>
              <a:rPr lang="ru-RU" sz="3600" dirty="0"/>
              <a:t> </a:t>
            </a:r>
            <a:r>
              <a:rPr lang="ru-RU" sz="3600" dirty="0" err="1"/>
              <a:t>тривог</a:t>
            </a:r>
            <a:r>
              <a:rPr lang="ru-RU" sz="3600" dirty="0"/>
              <a:t> та </a:t>
            </a:r>
            <a:r>
              <a:rPr lang="ru-RU" sz="3600" dirty="0" err="1"/>
              <a:t>переживань</a:t>
            </a:r>
            <a:r>
              <a:rPr lang="ru-RU" sz="3600" dirty="0"/>
              <a:t>.</a:t>
            </a:r>
            <a:endParaRPr lang="uk-UA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284984"/>
            <a:ext cx="4762500" cy="3394348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16416" y="116632"/>
            <a:ext cx="720080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074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dirty="0" smtClean="0"/>
              <a:t>Червоний</a:t>
            </a:r>
            <a:endParaRPr lang="uk-UA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5328" y="1628800"/>
            <a:ext cx="6048672" cy="4896543"/>
          </a:xfrm>
        </p:spPr>
        <p:txBody>
          <a:bodyPr>
            <a:normAutofit fontScale="92500" lnSpcReduction="10000"/>
          </a:bodyPr>
          <a:lstStyle/>
          <a:p>
            <a:r>
              <a:rPr lang="uk-UA" sz="3200" dirty="0"/>
              <a:t>Червоний - і це знаємо ми усі </a:t>
            </a:r>
            <a:r>
              <a:rPr lang="uk-UA" sz="3200" dirty="0" smtClean="0"/>
              <a:t>– є символом </a:t>
            </a:r>
            <a:r>
              <a:rPr lang="uk-UA" sz="3200" dirty="0"/>
              <a:t>чутливості та символізує, що ви готові до відносин з протилежною статтю. Якщо людина роздратована або щойно пережила потрясіння, намагайтеся уникати </a:t>
            </a:r>
            <a:r>
              <a:rPr lang="uk-UA" sz="3200" dirty="0" smtClean="0"/>
              <a:t>червоного. </a:t>
            </a:r>
            <a:r>
              <a:rPr lang="uk-UA" sz="3200" dirty="0"/>
              <a:t>Але якщо вам потрібний новий імпульс в житті, заохочення - зверніться </a:t>
            </a:r>
            <a:r>
              <a:rPr lang="uk-UA" sz="3200" dirty="0" smtClean="0"/>
              <a:t>по  допомогу </a:t>
            </a:r>
            <a:r>
              <a:rPr lang="uk-UA" sz="3200" dirty="0"/>
              <a:t>до цього кольору.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3168352" cy="3485706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16416" y="116632"/>
            <a:ext cx="720080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74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137</TotalTime>
  <Words>514</Words>
  <Application>Microsoft Office PowerPoint</Application>
  <PresentationFormat>Экран (4:3)</PresentationFormat>
  <Paragraphs>31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Паркет</vt:lpstr>
      <vt:lpstr>Вплив кольорів на людину</vt:lpstr>
      <vt:lpstr>Презентация PowerPoint</vt:lpstr>
      <vt:lpstr>Колір-це…</vt:lpstr>
      <vt:lpstr> Вплив кольору на психологічний та емоційний стан</vt:lpstr>
      <vt:lpstr>Білий</vt:lpstr>
      <vt:lpstr>Рожевий</vt:lpstr>
      <vt:lpstr>Помаранчевий</vt:lpstr>
      <vt:lpstr>Коричневий</vt:lpstr>
      <vt:lpstr>Червоний</vt:lpstr>
      <vt:lpstr>Жовтий</vt:lpstr>
      <vt:lpstr>Блакитний</vt:lpstr>
      <vt:lpstr>Зелений</vt:lpstr>
      <vt:lpstr>Синій</vt:lpstr>
      <vt:lpstr>Фіолетовий</vt:lpstr>
      <vt:lpstr>Сірий</vt:lpstr>
      <vt:lpstr>Чорний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Вплив кольорів на людину</dc:title>
  <dc:creator>Home</dc:creator>
  <cp:lastModifiedBy>Home</cp:lastModifiedBy>
  <cp:revision>10</cp:revision>
  <dcterms:created xsi:type="dcterms:W3CDTF">2013-11-17T14:41:55Z</dcterms:created>
  <dcterms:modified xsi:type="dcterms:W3CDTF">2013-11-17T17:10:10Z</dcterms:modified>
</cp:coreProperties>
</file>