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и фоны скачать добавлена ссы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Срібна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доба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69763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ХІХ-ХХ ст.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ия скачать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лірика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8064896" cy="12241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Вирішальну</a:t>
            </a:r>
            <a:r>
              <a:rPr lang="ru-RU" sz="3600" dirty="0" smtClean="0"/>
              <a:t> </a:t>
            </a:r>
            <a:r>
              <a:rPr lang="ru-RU" sz="3600" dirty="0" smtClean="0"/>
              <a:t>роль у </a:t>
            </a:r>
            <a:r>
              <a:rPr lang="ru-RU" sz="3600" dirty="0" err="1" smtClean="0"/>
              <a:t>її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розквіті</a:t>
            </a:r>
            <a:r>
              <a:rPr lang="ru-RU" sz="3600" dirty="0" smtClean="0"/>
              <a:t> </a:t>
            </a:r>
            <a:r>
              <a:rPr lang="ru-RU" sz="3600" dirty="0" err="1" smtClean="0"/>
              <a:t>відігравали</a:t>
            </a:r>
            <a:r>
              <a:rPr lang="ru-RU" sz="3600" dirty="0" smtClean="0"/>
              <a:t> </a:t>
            </a:r>
            <a:r>
              <a:rPr lang="ru-RU" sz="3600" dirty="0" err="1" smtClean="0"/>
              <a:t>нереалістичні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тенденції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1403648" y="2780928"/>
            <a:ext cx="331236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6016" y="278092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2780928"/>
            <a:ext cx="29523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51520" y="3933056"/>
            <a:ext cx="2556792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символізм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861048"/>
            <a:ext cx="309634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акмеїзм</a:t>
            </a:r>
            <a:endParaRPr lang="ru-RU" sz="4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1672" y="3861048"/>
            <a:ext cx="2772816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футуризм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ля кого мы делаем - Ноутбуки и планшетные компьютер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9526"/>
            <a:ext cx="9153525" cy="6867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Символізм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043608" y="1268760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1520" y="2060848"/>
            <a:ext cx="2808312" cy="17281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сприймання</a:t>
            </a:r>
            <a:r>
              <a:rPr lang="ru-RU" sz="2400" dirty="0" smtClean="0"/>
              <a:t> речей </a:t>
            </a:r>
            <a:r>
              <a:rPr lang="ru-RU" sz="2400" dirty="0" err="1" smtClean="0"/>
              <a:t>матеріального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як «</a:t>
            </a:r>
            <a:r>
              <a:rPr lang="ru-RU" sz="2400" dirty="0" err="1" smtClean="0"/>
              <a:t>знаків</a:t>
            </a:r>
            <a:r>
              <a:rPr lang="ru-RU" sz="2400" dirty="0" smtClean="0"/>
              <a:t>» </a:t>
            </a:r>
            <a:r>
              <a:rPr lang="ru-RU" sz="2400" dirty="0" err="1" smtClean="0"/>
              <a:t>вічних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ідей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572000" y="1417638"/>
            <a:ext cx="0" cy="7152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03848" y="2132856"/>
            <a:ext cx="2664296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розкриття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прихованої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багатозначної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сутності</a:t>
            </a:r>
            <a:r>
              <a:rPr lang="ru-RU" sz="2400" dirty="0" smtClean="0"/>
              <a:t> речей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092280" y="1196752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12160" y="2204864"/>
            <a:ext cx="2915816" cy="18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 </a:t>
            </a:r>
            <a:r>
              <a:rPr lang="ru-RU" sz="2000" dirty="0" err="1" smtClean="0"/>
              <a:t>аналогії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предметно-чуттевого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духовного </a:t>
            </a:r>
            <a:r>
              <a:rPr lang="ru-RU" sz="2000" dirty="0" err="1" smtClean="0"/>
              <a:t>світів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661248"/>
            <a:ext cx="849694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 «У символах, - писав </a:t>
            </a:r>
            <a:r>
              <a:rPr lang="ru-RU" sz="2800" dirty="0" err="1" smtClean="0"/>
              <a:t>російський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символіст</a:t>
            </a:r>
            <a:r>
              <a:rPr lang="ru-RU" sz="2800" dirty="0" smtClean="0"/>
              <a:t> В. </a:t>
            </a:r>
            <a:r>
              <a:rPr lang="ru-RU" sz="2800" dirty="0" err="1" smtClean="0"/>
              <a:t>Іванов</a:t>
            </a:r>
            <a:r>
              <a:rPr lang="ru-RU" sz="2800" dirty="0" smtClean="0"/>
              <a:t>, -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знайдена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всесвітня</a:t>
            </a:r>
            <a:r>
              <a:rPr lang="ru-RU" sz="2800" dirty="0" smtClean="0"/>
              <a:t> правда.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чать фоны для презентации - природа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символістський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напрям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почав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формуватися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90-і роки XIX ст.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916832"/>
            <a:ext cx="4176464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Тенденції</a:t>
            </a:r>
            <a:endParaRPr lang="ru-RU" sz="3600" dirty="0"/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>
            <a:off x="1331640" y="2312876"/>
            <a:ext cx="1368152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6876256" y="2312876"/>
            <a:ext cx="1296144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23528" y="3212976"/>
            <a:ext cx="4176464" cy="3456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Перша,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містична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теоретично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обґрунтована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знаменитій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доповіді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Д.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Мережковського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«Про причини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занепаду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про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течії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сучасній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російській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літературі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На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гілки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російського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символізму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неабиякий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справили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релігійно-філософські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ідеї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В. </a:t>
            </a:r>
            <a:r>
              <a:rPr lang="ru-RU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Соловйова</a:t>
            </a: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3284984"/>
            <a:ext cx="4139952" cy="33123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тенденція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представлена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передусім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B. Брюсова,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розглядав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символізм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засіб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самовираження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мистецького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«я», 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відтак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наголошував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індивідуалізмі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естетизмі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Природные фоны для коллажей &quot; Всё для web мастера. Photoshop,Шаблоны,Модули,Cms,Полезный софт,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Етапи російського символізму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268760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84168" y="1196752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2060848"/>
            <a:ext cx="3528392" cy="18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Перший, </a:t>
            </a:r>
            <a:r>
              <a:rPr lang="ru-RU" dirty="0" err="1" smtClean="0"/>
              <a:t>що</a:t>
            </a:r>
            <a:r>
              <a:rPr lang="ru-RU" dirty="0" smtClean="0"/>
              <a:t> припав на 90-і роки XIX ст.,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В. Брюсова, К. Бальмонта, Ф. Сологуба, Д. </a:t>
            </a:r>
            <a:r>
              <a:rPr lang="ru-RU" dirty="0" err="1" smtClean="0"/>
              <a:t>Мережковського</a:t>
            </a:r>
            <a:r>
              <a:rPr lang="ru-RU" dirty="0" smtClean="0"/>
              <a:t>, 3. </a:t>
            </a:r>
            <a:r>
              <a:rPr lang="ru-RU" dirty="0" err="1" smtClean="0"/>
              <a:t>Гіппіус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060848"/>
            <a:ext cx="3672408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початку XX ст. у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прийшло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символістів</a:t>
            </a:r>
            <a:r>
              <a:rPr lang="ru-RU" dirty="0" smtClean="0"/>
              <a:t>. </a:t>
            </a:r>
            <a:r>
              <a:rPr lang="ru-RU" dirty="0" err="1" smtClean="0"/>
              <a:t>Найяскравішими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Бєлий</a:t>
            </a:r>
            <a:r>
              <a:rPr lang="ru-RU" dirty="0" smtClean="0"/>
              <a:t> (Б. </a:t>
            </a:r>
            <a:r>
              <a:rPr lang="ru-RU" dirty="0" err="1" smtClean="0"/>
              <a:t>Бугайов</a:t>
            </a:r>
            <a:r>
              <a:rPr lang="ru-RU" dirty="0" smtClean="0"/>
              <a:t>), О. Блок, C. </a:t>
            </a:r>
            <a:r>
              <a:rPr lang="ru-RU" dirty="0" err="1" smtClean="0"/>
              <a:t>Соловйов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Просмотр темы - Великие поэты о Духовно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1944216" cy="22698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6093296"/>
            <a:ext cx="367240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Брюсов</a:t>
            </a:r>
            <a:endParaRPr lang="ru-RU" dirty="0"/>
          </a:p>
        </p:txBody>
      </p:sp>
      <p:pic>
        <p:nvPicPr>
          <p:cNvPr id="17412" name="Picture 4" descr="Александр Александрович Блок - o-krolik- я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1728192" cy="245403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64088" y="6165304"/>
            <a:ext cx="345638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О. Блок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Природные фоны для коллажей &quot; Всё для web мастера. Photoshop,Шаблоны,Модули,Cms,Полезный софт,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Акмеїзм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488832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модерністська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течія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російській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поезії</a:t>
            </a:r>
            <a:r>
              <a:rPr lang="ru-RU" sz="2000" dirty="0" smtClean="0"/>
              <a:t> 10-20-х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en-US" sz="2000" dirty="0" smtClean="0"/>
              <a:t>XX </a:t>
            </a:r>
            <a:r>
              <a:rPr lang="ru-RU" sz="2000" dirty="0" smtClean="0"/>
              <a:t>ст. </a:t>
            </a:r>
            <a:r>
              <a:rPr lang="ru-RU" sz="2000" dirty="0" err="1" smtClean="0"/>
              <a:t>Лідерами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акмеїзму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М. </a:t>
            </a:r>
            <a:r>
              <a:rPr lang="ru-RU" sz="2000" dirty="0" err="1" smtClean="0"/>
              <a:t>Гумільов</a:t>
            </a:r>
            <a:r>
              <a:rPr lang="ru-RU" sz="2000" dirty="0" smtClean="0"/>
              <a:t> та С. </a:t>
            </a:r>
            <a:r>
              <a:rPr lang="ru-RU" sz="2000" dirty="0" err="1" smtClean="0"/>
              <a:t>Городецький</a:t>
            </a:r>
            <a:r>
              <a:rPr lang="ru-RU" sz="2000" dirty="0" smtClean="0"/>
              <a:t>;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течією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творчість</a:t>
            </a:r>
            <a:r>
              <a:rPr lang="ru-RU" sz="2000" dirty="0" smtClean="0"/>
              <a:t> А. </a:t>
            </a:r>
            <a:r>
              <a:rPr lang="ru-RU" sz="2000" dirty="0" err="1" smtClean="0"/>
              <a:t>Ахматової</a:t>
            </a:r>
            <a:r>
              <a:rPr lang="ru-RU" sz="2000" dirty="0" smtClean="0"/>
              <a:t>, О. </a:t>
            </a:r>
            <a:r>
              <a:rPr lang="ru-RU" sz="2000" dirty="0" err="1" smtClean="0"/>
              <a:t>Мандельш-тама</a:t>
            </a:r>
            <a:r>
              <a:rPr lang="ru-RU" sz="2000" dirty="0" smtClean="0"/>
              <a:t>, Г. Нарбута, М. Зенкевича, М. </a:t>
            </a:r>
            <a:r>
              <a:rPr lang="ru-RU" sz="2000" dirty="0" err="1" smtClean="0"/>
              <a:t>Кузміна</a:t>
            </a:r>
            <a:r>
              <a:rPr lang="ru-RU" sz="2000" dirty="0" smtClean="0"/>
              <a:t>, Б. </a:t>
            </a:r>
            <a:r>
              <a:rPr lang="ru-RU" sz="2000" dirty="0" err="1" smtClean="0"/>
              <a:t>Садовського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59632" y="2852936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88224" y="2852936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51520" y="3356992"/>
            <a:ext cx="2808312" cy="17281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dirty="0" err="1" smtClean="0"/>
              <a:t>запереченні</a:t>
            </a:r>
            <a:r>
              <a:rPr lang="ru-RU" dirty="0" smtClean="0"/>
              <a:t> </a:t>
            </a:r>
            <a:r>
              <a:rPr lang="ru-RU" dirty="0" err="1" smtClean="0"/>
              <a:t>засадничих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символістської</a:t>
            </a:r>
            <a:r>
              <a:rPr lang="ru-RU" dirty="0" smtClean="0"/>
              <a:t> </a:t>
            </a:r>
            <a:r>
              <a:rPr lang="ru-RU" dirty="0" err="1" smtClean="0"/>
              <a:t>естетики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3284984"/>
            <a:ext cx="3240360" cy="17281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пріоритет</a:t>
            </a:r>
            <a:r>
              <a:rPr lang="ru-RU" dirty="0" smtClean="0"/>
              <a:t> </a:t>
            </a:r>
            <a:r>
              <a:rPr lang="ru-RU" dirty="0" err="1" smtClean="0"/>
              <a:t>графічно</a:t>
            </a:r>
            <a:r>
              <a:rPr lang="ru-RU" dirty="0" smtClean="0"/>
              <a:t> </a:t>
            </a:r>
            <a:r>
              <a:rPr lang="ru-RU" dirty="0" err="1" smtClean="0"/>
              <a:t>чіткої</a:t>
            </a:r>
            <a:r>
              <a:rPr lang="ru-RU" dirty="0" smtClean="0"/>
              <a:t> </a:t>
            </a:r>
            <a:r>
              <a:rPr lang="ru-RU" dirty="0" err="1" smtClean="0"/>
              <a:t>образності</a:t>
            </a:r>
            <a:r>
              <a:rPr lang="ru-RU" dirty="0" smtClean="0"/>
              <a:t> та </a:t>
            </a:r>
            <a:r>
              <a:rPr lang="ru-RU" dirty="0" err="1" smtClean="0"/>
              <a:t>поетичного</a:t>
            </a:r>
            <a:r>
              <a:rPr lang="ru-RU" dirty="0" smtClean="0"/>
              <a:t> слова у </a:t>
            </a:r>
            <a:r>
              <a:rPr lang="ru-RU" dirty="0" err="1" smtClean="0"/>
              <a:t>його</a:t>
            </a:r>
            <a:r>
              <a:rPr lang="ru-RU" dirty="0" smtClean="0"/>
              <a:t> прямому </a:t>
            </a:r>
            <a:r>
              <a:rPr lang="ru-RU" dirty="0" err="1" smtClean="0"/>
              <a:t>й</a:t>
            </a:r>
            <a:r>
              <a:rPr lang="ru-RU" dirty="0" smtClean="0"/>
              <a:t> точному </a:t>
            </a:r>
            <a:r>
              <a:rPr lang="ru-RU" dirty="0" err="1" smtClean="0"/>
              <a:t>значенні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223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 «Срібна доба» </vt:lpstr>
      <vt:lpstr>Російська лірика</vt:lpstr>
      <vt:lpstr>Символізм</vt:lpstr>
      <vt:lpstr>У Росії символістський напрям почав формуватися у 90-і роки XIX ст.</vt:lpstr>
      <vt:lpstr>Етапи російського символізму</vt:lpstr>
      <vt:lpstr>Акмеїзм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«Срібна доба» </dc:title>
  <dc:creator>Asus</dc:creator>
  <cp:lastModifiedBy>Asus</cp:lastModifiedBy>
  <cp:revision>30</cp:revision>
  <dcterms:created xsi:type="dcterms:W3CDTF">2014-12-10T15:10:56Z</dcterms:created>
  <dcterms:modified xsi:type="dcterms:W3CDTF">2014-12-11T20:05:14Z</dcterms:modified>
</cp:coreProperties>
</file>