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0" r:id="rId25"/>
    <p:sldId id="281" r:id="rId26"/>
    <p:sldId id="282" r:id="rId27"/>
    <p:sldId id="284" r:id="rId28"/>
    <p:sldId id="285" r:id="rId29"/>
    <p:sldId id="286" r:id="rId30"/>
    <p:sldId id="27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Чехословаччина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Фомічов Максим </a:t>
            </a:r>
            <a:br>
              <a:rPr lang="uk-UA" dirty="0" smtClean="0"/>
            </a:br>
            <a:r>
              <a:rPr lang="uk-UA" dirty="0" smtClean="0"/>
              <a:t>білан Олександр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2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936" y="1125531"/>
            <a:ext cx="6096000" cy="42155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липня 1960 року Національні збори прийняли нову конституцію, за якою країна почала йменуватись Чехословацькою Соціалістичною Республікою — </a:t>
            </a:r>
            <a:r>
              <a:rPr lang="uk-UA" sz="36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ЧССР</a:t>
            </a:r>
            <a:endParaRPr lang="ru-RU" sz="36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Чехословакия VII. Экономико-географический очер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2170871"/>
            <a:ext cx="4497772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3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063" y="1438527"/>
            <a:ext cx="6096000" cy="36601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 середини 1960 років розпочалась економічна реформа: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 прав підприємств.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Часткове введення ринкових відносин.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квітні 1968 року розпочинається політичне реформування: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Вирішено йти до ринку та демократії.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Намічено відмовитися від командно адміністративних методів керівництва країною.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Було відмінено ідеологічні обмеження на радіо, пресі, телебаченні.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неформальних суспільно політичних організацій.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6063" y="5384295"/>
            <a:ext cx="471359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 події ввійшли в історію як «Празька весна».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2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515" y="806154"/>
            <a:ext cx="6368716" cy="544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цих подій: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Значні економічні труднощі.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Невдоволення тоталітарного режиму.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громадянських прав та свобод.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Відставання в економічного розвитку від країн заходу.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Зменшення обсягу національного доходу.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2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389" y="820887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СРСР вбачав реальну загрозу соціалізму і вирішив силою придушити опозицію Чехословаччини. У ніч на 21 серпня 1968р.</a:t>
            </a: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Операція «Дунай»)</a:t>
            </a:r>
            <a:r>
              <a:rPr lang="uk-UA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вторглись війська СРСР, Польщі, Угорщини, Болгарії та НДР. Членів комуністичної партії на чолі з першим секретарем О.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Дубчека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було заарештовано та відправлено до Москви.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Дубчека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замінив Г. Гусак, який був при владі до 1989р. Він згорнув розпочаті реформи, вів боротьбу з опозицією та проводив чистки в партії.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146" name="Picture 2" descr="10 Октябрь 2012 Во славу Родины - Свежий выпу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89" y="988384"/>
            <a:ext cx="5176754" cy="40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7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347" y="526664"/>
            <a:ext cx="6096000" cy="37512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 наслідок подій 1968р. Чехословаччина була окупована СРСР. ООН виразила своє негативне відношення до цього, але рішення не було прийнято через право «вето» СРСР. Навіть деякі соціалістичні країни, такі як – Албанія, Румунія, Югославія виступили проти окупації Чехословаччини.</a:t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Отже, «Празька весна» залишилась в історії як символ оновлення післявоєнній історії східної Європи.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 ми вважаємо, що події 1968 р були спрямовані на створення незалежної від СРСР держави, але Чехословаччина нічого не могла протиставити армії СРСР та арміям Варшавського договору, без підтримки західних країн.  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Дневник ehdu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47" y="526664"/>
            <a:ext cx="5385302" cy="46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7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011" y="633219"/>
            <a:ext cx="6096000" cy="6224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Географічне положення «на перехрестях» найважливіших транс-європейських комунікацій, включаючи водні (з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Лаби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північ й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Дунаєм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південь), дозволило, за наявності власних запасів різних видів вугілля, компенсувати ввезенням відносну нестачу залізорудної сировини. На цій основі вже до кінця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 століття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власна металургійна база сприяла орієнтації чеської індустрії на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машинобудування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 складі якого виділялось транспортне.</a:t>
            </a:r>
            <a:endParaRPr lang="ru-RU" sz="12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Словаччина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ж, яка адміністративно входила до складу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Угорського Королівства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доповнювала економічний комплекс регіону не тільки своїм аграрним сектором, але й гірничим виробництвом.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Словацьке Рудогір'я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поряд із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Рудними горами</a:t>
            </a:r>
            <a:r>
              <a:rPr lang="uk-UA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Чехії, тривалий час наповнювало казну золотом і сріблом. Втім, до кінця XX століття запаси золота у Словаччині було практично вичерпано.</a:t>
            </a:r>
            <a:endParaRPr lang="ru-RU" sz="12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 значну роль відігравали машинобудівництво, енергетичний комплекс й металургія( але з 70их р. помічається спад в виробництві). Відбувається модернізація старих заводів та побудова нових.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011" y="263887"/>
            <a:ext cx="2531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Економічне положення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72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674" y="748958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Історично провідною машинобудівною підгалуззю країни (близько третини вартості продукції) було й залишилось виробництво рейкових (тепловози, електровози, залізничні й трамвайні вагони) і колісних (автомобілі, тролейбуси, мотоцикли) транспортних засобів</a:t>
            </a:r>
            <a:r>
              <a:rPr lang="uk-UA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3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3622" y="4601276"/>
            <a:ext cx="648101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 Україні добре знайомі багато модифікацій тролейбусів </a:t>
            </a:r>
            <a:r>
              <a:rPr lang="uk-UA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Škoda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які експлуатувались з початку 1960-их років у багатьох містах СРСР, а також на найдовшій тролейбусній системі у світі, що поєднує Сімферополь з курортами Південного берегу Криму, довжиною 96 км. Продовжується розвиток авіа та судно будівництва. </a:t>
            </a:r>
            <a:endParaRPr lang="ru-RU" sz="12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Метроблог - Пассажирский прицеп к автобусу - хорошо забытое стар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77" y="295975"/>
            <a:ext cx="649805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44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53172"/>
            <a:ext cx="6096000" cy="22694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Провідними галузями легкої індустрії ЧССР були текстильна та взуттєва промисловість. у 1960-1980-их роках  ЧССР займала перше місце у світі з виробництва взуття. </a:t>
            </a:r>
            <a:endParaRPr lang="ru-RU" sz="12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1960-1980-их роках у сільському господарстві країни також відбулись значні структурні зміни: зростання питомої ваги тваринництва і птахівництва за скорочення рослинництва</a:t>
            </a:r>
            <a:r>
              <a:rPr lang="ru-RU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mtClean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111" y="337130"/>
            <a:ext cx="9325309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«Оксамитова революція» 1989 року</a:t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Передумови революції: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Перебудова в СРСР.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Загострення кризових явищ у другій половині 1960 років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авторитету правлячої ком. партії, яка постійно упиралась на репресивні органи.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Розгортання дисидентського руху.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Взять власть, отдать власть: президенты, котор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11" y="2606597"/>
            <a:ext cx="9325309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21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738" y="-789124"/>
            <a:ext cx="5914158" cy="2053281"/>
          </a:xfrm>
        </p:spPr>
        <p:txBody>
          <a:bodyPr/>
          <a:lstStyle/>
          <a:p>
            <a:r>
              <a:rPr lang="uk-UA" dirty="0" smtClean="0"/>
              <a:t>Флаг та Герб</a:t>
            </a:r>
            <a:endParaRPr lang="ru-RU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5969855" y="-1132291"/>
            <a:ext cx="2884086" cy="458403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3" y="2051222"/>
            <a:ext cx="5830844" cy="38872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r="10333"/>
          <a:stretch>
            <a:fillRect/>
          </a:stretch>
        </p:blipFill>
        <p:spPr>
          <a:xfrm>
            <a:off x="7784757" y="1637656"/>
            <a:ext cx="3300052" cy="47143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6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842" y="265355"/>
            <a:ext cx="6096000" cy="28621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Застійні явища в економіці.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Прискорення процесу відставання від розвинених країн заходу.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Прірва між народом та урядом.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свободі прав людини.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Політичні репресії.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Ідеологічний тиск.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Придушення будь якого інакомислення.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Новости - Глав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" y="3384800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Форум Костромских Джедаев / Бархатная революция в Чехословак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4" y="2369637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6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306" y="0"/>
            <a:ext cx="7491662" cy="5698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Хід подій: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Серпень 1988 – весна 1989р. – мітинги, демонстрації у зв’язку з 20ти річчям вторгнення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листопада 1989 року – жорстока розправа з демонстрацією молоді (молодь вимагала радикальних реформ в країні та закликала до страйку).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листопада 1989 року – був створений «громадський форум» - патріотичний, демократичний фонд на чолі з В. Гавелом, що заснований «Партією 77»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Почались мирні демонстрації робітників, інтелігенції, молоді.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листопада 1989 року – під тиском громадської думки, партійна верхівка на чолі з Гусаком пішла в відставку.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Грудень 1989 року – було спрямовано уряд національної згоди.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Наприкінці грудня 1989 року на виборах до федеральних зборів перемогу здобули «громадський форум», який об’єднав противників комуністичного режиму та «громадськість проти насильства» - демократична організація Словаччини.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Головою федеральних зборів обрали – О. </a:t>
            </a:r>
            <a:r>
              <a:rPr lang="uk-UA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Дубчека</a:t>
            </a:r>
            <a:r>
              <a:rPr lang="uk-U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Президентом Чехословаччини було обрано колишнього драматурга Вацлава Гавела. У 1991 році був прийнятий закон про протизаконність комуністичного режиму. Він вимагав очищення органів влади, армії, поліції, від співробітників держбезпеки, а також партійних аукціонерів.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Отже, Чехословаччина рішуче стала на шлях демократичних перетворень.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Антитоталітарна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демократична революція завершилася мирно, без кровопролиття, за що і отримала назву «оксамитова революція».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3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432" y="307232"/>
            <a:ext cx="6096000" cy="637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оксамитової революції у Чехословаччині розпочалися ринкові перетворення: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Розпочато поетапну приватизацію.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Запровадження грошової одиниці – крони.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Громадянам поверталось майно, відібране, конфісковане за комуністичного режиму.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Реформування економіки відбулося зі збереженням надійних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гарантій.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Проводились рішучі дії щоб зупинити інфляцію та стабілізувати крон.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Реформи відбулись швидко і ефективно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допущено зниження життєвому рівню населення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Вже з 1992 року почалось пожвавлення промислового виробництва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Значно зріс товарообіг та експорт товару до розвинених країн.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Отже, можна сказати що Чехословаччина почала нове життя.</a:t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377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010" y="477706"/>
            <a:ext cx="6096000" cy="2565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розпаду Чехословаччини: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Різний рівень економічного розвитку.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 історичні долі народу.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Утиски Словаччини у тоталітарній системі.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Розбіжності у поглядах словацьких і чеських політичних сил що до шляхів розвитку.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Прагнення Словаччини до повної незалежності.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 суперечності між двома республіками.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8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27" y="134639"/>
            <a:ext cx="7283116" cy="642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Червень 1992 року – керівництво чеської та словацької республіки прийняло узгоджене рішення про поділ Чехословаччини на дві суверенні держави.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Восени 1992 року – федеральні збори прийняли засади поділу країни: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федеральне майно розділялось пропорцій 2 до 1, тобто дві частини відходили до Чехії, одна до Словаччини, відповідно до населеності.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січня 1993 року – було створені дві суверені державі – Чеська і Словацька республіки. </a:t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обох державах були проведені президентські вибори. Президентом чеської республіки став – Б. Гавел, переобраний на другий термін у 1998 році. У 2003 році його замінив – В. Клаус. </a:t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Президентом словацької республіки став М. Ковач, якого на виборах у 1999 році замінив  - Р. Шустер. </a:t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Отже, поділ Чехословаччини відбувся цивілізовано, що сприяло розвитку у майбутньому кожної держави. Обидві республіки взяли курс до повернення «Європи», стали членами ради Європи, прийняти в ООН. У 1999 році, Чехія прийнята в НАТО.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З1 травня 2004 року обидві республіки стали повноцінними членами ЕС.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29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2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669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99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162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49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596" y="172528"/>
            <a:ext cx="5092906" cy="789998"/>
          </a:xfrm>
        </p:spPr>
        <p:txBody>
          <a:bodyPr/>
          <a:lstStyle/>
          <a:p>
            <a:r>
              <a:rPr lang="uk-UA" dirty="0" smtClean="0"/>
              <a:t>Післявоєнний стан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596" y="1204079"/>
            <a:ext cx="60721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Внаслідок розгрому фашистської Німеччини, Чехословаччина (</a:t>
            </a:r>
            <a:r>
              <a:rPr lang="az-Cyrl-AZ" sz="2400" dirty="0">
                <a:solidFill>
                  <a:schemeClr val="tx1">
                    <a:lumMod val="9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Третя Чехословацька Республіка до 1960р</a:t>
            </a:r>
            <a:r>
              <a:rPr lang="uk-UA" sz="2400" dirty="0">
                <a:ea typeface="Calibri" panose="020F0502020204030204" pitchFamily="34" charset="0"/>
                <a:cs typeface="Times New Roman" panose="02020603050405020304" pitchFamily="18" charset="0"/>
              </a:rPr>
              <a:t>) була визволена військами РА. З того часу вона потрапила в повну залежність від </a:t>
            </a:r>
            <a:r>
              <a:rPr lang="uk-UA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СРСР до 1989р.</a:t>
            </a:r>
          </a:p>
          <a:p>
            <a:r>
              <a:rPr lang="uk-UA" sz="2400" dirty="0"/>
              <a:t>В березні 1945р. у  Чехословаччині до влади прийшов «народний фронт»</a:t>
            </a:r>
            <a:endParaRPr lang="uk-UA" sz="2400" dirty="0" smtClean="0"/>
          </a:p>
          <a:p>
            <a:r>
              <a:rPr lang="uk-UA" dirty="0" smtClean="0"/>
              <a:t>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760" y="-2835517"/>
            <a:ext cx="5092906" cy="15748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2666" y="8309811"/>
            <a:ext cx="3200400" cy="45720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986" y="8309811"/>
            <a:ext cx="5084979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475" y="506987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smtClean="0"/>
              <a:t>5 квітня 1945 року президент Бенеш затвердив Кошицьку урядову програму відновлення економіки Чехословаччини: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smtClean="0"/>
              <a:t>Націоналізація колишніх приватних підприємств і банків;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smtClean="0"/>
              <a:t>Декретом від 12 червня 1945 року були конфісковані усі землі, що належали німецьким та угорським поміщикам, а також тим, хто співробітничав із німецькими, угорськими та (у 1938-39 роках) польськими окупантами.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smtClean="0"/>
              <a:t>у червні 1947 року було прийнято закон, що передбачав подальше зниження верхньої межі розмірів приватних землеволодінь.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smtClean="0"/>
              <a:t>Здійснювались соціальні реформи (створювались умови для здобуття освіти і процвітання культурної освіти). </a:t>
            </a:r>
            <a:endParaRPr lang="ru-RU" sz="20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mtClean="0"/>
          </a:p>
          <a:p>
            <a:r>
              <a:rPr lang="uk-UA" smtClean="0"/>
              <a:t> </a:t>
            </a:r>
            <a: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Репортаж 1938 года из Праги Поли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65" y="651711"/>
            <a:ext cx="3810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42866" y="6035662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Едвард </a:t>
            </a:r>
            <a:r>
              <a:rPr lang="uk-UA" dirty="0" err="1"/>
              <a:t>Бенеш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1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1315453"/>
            <a:ext cx="5084979" cy="4523873"/>
          </a:xfrm>
        </p:spPr>
        <p:txBody>
          <a:bodyPr>
            <a:normAutofit/>
          </a:bodyPr>
          <a:lstStyle/>
          <a:p>
            <a:r>
              <a:rPr lang="uk-UA" sz="2000" dirty="0" err="1"/>
              <a:t>Кошицька</a:t>
            </a:r>
            <a:r>
              <a:rPr lang="uk-UA" sz="2000" dirty="0"/>
              <a:t> програма стала для Чехословаччини масштабним досвідом макроекономічного регулювання економіки, орієнтованої на ринок. Остаточно завдання повоєнного відновлення економіки вирішив перший п'ятирічний план 1949-53 років: рівень промислового виробництва сягнув 119 % відносно до останнього мирного, 1937 року.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5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98" y="647365"/>
            <a:ext cx="6405571" cy="5233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Встановлення комуністичного </a:t>
            </a:r>
            <a:r>
              <a:rPr lang="uk-UA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режиму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 smtClean="0"/>
              <a:t>Травень </a:t>
            </a:r>
            <a:r>
              <a:rPr lang="uk-UA" dirty="0"/>
              <a:t>1946р. уряд очолив </a:t>
            </a:r>
            <a:r>
              <a:rPr lang="uk-UA" dirty="0" err="1"/>
              <a:t>Готвальд</a:t>
            </a:r>
            <a:r>
              <a:rPr lang="uk-UA" dirty="0"/>
              <a:t>. Починається боротьба між партіями які підтримували Е. </a:t>
            </a:r>
            <a:r>
              <a:rPr lang="uk-UA" dirty="0" err="1"/>
              <a:t>Бенешема</a:t>
            </a:r>
            <a:r>
              <a:rPr lang="uk-UA" dirty="0"/>
              <a:t> які орієнтувалися на захід, і виступали за прийняття «Плану Маршалла». Комуністи на чолі з </a:t>
            </a:r>
            <a:r>
              <a:rPr lang="uk-UA" dirty="0" err="1"/>
              <a:t>Готвальдом</a:t>
            </a:r>
            <a:r>
              <a:rPr lang="uk-UA" dirty="0"/>
              <a:t> орієнтувались на СРСР. У 1947р Чехословаччина увійшла до комуністичного інформаційного бюро, яка мала на меті – координація діяльності компартії. Але насправді це простий контроль за їхню діяльністю і поширення комуністичних партій.</a:t>
            </a:r>
            <a:endParaRPr lang="ru-R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62742" y="611671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Готвальд</a:t>
            </a:r>
            <a:endParaRPr lang="ru-RU" dirty="0"/>
          </a:p>
        </p:txBody>
      </p:sp>
      <p:pic>
        <p:nvPicPr>
          <p:cNvPr id="2054" name="Picture 6" descr="Klement Gottw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91" y="647364"/>
            <a:ext cx="3759617" cy="52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0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042" y="586198"/>
            <a:ext cx="6096000" cy="5314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Лютневий заколот (у прокомуністичній історіографії — Звитяжний лютий) – державний заколот у Чехословаччині, в результаті якого владу отримала Комуністична партія Чехословаччини. 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Лютневий заколот 1948 року став важливою подією </a:t>
            </a:r>
            <a:r>
              <a:rPr lang="uk-UA" sz="24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чесько</a:t>
            </a:r>
            <a:r>
              <a:rPr lang="uk-UA" sz="24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-словацької та європейської історії XX століття, що серйозно вплинув на розстановку сил у повоєнній Європі, визначив устрій та розподіл континенту на блоки капіталістичних і соціалістичних держав.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9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516" y="1229415"/>
            <a:ext cx="50211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лютому 1948р.  розпочинається урядова криза. Використавши момент, компартія перейшла в наступ, організувавши в усій країні масові мітинги й страйки на підтримку своїх поглядів. Найбільшим заходом став мітинг на </a:t>
            </a:r>
            <a:r>
              <a:rPr lang="uk-UA" sz="20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Старомєстській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площі в Празі 21 лютого, коли, попри аномально холодну для регіону погоду (-25 °C), на майдані зібралось понад 100 тисяч осіб. 24 лютого почався одногодинний страйк на підтримку комуністів, у якому взяли участь понад 2,5 мільйонів осіб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Е. </a:t>
            </a:r>
            <a:r>
              <a:rPr lang="uk-UA" sz="2000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Бенеш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бажаючи громадянської війни подає у відставку. 20 лютого 1948р. Чехословаччина була проголошена народно-демократичною республікою.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 descr="ЧЕХИЯ. ПРАГА. Часть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37" y="1206947"/>
            <a:ext cx="5149047" cy="439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36505" y="5859197"/>
            <a:ext cx="3844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Старомєстська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</a:t>
            </a:r>
            <a:r>
              <a:rPr lang="uk-UA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 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Празі (зараз)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842" y="1158023"/>
            <a:ext cx="6096000" cy="2964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 президентом став Клемент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Готвальд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який розпочинає створення комуністичного режиму «Радянського зразка»: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Проводяться масові репресії.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Здійснюється колективізація та індустріалізація.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Знищення приватної власності.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Сільське господарство та легка промисловість відставала від важкої.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Отже, було затверджено тоталітарну модель правління радянського зразка.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БСЭ. Большая Советская Энциклопедия (ГО) (стр. 57) - modernl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48" y="1158023"/>
            <a:ext cx="3537451" cy="44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54548" y="5635809"/>
            <a:ext cx="199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Клемент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Готвальд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905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</TotalTime>
  <Words>935</Words>
  <Application>Microsoft Office PowerPoint</Application>
  <PresentationFormat>Широкоэкранный</PresentationFormat>
  <Paragraphs>103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Symbol</vt:lpstr>
      <vt:lpstr>Times New Roman</vt:lpstr>
      <vt:lpstr>Wingdings 3</vt:lpstr>
      <vt:lpstr>Ион</vt:lpstr>
      <vt:lpstr>Чехословаччина </vt:lpstr>
      <vt:lpstr>Флаг та Герб</vt:lpstr>
      <vt:lpstr>Післявоєнний 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Чехословаччина</dc:title>
  <dc:creator>Максим максимов</dc:creator>
  <cp:lastModifiedBy>Максим максимов</cp:lastModifiedBy>
  <cp:revision>10</cp:revision>
  <dcterms:created xsi:type="dcterms:W3CDTF">2015-01-21T12:46:05Z</dcterms:created>
  <dcterms:modified xsi:type="dcterms:W3CDTF">2015-01-22T19:22:31Z</dcterms:modified>
</cp:coreProperties>
</file>