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../media/image17.gif"/><Relationship Id="rId7" Type="http://schemas.openxmlformats.org/officeDocument/2006/relationships/image" Target="../media/image21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071942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6000" b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резентація</a:t>
            </a:r>
            <a:r>
              <a:rPr lang="ru-RU" sz="6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solidFill>
                  <a:srgbClr val="92D050"/>
                </a:solidFill>
              </a:rPr>
              <a:t/>
            </a:r>
            <a:br>
              <a:rPr lang="ru-RU" dirty="0" smtClean="0">
                <a:solidFill>
                  <a:srgbClr val="92D050"/>
                </a:solidFill>
              </a:rPr>
            </a:br>
            <a:r>
              <a:rPr lang="ru-RU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тему:</a:t>
            </a:r>
            <a:r>
              <a:rPr lang="en-US" dirty="0" smtClean="0">
                <a:solidFill>
                  <a:srgbClr val="00B050"/>
                </a:solidFill>
              </a:rPr>
              <a:t/>
            </a:r>
            <a:br>
              <a:rPr lang="en-US" dirty="0" smtClean="0">
                <a:solidFill>
                  <a:srgbClr val="00B050"/>
                </a:solidFill>
              </a:rPr>
            </a:br>
            <a:r>
              <a:rPr lang="ru-RU" dirty="0" smtClean="0"/>
              <a:t> </a:t>
            </a:r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Здоровий </a:t>
            </a:r>
            <a:r>
              <a:rPr lang="ru-RU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спосіб</a:t>
            </a:r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життя</a:t>
            </a:r>
            <a:endParaRPr lang="ru-RU" sz="66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5786454"/>
            <a:ext cx="9144000" cy="1071546"/>
          </a:xfrm>
        </p:spPr>
        <p:txBody>
          <a:bodyPr/>
          <a:lstStyle/>
          <a:p>
            <a:pPr algn="ctr">
              <a:buNone/>
            </a:pP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Виконали учні</a:t>
            </a:r>
            <a:b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класу</a:t>
            </a:r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501122" cy="165416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Та якщо вже сталось</a:t>
            </a:r>
            <a:br>
              <a:rPr lang="uk-UA" dirty="0" smtClean="0"/>
            </a:br>
            <a:r>
              <a:rPr lang="uk-UA" dirty="0" smtClean="0"/>
              <a:t>захворіти й знемогти,</a:t>
            </a:r>
            <a:br>
              <a:rPr lang="uk-UA" dirty="0" smtClean="0"/>
            </a:br>
            <a:r>
              <a:rPr lang="uk-UA" dirty="0" smtClean="0"/>
              <a:t>до лікаря зобов'язаний прийти!</a:t>
            </a:r>
            <a:endParaRPr lang="ru-RU" dirty="0"/>
          </a:p>
        </p:txBody>
      </p:sp>
      <p:pic>
        <p:nvPicPr>
          <p:cNvPr id="22530" name="Picture 2" descr="C:\Users\UserEOM\Desktop\Новая папка\00314096dfc8ffa51094d85f56d26cb5129756f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86058"/>
            <a:ext cx="5742074" cy="4071942"/>
          </a:xfrm>
          <a:prstGeom prst="rect">
            <a:avLst/>
          </a:prstGeom>
          <a:noFill/>
        </p:spPr>
      </p:pic>
      <p:pic>
        <p:nvPicPr>
          <p:cNvPr id="22531" name="Picture 3" descr="C:\Users\UserEOM\Desktop\Новая папка\1-223x280.jpg"/>
          <p:cNvPicPr>
            <a:picLocks noChangeAspect="1" noChangeArrowheads="1"/>
          </p:cNvPicPr>
          <p:nvPr/>
        </p:nvPicPr>
        <p:blipFill>
          <a:blip r:embed="rId4"/>
          <a:srcRect t="7353"/>
          <a:stretch>
            <a:fillRect/>
          </a:stretch>
        </p:blipFill>
        <p:spPr bwMode="auto">
          <a:xfrm>
            <a:off x="5643570" y="2786058"/>
            <a:ext cx="3500430" cy="407194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93991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Горить життя як сигарета!</a:t>
            </a:r>
            <a:br>
              <a:rPr lang="uk-UA" dirty="0" smtClean="0"/>
            </a:br>
            <a:r>
              <a:rPr lang="uk-UA" dirty="0" smtClean="0"/>
              <a:t>Скільки нам відведено жити?</a:t>
            </a:r>
            <a:br>
              <a:rPr lang="uk-UA" dirty="0" smtClean="0"/>
            </a:br>
            <a:r>
              <a:rPr lang="uk-UA" dirty="0" smtClean="0"/>
              <a:t>Скажи сигареті НІ</a:t>
            </a:r>
            <a:endParaRPr lang="ru-RU" dirty="0"/>
          </a:p>
        </p:txBody>
      </p:sp>
      <p:pic>
        <p:nvPicPr>
          <p:cNvPr id="23554" name="Picture 2" descr="http://freelance.ru/img/portfolio/pics/00/12/73/120917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220720"/>
            <a:ext cx="6500858" cy="4637280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У житті так багато спокус!!!</a:t>
            </a:r>
            <a:br>
              <a:rPr lang="uk-UA" dirty="0" smtClean="0"/>
            </a:br>
            <a:r>
              <a:rPr lang="uk-UA" dirty="0" smtClean="0"/>
              <a:t>Але тільки ти можеш себе уберегти!</a:t>
            </a:r>
            <a:endParaRPr lang="ru-RU" dirty="0"/>
          </a:p>
        </p:txBody>
      </p:sp>
      <p:pic>
        <p:nvPicPr>
          <p:cNvPr id="24578" name="Picture 2" descr="http://zavisimosti-net.ru/images/vredni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1500174"/>
            <a:ext cx="3714776" cy="5180874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78595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Бути красивим круто і </a:t>
            </a:r>
            <a:r>
              <a:rPr lang="uk-UA" dirty="0" err="1" smtClean="0"/>
              <a:t>кльово</a:t>
            </a:r>
            <a:r>
              <a:rPr lang="uk-UA" dirty="0" smtClean="0"/>
              <a:t>!</a:t>
            </a:r>
            <a:br>
              <a:rPr lang="uk-UA" dirty="0" smtClean="0"/>
            </a:br>
            <a:r>
              <a:rPr lang="uk-UA" dirty="0" smtClean="0"/>
              <a:t>Щоб здоровим було тіло</a:t>
            </a:r>
            <a:br>
              <a:rPr lang="uk-UA" dirty="0" smtClean="0"/>
            </a:br>
            <a:r>
              <a:rPr lang="uk-UA" dirty="0" smtClean="0"/>
              <a:t>Не чекай берись за діло!</a:t>
            </a:r>
            <a:endParaRPr lang="ru-RU" dirty="0"/>
          </a:p>
        </p:txBody>
      </p:sp>
      <p:pic>
        <p:nvPicPr>
          <p:cNvPr id="25602" name="Picture 2" descr="http://mediasubs.ru/group/uploads/fo/formula-schastya/image2/C00MmFkL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2248657"/>
            <a:ext cx="2571736" cy="4609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6" name="Picture 6" descr="http://shkolazhizni.ru/img/content/i21/212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3357562"/>
            <a:ext cx="3321865" cy="22145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8" name="Picture 8" descr="http://900igr.net/datai/okruzhajuschij-mir/Sekrety-zdorovja/0001-002-Azbuka-zdorovja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786058"/>
            <a:ext cx="2993369" cy="3627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Хочеш перемагати?</a:t>
            </a:r>
            <a:br>
              <a:rPr lang="uk-UA" dirty="0" smtClean="0"/>
            </a:br>
            <a:r>
              <a:rPr lang="uk-UA" dirty="0" smtClean="0"/>
              <a:t>Обери тверезий спосіб життя!</a:t>
            </a:r>
            <a:endParaRPr lang="ru-RU" dirty="0"/>
          </a:p>
        </p:txBody>
      </p:sp>
      <p:pic>
        <p:nvPicPr>
          <p:cNvPr id="4" name="Picture 4" descr="http://www.grovit.cz/ZABAVNY_majka57/GIF/sport/atletika/atletik058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165448"/>
            <a:ext cx="5172090" cy="569255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Ми за здоровий спосіб життя!</a:t>
            </a:r>
            <a:endParaRPr lang="ru-RU" dirty="0"/>
          </a:p>
        </p:txBody>
      </p:sp>
      <p:pic>
        <p:nvPicPr>
          <p:cNvPr id="26626" name="Picture 2" descr="http://i.terrawoman.com/datas/img/d/167/food(planetagurman.ru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1571612"/>
            <a:ext cx="4786346" cy="47863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429684" cy="192882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Дякуємо за увагу!</a:t>
            </a:r>
            <a:br>
              <a:rPr lang="uk-UA" dirty="0" smtClean="0"/>
            </a:br>
            <a:r>
              <a:rPr lang="uk-UA" dirty="0" smtClean="0"/>
              <a:t>Бажаємо успіхів!</a:t>
            </a:r>
            <a:endParaRPr lang="ru-RU" dirty="0"/>
          </a:p>
        </p:txBody>
      </p:sp>
      <p:pic>
        <p:nvPicPr>
          <p:cNvPr id="28674" name="Picture 2" descr="http://rybakiohotniki.ru/uploads_group/1000/231/5138_thum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2309794"/>
            <a:ext cx="4548206" cy="4548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71678"/>
          </a:xfrm>
        </p:spPr>
        <p:txBody>
          <a:bodyPr>
            <a:normAutofit/>
          </a:bodyPr>
          <a:lstStyle/>
          <a:p>
            <a:r>
              <a:rPr lang="uk-UA" sz="8000" b="1" u="sng" dirty="0" smtClean="0"/>
              <a:t>Мета презентації</a:t>
            </a:r>
            <a:endParaRPr lang="ru-RU" sz="8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3116"/>
            <a:ext cx="9144000" cy="4714885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r>
              <a:rPr lang="ru-RU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Поглиблення</a:t>
            </a:r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знань</a:t>
            </a:r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та </a:t>
            </a:r>
            <a:r>
              <a:rPr lang="ru-RU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формування</a:t>
            </a:r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більш</a:t>
            </a:r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широкого </a:t>
            </a:r>
            <a:r>
              <a:rPr lang="ru-RU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розуміння</a:t>
            </a:r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про здоровий </a:t>
            </a:r>
            <a:r>
              <a:rPr lang="ru-RU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спосіб</a:t>
            </a:r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життя</a:t>
            </a:r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sz="48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Здоровий образ життя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Позитивні емоції</a:t>
            </a:r>
          </a:p>
          <a:p>
            <a:r>
              <a:rPr lang="uk-UA" dirty="0" smtClean="0"/>
              <a:t>Фізична культура, спорт</a:t>
            </a:r>
          </a:p>
          <a:p>
            <a:r>
              <a:rPr lang="uk-UA" dirty="0" smtClean="0"/>
              <a:t>Корисна їжа</a:t>
            </a:r>
          </a:p>
          <a:p>
            <a:r>
              <a:rPr lang="uk-UA" dirty="0" smtClean="0"/>
              <a:t>Відмова від шкідливих звичок</a:t>
            </a:r>
          </a:p>
          <a:p>
            <a:r>
              <a:rPr lang="uk-UA" dirty="0" smtClean="0"/>
              <a:t>Особиста гігієна</a:t>
            </a:r>
          </a:p>
          <a:p>
            <a:r>
              <a:rPr lang="uk-UA" dirty="0" smtClean="0"/>
              <a:t>Здоровий відпочинок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http://open.az/uploads/posts/2010-10/thumbs/1287806995_x_9348fcc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1285860"/>
            <a:ext cx="1386183" cy="1500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sleza-mobile.ru/data/avatars/200/80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1285860"/>
            <a:ext cx="1905000" cy="16954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http://genskii-mir.ru/images/stories/my_images/malysh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0" y="4920988"/>
            <a:ext cx="2071670" cy="19370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http://www.europafm.ro/&amp;files/charts/poze_stiri/antifumat-thumb-540-0-19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43834" y="2928934"/>
            <a:ext cx="1285848" cy="19168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6" name="Picture 12" descr="http://ipc-feodosia.org/wp-content/uploads/2011/10/narkotik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0760" y="2928934"/>
            <a:ext cx="1714480" cy="12858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8" name="Picture 14" descr="http://heroes.kiev.ua/images/article-135_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00694" y="4286256"/>
            <a:ext cx="1500198" cy="1500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0" name="Picture 16" descr="http://www.tunnel.ru/userfiles/ck/images/238/bath_time_809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57224" y="5180572"/>
            <a:ext cx="1362071" cy="1677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2" name="Picture 18" descr="http://taraktash.at.ua/kartinka_otdykh_s_detmi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14678" y="5185100"/>
            <a:ext cx="2071702" cy="1672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Визбируйте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позитив 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буденнім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Наповняйте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ним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скарбницю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тім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незбагненнім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ЖИТТІ ! ! !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чого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ми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?!,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Щоб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прожили, не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пронили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своє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!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Позитивні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емоції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www.proshkolu.ru/content/media/pic/std/2000000/1756000/1755019-08e105bf9240f65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0250" y="1214422"/>
            <a:ext cx="3333750" cy="2143125"/>
          </a:xfrm>
          <a:prstGeom prst="rect">
            <a:avLst/>
          </a:prstGeom>
          <a:ln w="3175">
            <a:solidFill>
              <a:schemeClr val="tx1"/>
            </a:solidFill>
            <a:prstDash val="sysDot"/>
          </a:ln>
          <a:effectLst>
            <a:softEdge rad="112500"/>
          </a:effectLst>
        </p:spPr>
      </p:pic>
      <p:pic>
        <p:nvPicPr>
          <p:cNvPr id="5" name="Рисунок 4" descr="post182669_img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4346" y="5027772"/>
            <a:ext cx="4357686" cy="1830228"/>
          </a:xfrm>
          <a:prstGeom prst="rect">
            <a:avLst/>
          </a:prstGeom>
        </p:spPr>
      </p:pic>
      <p:pic>
        <p:nvPicPr>
          <p:cNvPr id="1030" name="Picture 6" descr="http://mir-animashek.ucoz.ru/_ph/22/2/75774707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4709462"/>
            <a:ext cx="3781428" cy="2148538"/>
          </a:xfrm>
          <a:prstGeom prst="rect">
            <a:avLst/>
          </a:prstGeom>
          <a:noFill/>
        </p:spPr>
      </p:pic>
      <p:pic>
        <p:nvPicPr>
          <p:cNvPr id="1032" name="Picture 8" descr="http://images.bidorbuy.co.za/user_images/524/408524_090215104216_Clipart-Cartoon-Design-02_bi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9454" y="3357562"/>
            <a:ext cx="1357322" cy="13573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uk-UA" dirty="0" smtClean="0"/>
              <a:t>Фізкультура !  </a:t>
            </a:r>
            <a:br>
              <a:rPr lang="uk-UA" dirty="0" smtClean="0"/>
            </a:br>
            <a:r>
              <a:rPr lang="uk-UA" dirty="0" smtClean="0"/>
              <a:t>Всім </a:t>
            </a:r>
            <a:r>
              <a:rPr lang="uk-UA" dirty="0" smtClean="0"/>
              <a:t>потрібна</a:t>
            </a:r>
          </a:p>
          <a:p>
            <a:pPr algn="ctr">
              <a:buNone/>
            </a:pPr>
            <a:r>
              <a:rPr lang="uk-UA" dirty="0" smtClean="0"/>
              <a:t>І дорослим і малим</a:t>
            </a:r>
          </a:p>
          <a:p>
            <a:pPr algn="ctr">
              <a:buNone/>
            </a:pPr>
            <a:r>
              <a:rPr lang="uk-UA" dirty="0" smtClean="0"/>
              <a:t>Треба спортом нам займатись</a:t>
            </a:r>
          </a:p>
          <a:p>
            <a:pPr algn="ctr">
              <a:buNone/>
            </a:pPr>
            <a:r>
              <a:rPr lang="uk-UA" dirty="0" smtClean="0"/>
              <a:t>Щоб здоровими рости</a:t>
            </a:r>
          </a:p>
          <a:p>
            <a:pPr algn="ctr">
              <a:buNone/>
            </a:pPr>
            <a:r>
              <a:rPr lang="uk-UA" dirty="0" smtClean="0"/>
              <a:t>Гімнастичні є знаряддя</a:t>
            </a:r>
          </a:p>
          <a:p>
            <a:pPr algn="ctr">
              <a:buNone/>
            </a:pPr>
            <a:r>
              <a:rPr lang="uk-UA" dirty="0" smtClean="0"/>
              <a:t>Штанги,гирі та бруси</a:t>
            </a:r>
          </a:p>
          <a:p>
            <a:pPr algn="ctr">
              <a:buNone/>
            </a:pPr>
            <a:r>
              <a:rPr lang="uk-UA" dirty="0" smtClean="0"/>
              <a:t>І на конику спортивнім</a:t>
            </a:r>
          </a:p>
          <a:p>
            <a:pPr algn="ctr">
              <a:buNone/>
            </a:pPr>
            <a:r>
              <a:rPr lang="uk-UA" dirty="0" smtClean="0"/>
              <a:t>Поскакаєш  від душі</a:t>
            </a:r>
          </a:p>
          <a:p>
            <a:pPr algn="ctr">
              <a:buNone/>
            </a:pPr>
            <a:r>
              <a:rPr lang="uk-UA" dirty="0" smtClean="0"/>
              <a:t>Також є велосипеди</a:t>
            </a:r>
          </a:p>
          <a:p>
            <a:pPr algn="ctr">
              <a:buNone/>
            </a:pPr>
            <a:r>
              <a:rPr lang="uk-UA" dirty="0" smtClean="0"/>
              <a:t>І футбольні є м’ячі</a:t>
            </a:r>
          </a:p>
          <a:p>
            <a:pPr algn="ctr">
              <a:buNone/>
            </a:pPr>
            <a:r>
              <a:rPr lang="uk-UA" dirty="0" smtClean="0"/>
              <a:t>Ми </a:t>
            </a:r>
            <a:r>
              <a:rPr lang="en-US" dirty="0" smtClean="0"/>
              <a:t>10 </a:t>
            </a:r>
            <a:r>
              <a:rPr lang="uk-UA" dirty="0" smtClean="0"/>
              <a:t>клас</a:t>
            </a:r>
            <a:endParaRPr lang="en-US" dirty="0" smtClean="0"/>
          </a:p>
          <a:p>
            <a:pPr algn="ctr">
              <a:buNone/>
            </a:pPr>
            <a:r>
              <a:rPr lang="uk-UA" dirty="0" smtClean="0"/>
              <a:t> </a:t>
            </a:r>
            <a:r>
              <a:rPr lang="uk-UA" dirty="0" smtClean="0"/>
              <a:t>Всі ми </a:t>
            </a:r>
            <a:r>
              <a:rPr lang="uk-UA" dirty="0" smtClean="0"/>
              <a:t>с</a:t>
            </a:r>
            <a:r>
              <a:rPr lang="uk-UA" dirty="0" smtClean="0"/>
              <a:t>правжні</a:t>
            </a:r>
            <a:r>
              <a:rPr lang="uk-UA" dirty="0" smtClean="0"/>
              <a:t>   молодці!</a:t>
            </a:r>
          </a:p>
          <a:p>
            <a:endParaRPr lang="ru-RU" dirty="0"/>
          </a:p>
        </p:txBody>
      </p:sp>
      <p:pic>
        <p:nvPicPr>
          <p:cNvPr id="17410" name="Picture 2" descr="http://www.eht.k12.nj.us/~Huntk/Olympics/sports_ru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857388" cy="1685408"/>
          </a:xfrm>
          <a:prstGeom prst="rect">
            <a:avLst/>
          </a:prstGeom>
          <a:noFill/>
        </p:spPr>
      </p:pic>
      <p:pic>
        <p:nvPicPr>
          <p:cNvPr id="17412" name="Picture 4" descr="http://board.od.ua/uploads/aimages/large/132/131248-118546.jpg"/>
          <p:cNvPicPr>
            <a:picLocks noChangeAspect="1" noChangeArrowheads="1"/>
          </p:cNvPicPr>
          <p:nvPr/>
        </p:nvPicPr>
        <p:blipFill>
          <a:blip r:embed="rId4"/>
          <a:srcRect l="4041" b="17676"/>
          <a:stretch>
            <a:fillRect/>
          </a:stretch>
        </p:blipFill>
        <p:spPr bwMode="auto">
          <a:xfrm>
            <a:off x="6429388" y="4529117"/>
            <a:ext cx="2714612" cy="2328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4" name="Picture 6" descr="http://www.englishexercises.org/makeagame/my_documents/my_pictures/2011/jun/AZC_soccer-kid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067192"/>
            <a:ext cx="2847763" cy="279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6" name="Picture 8" descr="http://www.english07.com/english-GT/kids/img/sport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571624"/>
            <a:ext cx="2643174" cy="2643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8" name="Picture 10" descr="http://s44.radikal.ru/i103/1212/9f/90fd10548603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388" y="214290"/>
            <a:ext cx="2466981" cy="2466982"/>
          </a:xfrm>
          <a:prstGeom prst="rect">
            <a:avLst/>
          </a:prstGeom>
          <a:noFill/>
        </p:spPr>
      </p:pic>
      <p:pic>
        <p:nvPicPr>
          <p:cNvPr id="17420" name="Picture 12" descr="http://kartiny.ucoz.ru/_ph/586/2/928771059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19895" y="2214554"/>
            <a:ext cx="2324105" cy="2324106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Свіжа їжа – здоров'я залог!</a:t>
            </a:r>
            <a:br>
              <a:rPr lang="uk-UA" dirty="0" smtClean="0"/>
            </a:br>
            <a:r>
              <a:rPr lang="uk-UA" dirty="0" smtClean="0"/>
              <a:t>Пам'ятай ти завжди цей урок!</a:t>
            </a:r>
            <a:endParaRPr lang="ru-RU" dirty="0"/>
          </a:p>
        </p:txBody>
      </p:sp>
      <p:pic>
        <p:nvPicPr>
          <p:cNvPr id="18436" name="Picture 4" descr="http://s1.1zoom.ru/prev/341/3404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714488"/>
            <a:ext cx="6858048" cy="4827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Харчуйся так, як корисно для твого тіла!</a:t>
            </a:r>
            <a:endParaRPr lang="ru-RU" dirty="0"/>
          </a:p>
        </p:txBody>
      </p:sp>
      <p:pic>
        <p:nvPicPr>
          <p:cNvPr id="19458" name="Picture 2" descr="http://i.allday.ru/uploads/posts/2009-05/1243532525_woman_20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099" y="1428736"/>
            <a:ext cx="7239017" cy="5429264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Не виснажуй себе дієтами!</a:t>
            </a:r>
            <a:endParaRPr lang="ru-RU" dirty="0"/>
          </a:p>
        </p:txBody>
      </p:sp>
      <p:pic>
        <p:nvPicPr>
          <p:cNvPr id="20482" name="Picture 2" descr="http://www.yazarkafe.com/images/blog/bAYOvTBCVLl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2000216"/>
            <a:ext cx="4857784" cy="485778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171451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Якщо хочеш бути завжди </a:t>
            </a:r>
            <a:br>
              <a:rPr lang="uk-UA" dirty="0" smtClean="0"/>
            </a:br>
            <a:r>
              <a:rPr lang="uk-UA" dirty="0" smtClean="0"/>
              <a:t>здоровим – закаляйся!</a:t>
            </a:r>
            <a:br>
              <a:rPr lang="uk-UA" dirty="0" smtClean="0"/>
            </a:br>
            <a:r>
              <a:rPr lang="uk-UA" dirty="0" smtClean="0"/>
              <a:t>Водою холодною обливайся!</a:t>
            </a:r>
            <a:endParaRPr lang="ru-RU" dirty="0"/>
          </a:p>
        </p:txBody>
      </p:sp>
      <p:pic>
        <p:nvPicPr>
          <p:cNvPr id="21506" name="Picture 2" descr="http://www.bestreferat.ru/images/paper/14/63/5406314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2509371"/>
            <a:ext cx="4429156" cy="43486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131</Words>
  <PresentationFormat>Экран (4:3)</PresentationFormat>
  <Paragraphs>42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Презентація  на тему:  Здоровий спосіб життя</vt:lpstr>
      <vt:lpstr>Мета презентації</vt:lpstr>
      <vt:lpstr>Здоровий образ життя</vt:lpstr>
      <vt:lpstr> Позитивні емоції </vt:lpstr>
      <vt:lpstr>Слайд 5</vt:lpstr>
      <vt:lpstr>Свіжа їжа – здоров'я залог! Пам'ятай ти завжди цей урок!</vt:lpstr>
      <vt:lpstr>Харчуйся так, як корисно для твого тіла!</vt:lpstr>
      <vt:lpstr>Не виснажуй себе дієтами!</vt:lpstr>
      <vt:lpstr>Якщо хочеш бути завжди  здоровим – закаляйся! Водою холодною обливайся!</vt:lpstr>
      <vt:lpstr>Та якщо вже сталось захворіти й знемогти, до лікаря зобов'язаний прийти!</vt:lpstr>
      <vt:lpstr>Горить життя як сигарета! Скільки нам відведено жити? Скажи сигареті НІ</vt:lpstr>
      <vt:lpstr>У житті так багато спокус!!! Але тільки ти можеш себе уберегти!</vt:lpstr>
      <vt:lpstr>Бути красивим круто і кльово! Щоб здоровим було тіло Не чекай берись за діло!</vt:lpstr>
      <vt:lpstr>Хочеш перемагати? Обери тверезий спосіб життя!</vt:lpstr>
      <vt:lpstr>Ми за здоровий спосіб життя!</vt:lpstr>
      <vt:lpstr>Дякуємо за увагу! Бажаємо успіхів!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 на тему:  Здоровий спосіб життя</dc:title>
  <dc:creator>UserEOM</dc:creator>
  <cp:lastModifiedBy>UserEOM</cp:lastModifiedBy>
  <cp:revision>13</cp:revision>
  <dcterms:created xsi:type="dcterms:W3CDTF">2014-01-20T18:10:15Z</dcterms:created>
  <dcterms:modified xsi:type="dcterms:W3CDTF">2014-01-20T20:09:51Z</dcterms:modified>
</cp:coreProperties>
</file>