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C4AD54-88D1-46DD-AA49-B260AD3EA392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3EFA7F-A522-4808-B38A-6569E4CF3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Театр </a:t>
            </a:r>
            <a:r>
              <a:rPr lang="ru-RU" sz="6600" dirty="0" err="1" smtClean="0"/>
              <a:t>корифеїв</a:t>
            </a:r>
            <a:endParaRPr lang="ru-RU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Театр </a:t>
            </a:r>
            <a:r>
              <a:rPr lang="ru-RU" dirty="0" err="1" smtClean="0"/>
              <a:t>корифеїв</a:t>
            </a:r>
            <a:r>
              <a:rPr lang="ru-RU" dirty="0" smtClean="0"/>
              <a:t> — перший </a:t>
            </a:r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1882 року в </a:t>
            </a:r>
            <a:r>
              <a:rPr lang="ru-RU" dirty="0" err="1" smtClean="0"/>
              <a:t>Єлисаветграді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 </a:t>
            </a:r>
            <a:r>
              <a:rPr lang="ru-RU" dirty="0" err="1" smtClean="0"/>
              <a:t>відокремився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та </a:t>
            </a:r>
            <a:r>
              <a:rPr lang="ru-RU" dirty="0" err="1" smtClean="0"/>
              <a:t>російського</a:t>
            </a:r>
            <a:r>
              <a:rPr lang="ru-RU" dirty="0" smtClean="0"/>
              <a:t>. </a:t>
            </a:r>
            <a:r>
              <a:rPr lang="ru-RU" dirty="0" err="1" smtClean="0"/>
              <a:t>Засновником</a:t>
            </a:r>
            <a:r>
              <a:rPr lang="ru-RU" dirty="0" smtClean="0"/>
              <a:t> театру </a:t>
            </a:r>
            <a:r>
              <a:rPr lang="ru-RU" dirty="0" err="1" smtClean="0"/>
              <a:t>був</a:t>
            </a:r>
            <a:r>
              <a:rPr lang="ru-RU" dirty="0" smtClean="0"/>
              <a:t> Марко Лукич </a:t>
            </a:r>
            <a:r>
              <a:rPr lang="ru-RU" dirty="0" err="1" smtClean="0"/>
              <a:t>Кропивницький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володів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театральними</a:t>
            </a:r>
            <a:r>
              <a:rPr lang="ru-RU" dirty="0" smtClean="0"/>
              <a:t> </a:t>
            </a:r>
            <a:r>
              <a:rPr lang="ru-RU" dirty="0" err="1" smtClean="0"/>
              <a:t>професіями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найдіяльнішим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Карпович</a:t>
            </a:r>
            <a:r>
              <a:rPr lang="ru-RU" dirty="0" smtClean="0"/>
              <a:t> </a:t>
            </a:r>
            <a:r>
              <a:rPr lang="ru-RU" dirty="0" err="1" smtClean="0"/>
              <a:t>Садовський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боровся</a:t>
            </a:r>
            <a:r>
              <a:rPr lang="ru-RU" dirty="0" smtClean="0"/>
              <a:t> за </a:t>
            </a:r>
            <a:r>
              <a:rPr lang="ru-RU" dirty="0" err="1" smtClean="0"/>
              <a:t>українське</a:t>
            </a:r>
            <a:r>
              <a:rPr lang="ru-RU" dirty="0" smtClean="0"/>
              <a:t> слово та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заборони.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Театр </a:t>
            </a:r>
            <a:r>
              <a:rPr lang="ru-RU" dirty="0" err="1" smtClean="0"/>
              <a:t>корифеїв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ЄлисаветградськийТеат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26643" cy="685800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26908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Стиль синкретичного театру,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поєднував</a:t>
            </a:r>
            <a:r>
              <a:rPr lang="ru-RU" dirty="0" smtClean="0"/>
              <a:t> </a:t>
            </a:r>
            <a:r>
              <a:rPr lang="ru-RU" dirty="0" err="1" smtClean="0"/>
              <a:t>драматичне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комедійне</a:t>
            </a:r>
            <a:r>
              <a:rPr lang="ru-RU" dirty="0" smtClean="0"/>
              <a:t> </a:t>
            </a:r>
            <a:r>
              <a:rPr lang="ru-RU" dirty="0" err="1" smtClean="0"/>
              <a:t>дійство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музичними</a:t>
            </a:r>
            <a:r>
              <a:rPr lang="ru-RU" dirty="0" smtClean="0"/>
              <a:t>, </a:t>
            </a:r>
            <a:r>
              <a:rPr lang="ru-RU" dirty="0" err="1" smtClean="0"/>
              <a:t>вокальними</a:t>
            </a:r>
            <a:r>
              <a:rPr lang="ru-RU" dirty="0" smtClean="0"/>
              <a:t> сценами,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хорові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танцювальні</a:t>
            </a:r>
            <a:r>
              <a:rPr lang="ru-RU" dirty="0" smtClean="0"/>
              <a:t> </a:t>
            </a:r>
            <a:r>
              <a:rPr lang="ru-RU" dirty="0" err="1" smtClean="0"/>
              <a:t>ансамблі</a:t>
            </a:r>
            <a:r>
              <a:rPr lang="ru-RU" dirty="0" smtClean="0"/>
              <a:t>, </a:t>
            </a:r>
            <a:r>
              <a:rPr lang="ru-RU" dirty="0" err="1" smtClean="0"/>
              <a:t>вражав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народною </a:t>
            </a:r>
            <a:r>
              <a:rPr lang="ru-RU" dirty="0" err="1" smtClean="0"/>
              <a:t>свіжістю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неподібністю</a:t>
            </a:r>
            <a:r>
              <a:rPr lang="ru-RU" dirty="0" smtClean="0"/>
              <a:t> до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театру.</a:t>
            </a:r>
            <a:endParaRPr lang="ru-RU" dirty="0"/>
          </a:p>
        </p:txBody>
      </p:sp>
      <p:pic>
        <p:nvPicPr>
          <p:cNvPr id="4" name="Рисунок 3" descr="800px-ТеатрКорифеїв18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285992"/>
            <a:ext cx="6357982" cy="4180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1881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корифеїв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одержали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ставити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При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обмеженнях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умовностях</a:t>
            </a:r>
            <a:r>
              <a:rPr lang="ru-RU" dirty="0" smtClean="0"/>
              <a:t> (перед кожною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виставою</a:t>
            </a:r>
            <a:r>
              <a:rPr lang="ru-RU" dirty="0" smtClean="0"/>
              <a:t> </a:t>
            </a:r>
            <a:r>
              <a:rPr lang="ru-RU" dirty="0" err="1" smtClean="0"/>
              <a:t>мусила</a:t>
            </a:r>
            <a:r>
              <a:rPr lang="ru-RU" dirty="0" smtClean="0"/>
              <a:t> </a:t>
            </a:r>
            <a:r>
              <a:rPr lang="ru-RU" dirty="0" err="1" smtClean="0"/>
              <a:t>відбутися</a:t>
            </a:r>
            <a:r>
              <a:rPr lang="ru-RU" dirty="0" smtClean="0"/>
              <a:t> </a:t>
            </a:r>
            <a:r>
              <a:rPr lang="ru-RU" dirty="0" err="1" smtClean="0"/>
              <a:t>російська</a:t>
            </a:r>
            <a:r>
              <a:rPr lang="ru-RU" dirty="0" smtClean="0"/>
              <a:t>)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легалізував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4299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Історія</a:t>
            </a:r>
            <a:endParaRPr lang="ru-RU" dirty="0"/>
          </a:p>
        </p:txBody>
      </p:sp>
      <p:pic>
        <p:nvPicPr>
          <p:cNvPr id="4" name="Рисунок 3" descr="219-19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00438"/>
            <a:ext cx="485778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4714908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 1885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театральна трупа </a:t>
            </a:r>
            <a:r>
              <a:rPr lang="ru-RU" dirty="0" err="1" smtClean="0"/>
              <a:t>розділилася</a:t>
            </a:r>
            <a:r>
              <a:rPr lang="ru-RU" dirty="0" smtClean="0"/>
              <a:t>: Марко </a:t>
            </a:r>
            <a:r>
              <a:rPr lang="ru-RU" dirty="0" err="1" smtClean="0"/>
              <a:t>Кропивницький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акторами</a:t>
            </a:r>
            <a:r>
              <a:rPr lang="ru-RU" dirty="0" smtClean="0"/>
              <a:t> </a:t>
            </a:r>
            <a:r>
              <a:rPr lang="ru-RU" dirty="0" err="1" smtClean="0"/>
              <a:t>відокремився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Старицького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.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почали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творче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Скрізь</a:t>
            </a:r>
            <a:r>
              <a:rPr lang="ru-RU" dirty="0" smtClean="0"/>
              <a:t>, де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актори</a:t>
            </a:r>
            <a:r>
              <a:rPr lang="ru-RU" dirty="0" smtClean="0"/>
              <a:t> давали </a:t>
            </a:r>
            <a:r>
              <a:rPr lang="ru-RU" dirty="0" err="1" smtClean="0"/>
              <a:t>вистави</a:t>
            </a:r>
            <a:r>
              <a:rPr lang="ru-RU" dirty="0" smtClean="0"/>
              <a:t>, вони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незмінний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1907 р. </a:t>
            </a:r>
            <a:r>
              <a:rPr lang="ru-RU" dirty="0" err="1" smtClean="0"/>
              <a:t>Миколі</a:t>
            </a:r>
            <a:r>
              <a:rPr lang="ru-RU" dirty="0" smtClean="0"/>
              <a:t> </a:t>
            </a:r>
            <a:r>
              <a:rPr lang="ru-RU" dirty="0" err="1" smtClean="0"/>
              <a:t>Карповичу</a:t>
            </a:r>
            <a:r>
              <a:rPr lang="ru-RU" dirty="0" smtClean="0"/>
              <a:t> </a:t>
            </a:r>
            <a:r>
              <a:rPr lang="ru-RU" dirty="0" err="1" smtClean="0"/>
              <a:t>Садовському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відкрити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театр.</a:t>
            </a:r>
            <a:endParaRPr lang="ru-RU" dirty="0"/>
          </a:p>
        </p:txBody>
      </p:sp>
      <p:pic>
        <p:nvPicPr>
          <p:cNvPr id="4" name="Рисунок 3" descr="day_kropivnitskij_l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214422"/>
            <a:ext cx="3500462" cy="4759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215370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репертуарі</a:t>
            </a:r>
            <a:r>
              <a:rPr lang="ru-RU" dirty="0" smtClean="0"/>
              <a:t> театру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, як «</a:t>
            </a:r>
            <a:r>
              <a:rPr lang="ru-RU" dirty="0" err="1" smtClean="0"/>
              <a:t>Запорожець</a:t>
            </a:r>
            <a:r>
              <a:rPr lang="ru-RU" dirty="0" smtClean="0"/>
              <a:t> за </a:t>
            </a:r>
            <a:r>
              <a:rPr lang="ru-RU" dirty="0" err="1" smtClean="0"/>
              <a:t>Дунаєм</a:t>
            </a:r>
            <a:r>
              <a:rPr lang="ru-RU" dirty="0" smtClean="0"/>
              <a:t>», «Продана наречена», «Галька», «Катерина», «</a:t>
            </a:r>
            <a:r>
              <a:rPr lang="ru-RU" dirty="0" err="1" smtClean="0"/>
              <a:t>Енеїда</a:t>
            </a:r>
            <a:r>
              <a:rPr lang="ru-RU" dirty="0" smtClean="0"/>
              <a:t>»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. </a:t>
            </a:r>
            <a:r>
              <a:rPr lang="ru-RU" dirty="0" err="1" smtClean="0"/>
              <a:t>Сміливою</a:t>
            </a:r>
            <a:r>
              <a:rPr lang="ru-RU" dirty="0" smtClean="0"/>
              <a:t> </a:t>
            </a:r>
            <a:r>
              <a:rPr lang="ru-RU" dirty="0" err="1" smtClean="0"/>
              <a:t>перемогою</a:t>
            </a:r>
            <a:r>
              <a:rPr lang="ru-RU" dirty="0" smtClean="0"/>
              <a:t> стала постановка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«</a:t>
            </a:r>
            <a:r>
              <a:rPr lang="ru-RU" dirty="0" err="1" smtClean="0"/>
              <a:t>Ревізора</a:t>
            </a:r>
            <a:r>
              <a:rPr lang="ru-RU" dirty="0" smtClean="0"/>
              <a:t>» Гоголя.</a:t>
            </a:r>
          </a:p>
          <a:p>
            <a:pPr>
              <a:buNone/>
            </a:pP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Садовський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стаціонарний</a:t>
            </a:r>
            <a:r>
              <a:rPr lang="ru-RU" dirty="0" smtClean="0"/>
              <a:t> театр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репертуарі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доступності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відвідування</a:t>
            </a:r>
            <a:r>
              <a:rPr lang="ru-RU" dirty="0" smtClean="0"/>
              <a:t>. </a:t>
            </a:r>
            <a:r>
              <a:rPr lang="ru-RU" dirty="0" err="1" smtClean="0"/>
              <a:t>Ціни</a:t>
            </a:r>
            <a:r>
              <a:rPr lang="ru-RU" dirty="0" smtClean="0"/>
              <a:t> на квитки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нижчими</a:t>
            </a:r>
            <a:r>
              <a:rPr lang="ru-RU" dirty="0" smtClean="0"/>
              <a:t> за </a:t>
            </a:r>
            <a:r>
              <a:rPr lang="ru-RU" dirty="0" err="1" smtClean="0"/>
              <a:t>іншi</a:t>
            </a:r>
            <a:r>
              <a:rPr lang="ru-RU" dirty="0" smtClean="0"/>
              <a:t> </a:t>
            </a:r>
            <a:r>
              <a:rPr lang="ru-RU" dirty="0" err="1" smtClean="0"/>
              <a:t>київськi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Театр </a:t>
            </a:r>
            <a:r>
              <a:rPr lang="ru-RU" dirty="0" err="1" smtClean="0"/>
              <a:t>Садовського</a:t>
            </a:r>
            <a:r>
              <a:rPr lang="ru-RU" dirty="0" smtClean="0"/>
              <a:t> </a:t>
            </a:r>
            <a:r>
              <a:rPr lang="ru-RU" dirty="0" err="1" smtClean="0"/>
              <a:t>проіснував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до початку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коли </a:t>
            </a:r>
            <a:r>
              <a:rPr lang="ru-RU" dirty="0" err="1" smtClean="0"/>
              <a:t>царською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закрито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театр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журнали</a:t>
            </a:r>
            <a:r>
              <a:rPr lang="ru-RU" dirty="0" smtClean="0"/>
              <a:t>, </a:t>
            </a:r>
            <a:r>
              <a:rPr lang="ru-RU" dirty="0" err="1" smtClean="0"/>
              <a:t>книгарні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1244811129_70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428999"/>
            <a:ext cx="3857652" cy="3070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8479020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5000636"/>
            <a:ext cx="8229600" cy="1219200"/>
          </a:xfrm>
        </p:spPr>
        <p:txBody>
          <a:bodyPr/>
          <a:lstStyle/>
          <a:p>
            <a:pPr algn="ctr"/>
            <a:r>
              <a:rPr lang="ru-RU" b="1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</a:t>
            </a:r>
            <a:r>
              <a:rPr lang="ru-RU" b="1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b="1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r>
              <a:rPr lang="ru-RU" b="1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b="1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E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305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Театр корифеїв</vt:lpstr>
      <vt:lpstr>Театр корифеїв</vt:lpstr>
      <vt:lpstr>Слайд 3</vt:lpstr>
      <vt:lpstr>Слайд 4</vt:lpstr>
      <vt:lpstr>Історія</vt:lpstr>
      <vt:lpstr>Слайд 6</vt:lpstr>
      <vt:lpstr>Слайд 7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корифеїв</dc:title>
  <dc:creator>Vlad</dc:creator>
  <cp:lastModifiedBy>Vlad</cp:lastModifiedBy>
  <cp:revision>4</cp:revision>
  <dcterms:created xsi:type="dcterms:W3CDTF">2012-11-17T14:28:45Z</dcterms:created>
  <dcterms:modified xsi:type="dcterms:W3CDTF">2012-11-17T16:38:23Z</dcterms:modified>
</cp:coreProperties>
</file>