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-1109836"/>
            <a:ext cx="8614466" cy="2219672"/>
          </a:xfrm>
        </p:spPr>
        <p:txBody>
          <a:bodyPr/>
          <a:lstStyle/>
          <a:p>
            <a:r>
              <a:rPr lang="uk-UA" dirty="0" smtClean="0"/>
              <a:t>Прихід </a:t>
            </a:r>
            <a:r>
              <a:rPr lang="uk-UA" dirty="0" err="1" smtClean="0"/>
              <a:t>гітлера</a:t>
            </a:r>
            <a:r>
              <a:rPr lang="uk-UA" dirty="0" smtClean="0"/>
              <a:t> до влади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624109"/>
            <a:ext cx="50405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cs typeface="David" pitchFamily="34" charset="-79"/>
              </a:rPr>
              <a:t>Переконливий та красномовний оратор, Гітлер пригорнув на свою сторону багатьох німців, які прагли змін. Він обіцяв населенню, яке вже втратило надію, підвищити якість життя і повернути Німеччині колишню славу. Нацисти опиралися на безробітних, юнаків та низи середнього класу (робітників, фермерів та власників невеликих магазинів).</a:t>
            </a:r>
            <a:endParaRPr lang="ru-RU" sz="2400" dirty="0">
              <a:cs typeface="David" pitchFamily="34" charset="-79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613500"/>
            <a:ext cx="3313962" cy="47036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98765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Блискавична швидкість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68911" y="908720"/>
            <a:ext cx="84249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8—9 </a:t>
            </a:r>
            <a:r>
              <a:rPr lang="ru-RU" i="1" dirty="0"/>
              <a:t>листопада </a:t>
            </a:r>
            <a:r>
              <a:rPr lang="ru-RU" i="1" dirty="0" smtClean="0"/>
              <a:t>1923: «</a:t>
            </a:r>
            <a:r>
              <a:rPr lang="ru-RU" dirty="0" err="1" smtClean="0"/>
              <a:t>Пивний</a:t>
            </a:r>
            <a:r>
              <a:rPr lang="ru-RU" dirty="0" smtClean="0"/>
              <a:t> путч» - </a:t>
            </a:r>
            <a:r>
              <a:rPr lang="ru-RU" dirty="0" err="1" smtClean="0"/>
              <a:t>невдала</a:t>
            </a:r>
            <a:r>
              <a:rPr lang="ru-RU" dirty="0" smtClean="0"/>
              <a:t> </a:t>
            </a:r>
            <a:r>
              <a:rPr lang="ru-RU" dirty="0" err="1" smtClean="0"/>
              <a:t>спроба</a:t>
            </a:r>
            <a:r>
              <a:rPr lang="ru-RU" dirty="0" smtClean="0"/>
              <a:t> державного перевороту на </a:t>
            </a:r>
            <a:r>
              <a:rPr lang="ru-RU" dirty="0" err="1" smtClean="0"/>
              <a:t>чолі</a:t>
            </a:r>
            <a:r>
              <a:rPr lang="ru-RU" dirty="0" smtClean="0"/>
              <a:t> з </a:t>
            </a:r>
            <a:r>
              <a:rPr lang="ru-RU" dirty="0" err="1" smtClean="0"/>
              <a:t>Гітлером</a:t>
            </a:r>
            <a:r>
              <a:rPr lang="ru-RU" dirty="0" smtClean="0"/>
              <a:t>.</a:t>
            </a:r>
            <a:r>
              <a:rPr lang="ru-RU" dirty="0"/>
              <a:t>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невдалого</a:t>
            </a:r>
            <a:r>
              <a:rPr lang="ru-RU" dirty="0"/>
              <a:t> </a:t>
            </a:r>
            <a:r>
              <a:rPr lang="ru-RU" dirty="0" smtClean="0"/>
              <a:t>путчу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/>
              <a:t>заколотники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вбиті</a:t>
            </a:r>
            <a:r>
              <a:rPr lang="ru-RU" dirty="0"/>
              <a:t>, </a:t>
            </a:r>
            <a:r>
              <a:rPr lang="ru-RU" dirty="0" err="1"/>
              <a:t>Гітлер</a:t>
            </a:r>
            <a:r>
              <a:rPr lang="ru-RU" dirty="0"/>
              <a:t> і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потрапили</a:t>
            </a:r>
            <a:r>
              <a:rPr lang="ru-RU" dirty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в'язниці</a:t>
            </a:r>
            <a:r>
              <a:rPr lang="ru-RU" dirty="0"/>
              <a:t>.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24 </a:t>
            </a:r>
            <a:r>
              <a:rPr lang="ru-RU" i="1" dirty="0" err="1"/>
              <a:t>жовтня</a:t>
            </a:r>
            <a:r>
              <a:rPr lang="ru-RU" i="1" dirty="0"/>
              <a:t> 1929:</a:t>
            </a:r>
            <a:r>
              <a:rPr lang="ru-RU" dirty="0"/>
              <a:t> початок 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кризи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сильно вдарила по США і </a:t>
            </a:r>
            <a:r>
              <a:rPr lang="ru-RU" dirty="0" err="1"/>
              <a:t>Німеччини</a:t>
            </a:r>
            <a:r>
              <a:rPr lang="ru-RU" dirty="0"/>
              <a:t> (</a:t>
            </a:r>
            <a:r>
              <a:rPr lang="ru-RU" dirty="0" err="1"/>
              <a:t>хоча</a:t>
            </a:r>
            <a:r>
              <a:rPr lang="ru-RU" dirty="0"/>
              <a:t> в </a:t>
            </a:r>
            <a:r>
              <a:rPr lang="ru-RU" dirty="0" err="1"/>
              <a:t>Німеччині</a:t>
            </a:r>
            <a:r>
              <a:rPr lang="ru-RU" dirty="0"/>
              <a:t> криза </a:t>
            </a:r>
            <a:r>
              <a:rPr lang="ru-RU" dirty="0" err="1"/>
              <a:t>поглиблювалася</a:t>
            </a:r>
            <a:r>
              <a:rPr lang="ru-RU" dirty="0"/>
              <a:t> з початку 20-х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однією</a:t>
            </a:r>
            <a:r>
              <a:rPr lang="ru-RU" dirty="0"/>
              <a:t> з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гіпер-інфляція</a:t>
            </a:r>
            <a:r>
              <a:rPr lang="ru-RU" dirty="0"/>
              <a:t>).</a:t>
            </a:r>
          </a:p>
          <a:p>
            <a:r>
              <a:rPr lang="ru-RU" i="1" dirty="0" smtClean="0"/>
              <a:t>14 </a:t>
            </a:r>
            <a:r>
              <a:rPr lang="ru-RU" i="1" dirty="0" err="1"/>
              <a:t>вересня</a:t>
            </a:r>
            <a:r>
              <a:rPr lang="ru-RU" i="1" dirty="0"/>
              <a:t> 1930:</a:t>
            </a:r>
            <a:r>
              <a:rPr lang="ru-RU" dirty="0"/>
              <a:t> На </a:t>
            </a:r>
            <a:r>
              <a:rPr lang="ru-RU" dirty="0" err="1"/>
              <a:t>виборах</a:t>
            </a:r>
            <a:r>
              <a:rPr lang="ru-RU" dirty="0"/>
              <a:t> до рейхстагу НСДАП </a:t>
            </a:r>
            <a:r>
              <a:rPr lang="ru-RU" dirty="0" err="1"/>
              <a:t>посіла</a:t>
            </a:r>
            <a:r>
              <a:rPr lang="ru-RU" dirty="0"/>
              <a:t> друге </a:t>
            </a:r>
            <a:r>
              <a:rPr lang="ru-RU" dirty="0" err="1"/>
              <a:t>місце</a:t>
            </a:r>
            <a:r>
              <a:rPr lang="ru-RU" dirty="0"/>
              <a:t>, </a:t>
            </a:r>
            <a:r>
              <a:rPr lang="ru-RU" dirty="0" err="1"/>
              <a:t>збільшивши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результат з 2,6 до 18,3%.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голосів</a:t>
            </a:r>
            <a:r>
              <a:rPr lang="ru-RU" dirty="0"/>
              <a:t> </a:t>
            </a:r>
            <a:r>
              <a:rPr lang="ru-RU" dirty="0" err="1"/>
              <a:t>зібрала</a:t>
            </a:r>
            <a:r>
              <a:rPr lang="ru-RU" dirty="0"/>
              <a:t> і КПГ (13,1%). </a:t>
            </a:r>
            <a:r>
              <a:rPr lang="ru-RU" dirty="0" err="1"/>
              <a:t>Світова</a:t>
            </a:r>
            <a:r>
              <a:rPr lang="ru-RU" dirty="0"/>
              <a:t> </a:t>
            </a:r>
            <a:r>
              <a:rPr lang="ru-RU" dirty="0" err="1"/>
              <a:t>економічна</a:t>
            </a:r>
            <a:r>
              <a:rPr lang="ru-RU" dirty="0"/>
              <a:t> криза </a:t>
            </a:r>
            <a:r>
              <a:rPr lang="ru-RU" dirty="0" err="1"/>
              <a:t>змушує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інвесторів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США </a:t>
            </a:r>
            <a:r>
              <a:rPr lang="ru-RU" dirty="0" err="1"/>
              <a:t>виводити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капітали</a:t>
            </a:r>
            <a:r>
              <a:rPr lang="ru-RU" dirty="0"/>
              <a:t> з </a:t>
            </a:r>
            <a:r>
              <a:rPr lang="ru-RU" dirty="0" err="1"/>
              <a:t>Німеччини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посилює</a:t>
            </a:r>
            <a:r>
              <a:rPr lang="ru-RU" dirty="0"/>
              <a:t> </a:t>
            </a:r>
            <a:r>
              <a:rPr lang="ru-RU" dirty="0" err="1"/>
              <a:t>економічне</a:t>
            </a:r>
            <a:r>
              <a:rPr lang="ru-RU" dirty="0"/>
              <a:t> становище в </a:t>
            </a:r>
            <a:r>
              <a:rPr lang="ru-RU" dirty="0" err="1" smtClean="0"/>
              <a:t>країні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25 </a:t>
            </a:r>
            <a:r>
              <a:rPr lang="ru-RU" i="1" dirty="0"/>
              <a:t>лютого 1932:</a:t>
            </a:r>
            <a:r>
              <a:rPr lang="ru-RU" dirty="0"/>
              <a:t> 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громадянства</a:t>
            </a:r>
            <a:r>
              <a:rPr lang="ru-RU" dirty="0"/>
              <a:t> Адольфа </a:t>
            </a:r>
            <a:r>
              <a:rPr lang="ru-RU" dirty="0" err="1"/>
              <a:t>Гітлера</a:t>
            </a:r>
            <a:r>
              <a:rPr lang="ru-RU" dirty="0"/>
              <a:t> </a:t>
            </a:r>
            <a:r>
              <a:rPr lang="ru-RU" dirty="0" err="1"/>
              <a:t>політичними</a:t>
            </a:r>
            <a:r>
              <a:rPr lang="ru-RU" dirty="0"/>
              <a:t> методами. </a:t>
            </a:r>
            <a:r>
              <a:rPr lang="ru-RU" dirty="0" err="1"/>
              <a:t>Міністр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справ </a:t>
            </a:r>
            <a:r>
              <a:rPr lang="ru-RU" dirty="0" err="1"/>
              <a:t>Вільної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Брауншвейг</a:t>
            </a:r>
            <a:r>
              <a:rPr lang="ru-RU" dirty="0"/>
              <a:t> і член НСДАП </a:t>
            </a:r>
            <a:r>
              <a:rPr lang="ru-RU" dirty="0" err="1"/>
              <a:t>Дітріх</a:t>
            </a:r>
            <a:r>
              <a:rPr lang="ru-RU" dirty="0"/>
              <a:t> </a:t>
            </a:r>
            <a:r>
              <a:rPr lang="ru-RU" dirty="0" err="1"/>
              <a:t>Клаггес</a:t>
            </a:r>
            <a:r>
              <a:rPr lang="ru-RU" dirty="0"/>
              <a:t> </a:t>
            </a:r>
            <a:r>
              <a:rPr lang="ru-RU" dirty="0" err="1"/>
              <a:t>призначив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радником</a:t>
            </a:r>
            <a:r>
              <a:rPr lang="ru-RU" dirty="0"/>
              <a:t> уряду.</a:t>
            </a:r>
          </a:p>
          <a:p>
            <a:r>
              <a:rPr lang="ru-RU" i="1" dirty="0"/>
              <a:t>10 </a:t>
            </a:r>
            <a:r>
              <a:rPr lang="ru-RU" i="1" dirty="0" err="1"/>
              <a:t>квітня</a:t>
            </a:r>
            <a:r>
              <a:rPr lang="ru-RU" i="1" dirty="0"/>
              <a:t> 1932:</a:t>
            </a:r>
            <a:r>
              <a:rPr lang="ru-RU" dirty="0"/>
              <a:t> </a:t>
            </a:r>
            <a:r>
              <a:rPr lang="ru-RU" dirty="0" err="1"/>
              <a:t>Вибори</a:t>
            </a:r>
            <a:r>
              <a:rPr lang="ru-RU" dirty="0"/>
              <a:t> </a:t>
            </a:r>
            <a:r>
              <a:rPr lang="ru-RU" dirty="0" err="1"/>
              <a:t>рейхспрезидента</a:t>
            </a:r>
            <a:r>
              <a:rPr lang="ru-RU" dirty="0"/>
              <a:t> </a:t>
            </a:r>
            <a:r>
              <a:rPr lang="ru-RU" dirty="0" err="1"/>
              <a:t>Веймарської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. </a:t>
            </a:r>
            <a:r>
              <a:rPr lang="ru-RU" dirty="0" err="1"/>
              <a:t>Незважаючи</a:t>
            </a:r>
            <a:r>
              <a:rPr lang="ru-RU" dirty="0"/>
              <a:t> на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/>
              <a:t>націонал-соціалістів</a:t>
            </a:r>
            <a:r>
              <a:rPr lang="ru-RU" dirty="0"/>
              <a:t>, </a:t>
            </a:r>
            <a:r>
              <a:rPr lang="ru-RU" dirty="0" err="1"/>
              <a:t>використані</a:t>
            </a:r>
            <a:r>
              <a:rPr lang="ru-RU" dirty="0"/>
              <a:t> ними в </a:t>
            </a:r>
            <a:r>
              <a:rPr lang="ru-RU" dirty="0" err="1"/>
              <a:t>передвиборній</a:t>
            </a:r>
            <a:r>
              <a:rPr lang="ru-RU" dirty="0"/>
              <a:t> </a:t>
            </a:r>
            <a:r>
              <a:rPr lang="ru-RU" dirty="0" err="1"/>
              <a:t>боротьбі</a:t>
            </a:r>
            <a:r>
              <a:rPr lang="ru-RU" dirty="0"/>
              <a:t> за </a:t>
            </a:r>
            <a:r>
              <a:rPr lang="ru-RU" dirty="0" err="1"/>
              <a:t>свого</a:t>
            </a:r>
            <a:r>
              <a:rPr lang="ru-RU" dirty="0"/>
              <a:t> кандидата Адольфа </a:t>
            </a:r>
            <a:r>
              <a:rPr lang="ru-RU" dirty="0" err="1"/>
              <a:t>Гітлера</a:t>
            </a:r>
            <a:r>
              <a:rPr lang="ru-RU" dirty="0"/>
              <a:t>, на 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обраний</a:t>
            </a:r>
            <a:r>
              <a:rPr lang="ru-RU" dirty="0"/>
              <a:t> кандидат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Німецької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 Центру Пауль фон </a:t>
            </a:r>
            <a:r>
              <a:rPr lang="ru-RU" dirty="0" err="1"/>
              <a:t>Гінденбург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i="1" dirty="0" smtClean="0"/>
              <a:t>1 </a:t>
            </a:r>
            <a:r>
              <a:rPr lang="ru-RU" i="1" dirty="0" err="1"/>
              <a:t>червня</a:t>
            </a:r>
            <a:r>
              <a:rPr lang="ru-RU" i="1" dirty="0"/>
              <a:t> 1932:</a:t>
            </a:r>
            <a:r>
              <a:rPr lang="ru-RU" dirty="0"/>
              <a:t> 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президентського</a:t>
            </a:r>
            <a:r>
              <a:rPr lang="ru-RU" dirty="0"/>
              <a:t> </a:t>
            </a:r>
            <a:r>
              <a:rPr lang="ru-RU" dirty="0" err="1"/>
              <a:t>кабінету</a:t>
            </a:r>
            <a:r>
              <a:rPr lang="ru-RU" dirty="0"/>
              <a:t> на </a:t>
            </a:r>
            <a:r>
              <a:rPr lang="ru-RU" dirty="0" err="1"/>
              <a:t>чолі</a:t>
            </a:r>
            <a:r>
              <a:rPr lang="ru-RU" dirty="0"/>
              <a:t> з рейхсканцлером Франц фон </a:t>
            </a:r>
            <a:r>
              <a:rPr lang="ru-RU" dirty="0" err="1"/>
              <a:t>Папен</a:t>
            </a:r>
            <a:r>
              <a:rPr lang="ru-RU" dirty="0"/>
              <a:t>, </a:t>
            </a:r>
            <a:r>
              <a:rPr lang="ru-RU" dirty="0" err="1"/>
              <a:t>якому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надзвичайних</a:t>
            </a:r>
            <a:r>
              <a:rPr lang="ru-RU" dirty="0"/>
              <a:t> </a:t>
            </a:r>
            <a:r>
              <a:rPr lang="ru-RU" dirty="0" err="1"/>
              <a:t>розпоряджень</a:t>
            </a:r>
            <a:r>
              <a:rPr lang="ru-RU" dirty="0"/>
              <a:t> </a:t>
            </a:r>
            <a:r>
              <a:rPr lang="ru-RU" dirty="0" err="1"/>
              <a:t>вдасться</a:t>
            </a:r>
            <a:r>
              <a:rPr lang="ru-RU" dirty="0"/>
              <a:t> </a:t>
            </a:r>
            <a:r>
              <a:rPr lang="ru-RU" dirty="0" err="1"/>
              <a:t>реалізувати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великих </a:t>
            </a:r>
            <a:r>
              <a:rPr lang="ru-RU" dirty="0" err="1"/>
              <a:t>програм</a:t>
            </a:r>
            <a:r>
              <a:rPr lang="ru-RU" dirty="0"/>
              <a:t> по </a:t>
            </a:r>
            <a:r>
              <a:rPr lang="ru-RU" dirty="0" err="1"/>
              <a:t>економії</a:t>
            </a:r>
            <a:r>
              <a:rPr lang="ru-RU" dirty="0"/>
              <a:t> і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на ринку </a:t>
            </a:r>
            <a:r>
              <a:rPr lang="ru-RU" dirty="0" err="1"/>
              <a:t>праці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0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692696"/>
            <a:ext cx="82089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 smtClean="0"/>
              <a:t>Літо</a:t>
            </a:r>
            <a:r>
              <a:rPr lang="ru-RU" i="1" dirty="0" smtClean="0"/>
              <a:t> </a:t>
            </a:r>
            <a:r>
              <a:rPr lang="ru-RU" i="1" dirty="0"/>
              <a:t>1932 року:</a:t>
            </a:r>
            <a:r>
              <a:rPr lang="ru-RU" dirty="0"/>
              <a:t> </a:t>
            </a:r>
            <a:r>
              <a:rPr lang="ru-RU" dirty="0" err="1"/>
              <a:t>Вибори</a:t>
            </a:r>
            <a:r>
              <a:rPr lang="ru-RU" dirty="0"/>
              <a:t> до рейхстагу 1932 принесли </a:t>
            </a:r>
            <a:r>
              <a:rPr lang="ru-RU" dirty="0" err="1"/>
              <a:t>додатковий</a:t>
            </a:r>
            <a:r>
              <a:rPr lang="ru-RU" dirty="0"/>
              <a:t> </a:t>
            </a:r>
            <a:r>
              <a:rPr lang="ru-RU" dirty="0" err="1"/>
              <a:t>успіх</a:t>
            </a:r>
            <a:r>
              <a:rPr lang="ru-RU" dirty="0"/>
              <a:t> </a:t>
            </a:r>
            <a:r>
              <a:rPr lang="ru-RU" dirty="0" err="1"/>
              <a:t>радикальним</a:t>
            </a:r>
            <a:r>
              <a:rPr lang="ru-RU" dirty="0"/>
              <a:t> і </a:t>
            </a:r>
            <a:r>
              <a:rPr lang="ru-RU" dirty="0" err="1"/>
              <a:t>екстремістським</a:t>
            </a:r>
            <a:r>
              <a:rPr lang="ru-RU" dirty="0"/>
              <a:t> </a:t>
            </a:r>
            <a:r>
              <a:rPr lang="ru-RU" dirty="0" err="1"/>
              <a:t>партіям</a:t>
            </a:r>
            <a:r>
              <a:rPr lang="ru-RU" dirty="0"/>
              <a:t> (КПГ і НСДАП). Перемогу на </a:t>
            </a:r>
            <a:r>
              <a:rPr lang="ru-RU" dirty="0" err="1"/>
              <a:t>виборах</a:t>
            </a:r>
            <a:r>
              <a:rPr lang="ru-RU" dirty="0"/>
              <a:t> в парламент </a:t>
            </a:r>
            <a:r>
              <a:rPr lang="ru-RU" dirty="0" err="1"/>
              <a:t>здобули</a:t>
            </a:r>
            <a:r>
              <a:rPr lang="ru-RU" dirty="0"/>
              <a:t> </a:t>
            </a:r>
            <a:r>
              <a:rPr lang="ru-RU" dirty="0" err="1"/>
              <a:t>націонал-соціалісти</a:t>
            </a:r>
            <a:r>
              <a:rPr lang="ru-RU" dirty="0"/>
              <a:t> (37,4%).</a:t>
            </a:r>
          </a:p>
          <a:p>
            <a:r>
              <a:rPr lang="ru-RU" i="1" dirty="0"/>
              <a:t>Липень 1932:</a:t>
            </a:r>
            <a:r>
              <a:rPr lang="ru-RU" dirty="0"/>
              <a:t> </a:t>
            </a:r>
            <a:r>
              <a:rPr lang="ru-RU" dirty="0" err="1"/>
              <a:t>Заяву</a:t>
            </a:r>
            <a:r>
              <a:rPr lang="ru-RU" dirty="0"/>
              <a:t> з </a:t>
            </a:r>
            <a:r>
              <a:rPr lang="ru-RU" dirty="0" err="1"/>
              <a:t>вимогою</a:t>
            </a:r>
            <a:r>
              <a:rPr lang="ru-RU" dirty="0"/>
              <a:t> </a:t>
            </a:r>
            <a:r>
              <a:rPr lang="ru-RU" dirty="0" err="1"/>
              <a:t>призначити</a:t>
            </a:r>
            <a:r>
              <a:rPr lang="ru-RU" dirty="0"/>
              <a:t> </a:t>
            </a:r>
            <a:r>
              <a:rPr lang="ru-RU" dirty="0" err="1"/>
              <a:t>Гітлера</a:t>
            </a:r>
            <a:r>
              <a:rPr lang="ru-RU" dirty="0"/>
              <a:t> рейхсканцлером </a:t>
            </a:r>
            <a:r>
              <a:rPr lang="ru-RU" dirty="0" err="1"/>
              <a:t>підписав</a:t>
            </a:r>
            <a:r>
              <a:rPr lang="ru-RU" dirty="0"/>
              <a:t> 91 </a:t>
            </a:r>
            <a:r>
              <a:rPr lang="ru-RU" dirty="0" err="1"/>
              <a:t>професор</a:t>
            </a:r>
            <a:r>
              <a:rPr lang="ru-RU" dirty="0"/>
              <a:t>.</a:t>
            </a:r>
          </a:p>
          <a:p>
            <a:r>
              <a:rPr lang="ru-RU" i="1" dirty="0" smtClean="0"/>
              <a:t>19 </a:t>
            </a:r>
            <a:r>
              <a:rPr lang="ru-RU" i="1" dirty="0"/>
              <a:t>листопада 1932:</a:t>
            </a:r>
            <a:r>
              <a:rPr lang="ru-RU" dirty="0"/>
              <a:t> Ряд </a:t>
            </a:r>
            <a:r>
              <a:rPr lang="ru-RU" dirty="0" err="1"/>
              <a:t>промисловців</a:t>
            </a:r>
            <a:r>
              <a:rPr lang="ru-RU" dirty="0"/>
              <a:t>, </a:t>
            </a:r>
            <a:r>
              <a:rPr lang="ru-RU" dirty="0" err="1"/>
              <a:t>банкірів</a:t>
            </a:r>
            <a:r>
              <a:rPr lang="ru-RU" dirty="0"/>
              <a:t> і </a:t>
            </a:r>
            <a:r>
              <a:rPr lang="ru-RU" dirty="0" err="1"/>
              <a:t>землевласників</a:t>
            </a:r>
            <a:r>
              <a:rPr lang="ru-RU" dirty="0"/>
              <a:t> </a:t>
            </a:r>
            <a:r>
              <a:rPr lang="ru-RU" dirty="0" err="1"/>
              <a:t>направляють</a:t>
            </a:r>
            <a:r>
              <a:rPr lang="ru-RU" dirty="0"/>
              <a:t> </a:t>
            </a:r>
            <a:r>
              <a:rPr lang="ru-RU" dirty="0" err="1"/>
              <a:t>Гінденбургу</a:t>
            </a:r>
            <a:r>
              <a:rPr lang="ru-RU" dirty="0"/>
              <a:t> </a:t>
            </a:r>
            <a:r>
              <a:rPr lang="ru-RU" dirty="0" err="1"/>
              <a:t>петицію</a:t>
            </a:r>
            <a:r>
              <a:rPr lang="ru-RU" dirty="0"/>
              <a:t> з </a:t>
            </a:r>
            <a:r>
              <a:rPr lang="ru-RU" dirty="0" err="1"/>
              <a:t>проханням</a:t>
            </a:r>
            <a:r>
              <a:rPr lang="ru-RU" dirty="0"/>
              <a:t> </a:t>
            </a:r>
            <a:r>
              <a:rPr lang="ru-RU" dirty="0" err="1"/>
              <a:t>призначити</a:t>
            </a:r>
            <a:r>
              <a:rPr lang="ru-RU" dirty="0"/>
              <a:t> рейхсканцлером Адольфа </a:t>
            </a:r>
            <a:r>
              <a:rPr lang="ru-RU" dirty="0" err="1"/>
              <a:t>Гітлера</a:t>
            </a:r>
            <a:r>
              <a:rPr lang="ru-RU" dirty="0"/>
              <a:t>.</a:t>
            </a:r>
          </a:p>
          <a:p>
            <a:r>
              <a:rPr lang="ru-RU" i="1" dirty="0" err="1"/>
              <a:t>Січень</a:t>
            </a:r>
            <a:r>
              <a:rPr lang="ru-RU" i="1" dirty="0"/>
              <a:t> 1933:</a:t>
            </a:r>
            <a:r>
              <a:rPr lang="ru-RU" dirty="0"/>
              <a:t> За кандидатуру </a:t>
            </a:r>
            <a:r>
              <a:rPr lang="ru-RU" dirty="0" err="1"/>
              <a:t>Гітлера</a:t>
            </a:r>
            <a:r>
              <a:rPr lang="ru-RU" dirty="0"/>
              <a:t> на пост </a:t>
            </a:r>
            <a:r>
              <a:rPr lang="ru-RU" dirty="0" err="1"/>
              <a:t>глави</a:t>
            </a:r>
            <a:r>
              <a:rPr lang="ru-RU" dirty="0"/>
              <a:t> уряду </a:t>
            </a:r>
            <a:r>
              <a:rPr lang="ru-RU" dirty="0" err="1"/>
              <a:t>виступили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найближчого</a:t>
            </a:r>
            <a:r>
              <a:rPr lang="ru-RU" dirty="0"/>
              <a:t> </a:t>
            </a:r>
            <a:r>
              <a:rPr lang="ru-RU" dirty="0" err="1"/>
              <a:t>оточення</a:t>
            </a:r>
            <a:r>
              <a:rPr lang="ru-RU" dirty="0"/>
              <a:t> </a:t>
            </a:r>
            <a:r>
              <a:rPr lang="ru-RU" dirty="0" err="1"/>
              <a:t>Гінденбурга</a:t>
            </a:r>
            <a:r>
              <a:rPr lang="ru-RU" dirty="0"/>
              <a:t> 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30 </a:t>
            </a:r>
            <a:r>
              <a:rPr lang="ru-RU" i="1" dirty="0" err="1"/>
              <a:t>січня</a:t>
            </a:r>
            <a:r>
              <a:rPr lang="ru-RU" i="1" dirty="0"/>
              <a:t> 1933:</a:t>
            </a:r>
            <a:r>
              <a:rPr lang="ru-RU" dirty="0"/>
              <a:t> Адольф </a:t>
            </a:r>
            <a:r>
              <a:rPr lang="ru-RU" dirty="0" err="1"/>
              <a:t>Гітлер</a:t>
            </a:r>
            <a:r>
              <a:rPr lang="ru-RU" dirty="0"/>
              <a:t> </a:t>
            </a:r>
            <a:r>
              <a:rPr lang="ru-RU" dirty="0" err="1"/>
              <a:t>призначений</a:t>
            </a:r>
            <a:r>
              <a:rPr lang="ru-RU" dirty="0"/>
              <a:t> рейхсканцлером </a:t>
            </a:r>
            <a:r>
              <a:rPr lang="ru-RU" dirty="0" err="1"/>
              <a:t>Веймарської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. </a:t>
            </a:r>
          </a:p>
          <a:p>
            <a:r>
              <a:rPr lang="ru-RU" i="1" dirty="0" smtClean="0"/>
              <a:t>3 </a:t>
            </a:r>
            <a:r>
              <a:rPr lang="ru-RU" i="1" dirty="0"/>
              <a:t>лютого 1933:</a:t>
            </a:r>
            <a:r>
              <a:rPr lang="ru-RU" dirty="0"/>
              <a:t> </a:t>
            </a:r>
            <a:r>
              <a:rPr lang="ru-RU" dirty="0" err="1"/>
              <a:t>Гітлер</a:t>
            </a:r>
            <a:r>
              <a:rPr lang="ru-RU" dirty="0"/>
              <a:t> у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 рейхсверу </a:t>
            </a:r>
            <a:r>
              <a:rPr lang="ru-RU" dirty="0" err="1"/>
              <a:t>заявляє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мети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 </a:t>
            </a:r>
            <a:r>
              <a:rPr lang="ru-RU" i="1" dirty="0"/>
              <a:t>"</a:t>
            </a:r>
            <a:r>
              <a:rPr lang="ru-RU" i="1" dirty="0" err="1"/>
              <a:t>завоювання</a:t>
            </a:r>
            <a:r>
              <a:rPr lang="ru-RU" i="1" dirty="0"/>
              <a:t> нового </a:t>
            </a:r>
            <a:r>
              <a:rPr lang="ru-RU" i="1" dirty="0" err="1"/>
              <a:t>життєвого</a:t>
            </a:r>
            <a:r>
              <a:rPr lang="ru-RU" i="1" dirty="0"/>
              <a:t> простору на </a:t>
            </a:r>
            <a:r>
              <a:rPr lang="ru-RU" i="1" dirty="0" err="1"/>
              <a:t>сході</a:t>
            </a:r>
            <a:r>
              <a:rPr lang="ru-RU" i="1" dirty="0"/>
              <a:t> і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нещадної</a:t>
            </a:r>
            <a:r>
              <a:rPr lang="ru-RU" i="1" dirty="0"/>
              <a:t> </a:t>
            </a:r>
            <a:r>
              <a:rPr lang="ru-RU" i="1" dirty="0" err="1"/>
              <a:t>германізації</a:t>
            </a:r>
            <a:r>
              <a:rPr lang="ru-RU" i="1" dirty="0"/>
              <a:t>".</a:t>
            </a:r>
            <a:endParaRPr lang="ru-RU" dirty="0"/>
          </a:p>
          <a:p>
            <a:r>
              <a:rPr lang="ru-RU" i="1" dirty="0"/>
              <a:t>20 лютого 1933:</a:t>
            </a:r>
            <a:r>
              <a:rPr lang="ru-RU" dirty="0"/>
              <a:t> На </a:t>
            </a:r>
            <a:r>
              <a:rPr lang="ru-RU" dirty="0" err="1"/>
              <a:t>секретній</a:t>
            </a:r>
            <a:r>
              <a:rPr lang="ru-RU" dirty="0"/>
              <a:t> </a:t>
            </a:r>
            <a:r>
              <a:rPr lang="ru-RU" dirty="0" err="1"/>
              <a:t>зустрічі</a:t>
            </a:r>
            <a:r>
              <a:rPr lang="ru-RU" dirty="0"/>
              <a:t> </a:t>
            </a:r>
            <a:r>
              <a:rPr lang="ru-RU" dirty="0" err="1"/>
              <a:t>Гітлера</a:t>
            </a:r>
            <a:r>
              <a:rPr lang="ru-RU" dirty="0"/>
              <a:t> з 25 </a:t>
            </a:r>
            <a:r>
              <a:rPr lang="ru-RU" dirty="0" err="1"/>
              <a:t>промисловцями</a:t>
            </a:r>
            <a:r>
              <a:rPr lang="ru-RU" dirty="0"/>
              <a:t> на </a:t>
            </a:r>
            <a:r>
              <a:rPr lang="ru-RU" dirty="0" err="1"/>
              <a:t>передвиборну</a:t>
            </a:r>
            <a:r>
              <a:rPr lang="ru-RU" dirty="0"/>
              <a:t> </a:t>
            </a:r>
            <a:r>
              <a:rPr lang="ru-RU" dirty="0" err="1"/>
              <a:t>кампанію</a:t>
            </a:r>
            <a:r>
              <a:rPr lang="ru-RU" dirty="0"/>
              <a:t> ними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надано</a:t>
            </a:r>
            <a:r>
              <a:rPr lang="ru-RU" dirty="0"/>
              <a:t> 3000000 </a:t>
            </a:r>
            <a:r>
              <a:rPr lang="ru-RU" dirty="0" err="1"/>
              <a:t>рейхсмарок</a:t>
            </a:r>
            <a:r>
              <a:rPr lang="ru-RU" dirty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89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260648"/>
            <a:ext cx="84249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27 лютого 1933:</a:t>
            </a:r>
            <a:r>
              <a:rPr lang="ru-RU" dirty="0"/>
              <a:t> </a:t>
            </a:r>
            <a:r>
              <a:rPr lang="ru-RU" b="1" i="1" dirty="0" err="1"/>
              <a:t>Підпал</a:t>
            </a:r>
            <a:r>
              <a:rPr lang="ru-RU" b="1" i="1" dirty="0"/>
              <a:t> Рейхстагу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звинувачений</a:t>
            </a:r>
            <a:r>
              <a:rPr lang="ru-RU" dirty="0"/>
              <a:t> </a:t>
            </a:r>
            <a:r>
              <a:rPr lang="ru-RU" dirty="0" err="1"/>
              <a:t>колишній</a:t>
            </a:r>
            <a:r>
              <a:rPr lang="ru-RU" dirty="0"/>
              <a:t> </a:t>
            </a:r>
            <a:r>
              <a:rPr lang="ru-RU" dirty="0" err="1"/>
              <a:t>комуніст</a:t>
            </a:r>
            <a:r>
              <a:rPr lang="ru-RU" dirty="0"/>
              <a:t> </a:t>
            </a:r>
            <a:r>
              <a:rPr lang="ru-RU" dirty="0" err="1"/>
              <a:t>нідерландець</a:t>
            </a:r>
            <a:r>
              <a:rPr lang="ru-RU" dirty="0"/>
              <a:t> </a:t>
            </a:r>
            <a:r>
              <a:rPr lang="ru-RU" dirty="0" err="1"/>
              <a:t>Марінус</a:t>
            </a:r>
            <a:r>
              <a:rPr lang="ru-RU" dirty="0"/>
              <a:t> </a:t>
            </a:r>
            <a:r>
              <a:rPr lang="ru-RU" dirty="0" err="1"/>
              <a:t>ван</a:t>
            </a:r>
            <a:r>
              <a:rPr lang="ru-RU" dirty="0"/>
              <a:t> дер </a:t>
            </a:r>
            <a:r>
              <a:rPr lang="ru-RU" dirty="0" err="1"/>
              <a:t>Люббе</a:t>
            </a:r>
            <a:r>
              <a:rPr lang="ru-RU" dirty="0"/>
              <a:t>. </a:t>
            </a:r>
            <a:r>
              <a:rPr lang="ru-RU" dirty="0" err="1"/>
              <a:t>Злочин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використано</a:t>
            </a:r>
            <a:r>
              <a:rPr lang="ru-RU" dirty="0"/>
              <a:t> силами СС і СА як </a:t>
            </a:r>
            <a:r>
              <a:rPr lang="ru-RU" dirty="0" err="1"/>
              <a:t>привід</a:t>
            </a:r>
            <a:r>
              <a:rPr lang="ru-RU" dirty="0"/>
              <a:t> для початку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терору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супротивників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піддавалися</a:t>
            </a:r>
            <a:r>
              <a:rPr lang="ru-RU" dirty="0"/>
              <a:t> </a:t>
            </a:r>
            <a:r>
              <a:rPr lang="ru-RU" dirty="0" err="1"/>
              <a:t>арештам</a:t>
            </a:r>
            <a:r>
              <a:rPr lang="ru-RU" dirty="0"/>
              <a:t>, </a:t>
            </a:r>
            <a:r>
              <a:rPr lang="ru-RU" dirty="0" err="1"/>
              <a:t>тортурам</a:t>
            </a:r>
            <a:r>
              <a:rPr lang="ru-RU" dirty="0"/>
              <a:t> і </a:t>
            </a:r>
            <a:r>
              <a:rPr lang="ru-RU" dirty="0" err="1"/>
              <a:t>фізичному</a:t>
            </a:r>
            <a:r>
              <a:rPr lang="ru-RU" dirty="0"/>
              <a:t> </a:t>
            </a:r>
            <a:r>
              <a:rPr lang="ru-RU" dirty="0" err="1"/>
              <a:t>знищенню</a:t>
            </a:r>
            <a:r>
              <a:rPr lang="ru-RU" dirty="0"/>
              <a:t>.</a:t>
            </a:r>
          </a:p>
          <a:p>
            <a:r>
              <a:rPr lang="ru-RU" i="1" dirty="0"/>
              <a:t>28 лютого 1933:</a:t>
            </a:r>
            <a:r>
              <a:rPr lang="ru-RU" dirty="0"/>
              <a:t> У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підпал</a:t>
            </a:r>
            <a:r>
              <a:rPr lang="ru-RU" dirty="0"/>
              <a:t> Рейхстагу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виданий</a:t>
            </a:r>
            <a:r>
              <a:rPr lang="ru-RU" dirty="0"/>
              <a:t> декрет </a:t>
            </a:r>
            <a:r>
              <a:rPr lang="ru-RU" i="1" dirty="0"/>
              <a:t>"Про </a:t>
            </a:r>
            <a:r>
              <a:rPr lang="ru-RU" i="1" dirty="0" err="1"/>
              <a:t>захист</a:t>
            </a:r>
            <a:r>
              <a:rPr lang="ru-RU" i="1" dirty="0"/>
              <a:t> народу і </a:t>
            </a:r>
            <a:r>
              <a:rPr lang="ru-RU" i="1" dirty="0" err="1"/>
              <a:t>держави</a:t>
            </a:r>
            <a:r>
              <a:rPr lang="ru-RU" i="1" dirty="0"/>
              <a:t>",</a:t>
            </a:r>
            <a:r>
              <a:rPr lang="ru-RU" dirty="0"/>
              <a:t> 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припинив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прав і свобод і створив </a:t>
            </a:r>
            <a:r>
              <a:rPr lang="ru-RU" dirty="0" err="1"/>
              <a:t>ілюзію</a:t>
            </a:r>
            <a:r>
              <a:rPr lang="ru-RU" dirty="0"/>
              <a:t> </a:t>
            </a:r>
            <a:r>
              <a:rPr lang="ru-RU" dirty="0" err="1"/>
              <a:t>законної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для </a:t>
            </a:r>
            <a:r>
              <a:rPr lang="ru-RU" dirty="0" err="1"/>
              <a:t>переслідування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противників</a:t>
            </a:r>
            <a:r>
              <a:rPr lang="ru-RU" dirty="0"/>
              <a:t>.</a:t>
            </a:r>
          </a:p>
          <a:p>
            <a:r>
              <a:rPr lang="ru-RU" i="1" dirty="0"/>
              <a:t>14 </a:t>
            </a:r>
            <a:r>
              <a:rPr lang="ru-RU" i="1" dirty="0" err="1"/>
              <a:t>липня</a:t>
            </a:r>
            <a:r>
              <a:rPr lang="ru-RU" i="1" dirty="0"/>
              <a:t> 1933:</a:t>
            </a:r>
            <a:r>
              <a:rPr lang="ru-RU" dirty="0"/>
              <a:t> Заборона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саморозпуск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 за </a:t>
            </a:r>
            <a:r>
              <a:rPr lang="ru-RU" dirty="0" err="1"/>
              <a:t>винятком</a:t>
            </a:r>
            <a:r>
              <a:rPr lang="ru-RU" dirty="0"/>
              <a:t> НСДАП. Закон «</a:t>
            </a:r>
            <a:r>
              <a:rPr lang="ru-RU" i="1" dirty="0" err="1"/>
              <a:t>Проти</a:t>
            </a:r>
            <a:r>
              <a:rPr lang="ru-RU" i="1" dirty="0"/>
              <a:t> </a:t>
            </a:r>
            <a:r>
              <a:rPr lang="ru-RU" i="1" dirty="0" err="1"/>
              <a:t>утворення</a:t>
            </a:r>
            <a:r>
              <a:rPr lang="ru-RU" i="1" dirty="0"/>
              <a:t> </a:t>
            </a:r>
            <a:r>
              <a:rPr lang="ru-RU" i="1" dirty="0" err="1"/>
              <a:t>нових</a:t>
            </a:r>
            <a:r>
              <a:rPr lang="ru-RU" i="1" dirty="0"/>
              <a:t> </a:t>
            </a:r>
            <a:r>
              <a:rPr lang="ru-RU" i="1" dirty="0" err="1"/>
              <a:t>партій</a:t>
            </a:r>
            <a:r>
              <a:rPr lang="ru-RU" i="1" dirty="0"/>
              <a:t>».</a:t>
            </a:r>
            <a:r>
              <a:rPr lang="en-US" dirty="0"/>
              <a:t> </a:t>
            </a:r>
            <a:r>
              <a:rPr lang="uk-UA" dirty="0"/>
              <a:t>Утворюється </a:t>
            </a:r>
            <a:r>
              <a:rPr lang="ru-RU" dirty="0" err="1"/>
              <a:t>однопартійна</a:t>
            </a:r>
            <a:r>
              <a:rPr lang="ru-RU" dirty="0"/>
              <a:t> держава :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та </a:t>
            </a:r>
            <a:r>
              <a:rPr lang="ru-RU" dirty="0" err="1"/>
              <a:t>продовження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 є </a:t>
            </a:r>
            <a:r>
              <a:rPr lang="ru-RU" dirty="0" err="1"/>
              <a:t>злочином</a:t>
            </a:r>
            <a:r>
              <a:rPr lang="ru-RU" dirty="0" smtClean="0"/>
              <a:t>. </a:t>
            </a:r>
          </a:p>
          <a:p>
            <a:r>
              <a:rPr lang="ru-RU" i="1" dirty="0" smtClean="0"/>
              <a:t>2 </a:t>
            </a:r>
            <a:r>
              <a:rPr lang="ru-RU" i="1" dirty="0" err="1"/>
              <a:t>серпня</a:t>
            </a:r>
            <a:r>
              <a:rPr lang="ru-RU" i="1" dirty="0"/>
              <a:t> 1934:</a:t>
            </a:r>
            <a:r>
              <a:rPr lang="ru-RU" dirty="0"/>
              <a:t> </a:t>
            </a:r>
            <a:r>
              <a:rPr lang="ru-RU" dirty="0" err="1" smtClean="0"/>
              <a:t>рейхспрезидент</a:t>
            </a:r>
            <a:r>
              <a:rPr lang="ru-RU" dirty="0" smtClean="0"/>
              <a:t> </a:t>
            </a:r>
            <a:r>
              <a:rPr lang="ru-RU" dirty="0"/>
              <a:t>Пауль фон </a:t>
            </a:r>
            <a:r>
              <a:rPr lang="ru-RU" dirty="0" err="1"/>
              <a:t>Гінденбург</a:t>
            </a:r>
            <a:r>
              <a:rPr lang="ru-RU" dirty="0"/>
              <a:t> </a:t>
            </a:r>
            <a:r>
              <a:rPr lang="ru-RU" dirty="0" err="1"/>
              <a:t>помирає</a:t>
            </a:r>
            <a:r>
              <a:rPr lang="ru-RU" dirty="0"/>
              <a:t> у </a:t>
            </a:r>
            <a:r>
              <a:rPr lang="ru-RU" dirty="0" err="1"/>
              <a:t>своєму</a:t>
            </a:r>
            <a:r>
              <a:rPr lang="ru-RU" dirty="0"/>
              <a:t> родовому </a:t>
            </a:r>
            <a:r>
              <a:rPr lang="ru-RU" dirty="0" err="1"/>
              <a:t>маєтку</a:t>
            </a:r>
            <a:r>
              <a:rPr lang="ru-RU" dirty="0"/>
              <a:t> </a:t>
            </a:r>
            <a:r>
              <a:rPr lang="ru-RU" i="1" dirty="0" err="1"/>
              <a:t>Нойдек</a:t>
            </a:r>
            <a:r>
              <a:rPr lang="ru-RU" i="1" dirty="0"/>
              <a:t>,</a:t>
            </a:r>
            <a:r>
              <a:rPr lang="ru-RU" dirty="0"/>
              <a:t> </a:t>
            </a:r>
            <a:r>
              <a:rPr lang="ru-RU" dirty="0" err="1"/>
              <a:t>Гітлер</a:t>
            </a:r>
            <a:r>
              <a:rPr lang="ru-RU" dirty="0"/>
              <a:t> </a:t>
            </a:r>
            <a:r>
              <a:rPr lang="ru-RU" dirty="0" err="1"/>
              <a:t>привласнює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титул "фюрера і рейхсканцлера".</a:t>
            </a:r>
          </a:p>
          <a:p>
            <a:r>
              <a:rPr lang="ru-RU" i="1" dirty="0"/>
              <a:t>19 </a:t>
            </a:r>
            <a:r>
              <a:rPr lang="ru-RU" i="1" dirty="0" err="1"/>
              <a:t>серпня</a:t>
            </a:r>
            <a:r>
              <a:rPr lang="ru-RU" i="1" dirty="0"/>
              <a:t> 1934:</a:t>
            </a:r>
            <a:r>
              <a:rPr lang="ru-RU" dirty="0"/>
              <a:t> Референдум з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суміщення</a:t>
            </a:r>
            <a:r>
              <a:rPr lang="ru-RU" dirty="0"/>
              <a:t> Адольфом </a:t>
            </a:r>
            <a:r>
              <a:rPr lang="ru-RU" dirty="0" err="1"/>
              <a:t>Гітлером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рейхспрезидента</a:t>
            </a:r>
            <a:r>
              <a:rPr lang="ru-RU" dirty="0"/>
              <a:t> і рейхсканцлера. У той же день на </a:t>
            </a:r>
            <a:r>
              <a:rPr lang="ru-RU" dirty="0" err="1"/>
              <a:t>вірність</a:t>
            </a:r>
            <a:r>
              <a:rPr lang="ru-RU" dirty="0"/>
              <a:t> </a:t>
            </a:r>
            <a:r>
              <a:rPr lang="ru-RU" dirty="0" err="1"/>
              <a:t>Гітлеру</a:t>
            </a:r>
            <a:r>
              <a:rPr lang="ru-RU" dirty="0"/>
              <a:t> приводиться до присяги рейхсвер. Тим самим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найважливіші</a:t>
            </a:r>
            <a:r>
              <a:rPr lang="ru-RU" dirty="0"/>
              <a:t> </a:t>
            </a:r>
            <a:r>
              <a:rPr lang="ru-RU" dirty="0" err="1"/>
              <a:t>пости</a:t>
            </a:r>
            <a:r>
              <a:rPr lang="ru-RU" dirty="0"/>
              <a:t> в </a:t>
            </a:r>
            <a:r>
              <a:rPr lang="ru-RU" dirty="0" err="1"/>
              <a:t>державі</a:t>
            </a:r>
            <a:r>
              <a:rPr lang="ru-RU" dirty="0"/>
              <a:t> </a:t>
            </a:r>
            <a:r>
              <a:rPr lang="ru-RU" dirty="0" err="1"/>
              <a:t>об'єднані</a:t>
            </a:r>
            <a:r>
              <a:rPr lang="ru-RU" dirty="0"/>
              <a:t>, а </a:t>
            </a:r>
            <a:r>
              <a:rPr lang="ru-RU" dirty="0" err="1"/>
              <a:t>контролюючі</a:t>
            </a:r>
            <a:r>
              <a:rPr lang="ru-RU" dirty="0"/>
              <a:t> </a:t>
            </a:r>
            <a:r>
              <a:rPr lang="ru-RU" dirty="0" err="1"/>
              <a:t>інстанції</a:t>
            </a:r>
            <a:r>
              <a:rPr lang="ru-RU" dirty="0"/>
              <a:t> </a:t>
            </a:r>
            <a:r>
              <a:rPr lang="ru-RU" dirty="0" err="1"/>
              <a:t>відсутні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722567"/>
            <a:ext cx="4457700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2267744" y="91191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rgbClr val="FF0000"/>
                </a:solidFill>
              </a:rPr>
              <a:t>Підпал Рейхстагу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72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72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Прихід гітлера до влади</vt:lpstr>
      <vt:lpstr>Блискавична швидкість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Прихід гітлера до влади</dc:title>
  <dc:creator>Admin</dc:creator>
  <cp:lastModifiedBy>Admin</cp:lastModifiedBy>
  <cp:revision>5</cp:revision>
  <dcterms:created xsi:type="dcterms:W3CDTF">2014-01-30T16:51:51Z</dcterms:created>
  <dcterms:modified xsi:type="dcterms:W3CDTF">2014-02-06T17:25:53Z</dcterms:modified>
</cp:coreProperties>
</file>