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189BFCE-FD81-42FC-A977-A86E8BB6B27D}" type="datetimeFigureOut">
              <a:rPr lang="uk-UA" smtClean="0"/>
              <a:t>15.04.2014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08269A5-10AD-4012-8139-B64499C6AE5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6840760" cy="901824"/>
          </a:xfrm>
        </p:spPr>
        <p:txBody>
          <a:bodyPr>
            <a:noAutofit/>
          </a:bodyPr>
          <a:lstStyle/>
          <a:p>
            <a:r>
              <a:rPr lang="uk-UA" sz="2800" dirty="0"/>
              <a:t>Заньковецька Марія </a:t>
            </a:r>
            <a:r>
              <a:rPr lang="uk-UA" sz="2800" dirty="0" smtClean="0"/>
              <a:t>Костянтинівна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1979220" cy="3048000"/>
          </a:xfrm>
        </p:spPr>
      </p:pic>
    </p:spTree>
    <p:extLst>
      <p:ext uri="{BB962C8B-B14F-4D97-AF65-F5344CB8AC3E}">
        <p14:creationId xmlns:p14="http://schemas.microsoft.com/office/powerpoint/2010/main" val="40919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228220"/>
            <a:ext cx="66247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err="1" smtClean="0"/>
              <a:t>Народилася</a:t>
            </a:r>
            <a:r>
              <a:rPr lang="ru-RU" dirty="0" smtClean="0"/>
              <a:t> у </a:t>
            </a:r>
            <a:r>
              <a:rPr lang="ru-RU" dirty="0" err="1" smtClean="0"/>
              <a:t>багатодітній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 дворянина </a:t>
            </a:r>
            <a:r>
              <a:rPr lang="ru-RU" dirty="0" err="1" smtClean="0"/>
              <a:t>Костянтина</a:t>
            </a:r>
            <a:r>
              <a:rPr lang="ru-RU" dirty="0" smtClean="0"/>
              <a:t> </a:t>
            </a:r>
            <a:r>
              <a:rPr lang="ru-RU" dirty="0" err="1" smtClean="0"/>
              <a:t>Костянтиновича</a:t>
            </a:r>
            <a:r>
              <a:rPr lang="ru-RU" dirty="0" smtClean="0"/>
              <a:t> </a:t>
            </a:r>
            <a:r>
              <a:rPr lang="ru-RU" dirty="0" err="1" smtClean="0"/>
              <a:t>Адасовського</a:t>
            </a:r>
            <a:r>
              <a:rPr lang="ru-RU" dirty="0" smtClean="0"/>
              <a:t> та </a:t>
            </a:r>
            <a:r>
              <a:rPr lang="ru-RU" dirty="0" err="1" smtClean="0"/>
              <a:t>міщанки</a:t>
            </a:r>
            <a:r>
              <a:rPr lang="ru-RU" dirty="0" smtClean="0"/>
              <a:t> з </a:t>
            </a:r>
            <a:r>
              <a:rPr lang="ru-RU" dirty="0" err="1" smtClean="0"/>
              <a:t>Чернігова</a:t>
            </a:r>
            <a:r>
              <a:rPr lang="ru-RU" dirty="0" smtClean="0"/>
              <a:t> </a:t>
            </a:r>
            <a:r>
              <a:rPr lang="ru-RU" dirty="0" err="1" smtClean="0"/>
              <a:t>Марії</a:t>
            </a:r>
            <a:r>
              <a:rPr lang="ru-RU" dirty="0" smtClean="0"/>
              <a:t> </a:t>
            </a:r>
            <a:r>
              <a:rPr lang="ru-RU" dirty="0" err="1" smtClean="0"/>
              <a:t>Василівни</a:t>
            </a:r>
            <a:r>
              <a:rPr lang="ru-RU" dirty="0" smtClean="0"/>
              <a:t> </a:t>
            </a:r>
            <a:r>
              <a:rPr lang="ru-RU" dirty="0" err="1" smtClean="0"/>
              <a:t>Нефедової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1876 — </a:t>
            </a:r>
            <a:r>
              <a:rPr lang="ru-RU" dirty="0" err="1" smtClean="0"/>
              <a:t>вийшла</a:t>
            </a:r>
            <a:r>
              <a:rPr lang="ru-RU" dirty="0" smtClean="0"/>
              <a:t> на сцену </a:t>
            </a:r>
            <a:r>
              <a:rPr lang="ru-RU" dirty="0" err="1" smtClean="0"/>
              <a:t>ніжинського</a:t>
            </a:r>
            <a:r>
              <a:rPr lang="ru-RU" dirty="0" smtClean="0"/>
              <a:t> театру.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не </a:t>
            </a:r>
            <a:r>
              <a:rPr lang="ru-RU" dirty="0" err="1" smtClean="0"/>
              <a:t>поривала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 з </a:t>
            </a:r>
            <a:r>
              <a:rPr lang="ru-RU" dirty="0" err="1" smtClean="0"/>
              <a:t>театральним</a:t>
            </a:r>
            <a:r>
              <a:rPr lang="ru-RU" dirty="0" smtClean="0"/>
              <a:t> колом </a:t>
            </a:r>
            <a:r>
              <a:rPr lang="ru-RU" dirty="0" err="1" smtClean="0"/>
              <a:t>Ніжина</a:t>
            </a:r>
            <a:r>
              <a:rPr lang="ru-RU" dirty="0" smtClean="0"/>
              <a:t>, де вона мешкала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1902–1924 </a:t>
            </a:r>
            <a:r>
              <a:rPr lang="ru-RU" dirty="0" err="1" smtClean="0"/>
              <a:t>рр</a:t>
            </a:r>
            <a:r>
              <a:rPr lang="ru-RU" dirty="0" smtClean="0"/>
              <a:t>. та з </a:t>
            </a:r>
            <a:r>
              <a:rPr lang="ru-RU" dirty="0" err="1" smtClean="0"/>
              <a:t>перервами</a:t>
            </a:r>
            <a:r>
              <a:rPr lang="ru-RU" dirty="0" smtClean="0"/>
              <a:t>, </a:t>
            </a:r>
            <a:r>
              <a:rPr lang="ru-RU" dirty="0" err="1" smtClean="0"/>
              <a:t>повертаючись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гастролей, — до 1932 р. У </a:t>
            </a:r>
            <a:r>
              <a:rPr lang="ru-RU" dirty="0" err="1" smtClean="0"/>
              <a:t>Ніжині</a:t>
            </a:r>
            <a:r>
              <a:rPr lang="ru-RU" dirty="0" smtClean="0"/>
              <a:t> вона мала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зберігся</a:t>
            </a:r>
            <a:r>
              <a:rPr lang="ru-RU" dirty="0" smtClean="0"/>
              <a:t> до </a:t>
            </a:r>
            <a:r>
              <a:rPr lang="ru-RU" dirty="0" err="1" smtClean="0"/>
              <a:t>нашого</a:t>
            </a:r>
            <a:r>
              <a:rPr lang="ru-RU" dirty="0" smtClean="0"/>
              <a:t> часу.</a:t>
            </a:r>
          </a:p>
          <a:p>
            <a:pPr indent="457200" algn="just"/>
            <a:r>
              <a:rPr lang="uk-UA" dirty="0" smtClean="0"/>
              <a:t>27 жовтня 1882 р. — у міському театрі </a:t>
            </a:r>
            <a:r>
              <a:rPr lang="uk-UA" dirty="0" err="1" smtClean="0"/>
              <a:t>Єлизаветграда</a:t>
            </a:r>
            <a:r>
              <a:rPr lang="uk-UA" dirty="0" smtClean="0"/>
              <a:t> (нині Кіровоград) під орудою Марка Кропивницького розпочався творчий шлях видатної української актриси. Вперше на професійній сцені вона зіграла роль Наталки («Наталка Полтавка») Івана Котляревського.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59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4594"/>
            <a:ext cx="700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/>
              <a:t>Пізніше Марія Заньковецька (вона взяла цей псевдонім на згадку про щасливе дитинство в рідному селі </a:t>
            </a:r>
            <a:r>
              <a:rPr lang="uk-UA" dirty="0" err="1" smtClean="0"/>
              <a:t>Заньки</a:t>
            </a:r>
            <a:r>
              <a:rPr lang="uk-UA" dirty="0" smtClean="0"/>
              <a:t>) працювала в найпопулярніших і </a:t>
            </a:r>
            <a:r>
              <a:rPr lang="uk-UA" dirty="0" err="1" smtClean="0"/>
              <a:t>найпрофесійніших</a:t>
            </a:r>
            <a:r>
              <a:rPr lang="uk-UA" dirty="0" smtClean="0"/>
              <a:t> українських трупах Марка Кропивницького, Михайла Старицького, Миколи Садовського, Панаса Саксаганського, Івана Карпенка-Карого.</a:t>
            </a:r>
          </a:p>
          <a:p>
            <a:pPr indent="457200" algn="just"/>
            <a:r>
              <a:rPr lang="uk-UA" dirty="0" smtClean="0"/>
              <a:t>З року в рік зростала майстерність Марії Костянтинівни як драматичної актриси. В її репертуарі більше 30 ролей на сцені. Це переважно драматично-героїчні персонажі. Вона «пережила» жіноче безталання Харитини («Наймичка» Івана Карпенка-Карого, 1887), Олени («Глитай, або ж Павук» Марка Кропивницького, 1883), Ази («Циганка Аза» Михайла Старицького, 1892), Катрі і </a:t>
            </a:r>
            <a:r>
              <a:rPr lang="uk-UA" dirty="0" err="1" smtClean="0"/>
              <a:t>Цвіркунки</a:t>
            </a:r>
            <a:r>
              <a:rPr lang="uk-UA" dirty="0" smtClean="0"/>
              <a:t> («Не судилось», 1889, «Чорноморці», 1882 Михайла Старицького), Галі («Назар </a:t>
            </a:r>
            <a:r>
              <a:rPr lang="uk-UA" dirty="0" err="1" smtClean="0"/>
              <a:t>Стодоля</a:t>
            </a:r>
            <a:r>
              <a:rPr lang="uk-UA" dirty="0" smtClean="0"/>
              <a:t>», 1882 Тараса Шевченка) та </a:t>
            </a:r>
            <a:r>
              <a:rPr lang="uk-UA" dirty="0" err="1" smtClean="0"/>
              <a:t>Квітчиної</a:t>
            </a:r>
            <a:r>
              <a:rPr lang="uk-UA" dirty="0" smtClean="0"/>
              <a:t> Уляни («Сватання на Гончарівці»). А ще: </a:t>
            </a:r>
            <a:r>
              <a:rPr lang="uk-UA" dirty="0" err="1" smtClean="0"/>
              <a:t>Аксюші</a:t>
            </a:r>
            <a:r>
              <a:rPr lang="uk-UA" dirty="0" smtClean="0"/>
              <a:t> з «Лісу» Олександра Островського (1891) та Йо із «Загибелі Надії» </a:t>
            </a:r>
            <a:r>
              <a:rPr lang="uk-UA" dirty="0" err="1" smtClean="0"/>
              <a:t>Гейєрманса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1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err="1"/>
              <a:t>Заньковецька</a:t>
            </a:r>
            <a:r>
              <a:rPr lang="ru-RU" sz="1800" dirty="0"/>
              <a:t> в </a:t>
            </a:r>
            <a:r>
              <a:rPr lang="ru-RU" sz="1800" dirty="0" err="1"/>
              <a:t>ролі</a:t>
            </a:r>
            <a:r>
              <a:rPr lang="ru-RU" sz="1800" dirty="0"/>
              <a:t> «</a:t>
            </a:r>
            <a:r>
              <a:rPr lang="ru-RU" sz="1800" dirty="0" err="1"/>
              <a:t>Івги</a:t>
            </a:r>
            <a:r>
              <a:rPr lang="ru-RU" sz="1800" dirty="0"/>
              <a:t> </a:t>
            </a:r>
            <a:r>
              <a:rPr lang="ru-RU" sz="1800" dirty="0" err="1"/>
              <a:t>Цвіркунки</a:t>
            </a:r>
            <a:r>
              <a:rPr lang="ru-RU" sz="1800" dirty="0"/>
              <a:t>» в </a:t>
            </a:r>
            <a:r>
              <a:rPr lang="ru-RU" sz="1800" dirty="0" err="1"/>
              <a:t>опереті</a:t>
            </a:r>
            <a:r>
              <a:rPr lang="ru-RU" sz="1800" dirty="0"/>
              <a:t> </a:t>
            </a:r>
            <a:r>
              <a:rPr lang="ru-RU" sz="1800" dirty="0" err="1"/>
              <a:t>Миколи</a:t>
            </a:r>
            <a:r>
              <a:rPr lang="ru-RU" sz="1800" dirty="0"/>
              <a:t> Лисенка «</a:t>
            </a:r>
            <a:r>
              <a:rPr lang="ru-RU" sz="1800" dirty="0" err="1"/>
              <a:t>Чорноморці</a:t>
            </a:r>
            <a:r>
              <a:rPr lang="ru-RU" sz="1800" dirty="0"/>
              <a:t>», 1892 р.</a:t>
            </a:r>
            <a:endParaRPr lang="uk-UA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02" y="2438400"/>
            <a:ext cx="1989595" cy="3048000"/>
          </a:xfrm>
        </p:spPr>
      </p:pic>
    </p:spTree>
    <p:extLst>
      <p:ext uri="{BB962C8B-B14F-4D97-AF65-F5344CB8AC3E}">
        <p14:creationId xmlns:p14="http://schemas.microsoft.com/office/powerpoint/2010/main" val="23154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964" y="1268760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dirty="0" smtClean="0"/>
              <a:t>Актриса створювала образи, проникнуті справжнім драматизмом і запальною комедійністю. Вона уславляла своєю грою звичайних простих людей, розкриваючи безмежність їхніх душ. Маючи чудовий голос — драматичне сопрано, незрівнянно виконувала у спектаклях українські народні пісні. Домагалася відкриття в Ніжині стаціонарного державного театру. У 1918 році вона організувала народний театр «Українська трупа під орудою М.К Заньковецької». У театрі грали Борис </a:t>
            </a:r>
            <a:r>
              <a:rPr lang="uk-UA" dirty="0" err="1" smtClean="0"/>
              <a:t>Романицький</a:t>
            </a:r>
            <a:r>
              <a:rPr lang="uk-UA" dirty="0" smtClean="0"/>
              <a:t>, Т. Садовський, Андрій </a:t>
            </a:r>
            <a:r>
              <a:rPr lang="uk-UA" dirty="0" err="1" smtClean="0"/>
              <a:t>Ратмиров</a:t>
            </a:r>
            <a:r>
              <a:rPr lang="uk-UA" dirty="0" smtClean="0"/>
              <a:t>, В. </a:t>
            </a:r>
            <a:r>
              <a:rPr lang="uk-UA" dirty="0" err="1" smtClean="0"/>
              <a:t>Сосницький</a:t>
            </a:r>
            <a:r>
              <a:rPr lang="uk-UA" dirty="0" smtClean="0"/>
              <a:t>. Були поставлені спектаклі «Наталка Полтавка», «Гетьман Дорошенко», «Циганка Аза». Визнаючи її сценічні заслуги, в червні 1918 гетьман Скоропадський затвердив ухвалену Радою міністрів постанову про призначення їй довічної державної пенсії.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76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/>
              <a:t>1922 — Україна урочисто відсвяткувала 40-річчя діяльності М. К. Заньковецької. Їй першій в Україні уряд присвоїв високе звання Народної артистки республіки. До Києва прибула і делегація з Ніжина у складі Ф. Д. </a:t>
            </a:r>
            <a:r>
              <a:rPr lang="uk-UA" dirty="0" err="1" smtClean="0"/>
              <a:t>Проценка</a:t>
            </a:r>
            <a:r>
              <a:rPr lang="uk-UA" dirty="0" smtClean="0"/>
              <a:t>, Т. А. </a:t>
            </a:r>
            <a:r>
              <a:rPr lang="uk-UA" dirty="0" err="1" smtClean="0"/>
              <a:t>Агре</a:t>
            </a:r>
            <a:r>
              <a:rPr lang="uk-UA" dirty="0" smtClean="0"/>
              <a:t> та двох дівчат з села </a:t>
            </a:r>
            <a:r>
              <a:rPr lang="uk-UA" dirty="0" err="1" smtClean="0"/>
              <a:t>Заньки</a:t>
            </a:r>
            <a:r>
              <a:rPr lang="uk-UA" dirty="0" smtClean="0"/>
              <a:t>. Побачивши земляків, Марія Костянтинівна схвилювалася до сліз. </a:t>
            </a:r>
            <a:r>
              <a:rPr lang="uk-UA" dirty="0" err="1" smtClean="0"/>
              <a:t>Ніжинці</a:t>
            </a:r>
            <a:r>
              <a:rPr lang="uk-UA" dirty="0" smtClean="0"/>
              <a:t> вручили їй подарунки та привітання, в якому говорилося:</a:t>
            </a:r>
            <a:endParaRPr lang="en-US" dirty="0" smtClean="0"/>
          </a:p>
          <a:p>
            <a:pPr indent="457200" algn="just"/>
            <a:endParaRPr lang="uk-UA" dirty="0" smtClean="0"/>
          </a:p>
          <a:p>
            <a:pPr indent="457200" algn="just"/>
            <a:r>
              <a:rPr lang="uk-UA" dirty="0"/>
              <a:t> </a:t>
            </a:r>
            <a:r>
              <a:rPr lang="en-US" dirty="0" smtClean="0"/>
              <a:t>“</a:t>
            </a:r>
            <a:r>
              <a:rPr lang="ru-RU" sz="1600" i="1" dirty="0" smtClean="0"/>
              <a:t>У </a:t>
            </a:r>
            <a:r>
              <a:rPr lang="ru-RU" sz="1600" i="1" dirty="0" err="1"/>
              <a:t>плеяді</a:t>
            </a:r>
            <a:r>
              <a:rPr lang="ru-RU" sz="1600" i="1" dirty="0"/>
              <a:t> </a:t>
            </a:r>
            <a:r>
              <a:rPr lang="ru-RU" sz="1600" i="1" dirty="0" err="1"/>
              <a:t>корифеїв</a:t>
            </a:r>
            <a:r>
              <a:rPr lang="ru-RU" sz="1600" i="1" dirty="0"/>
              <a:t> </a:t>
            </a:r>
            <a:r>
              <a:rPr lang="ru-RU" sz="1600" i="1" dirty="0" err="1"/>
              <a:t>української</a:t>
            </a:r>
            <a:r>
              <a:rPr lang="ru-RU" sz="1600" i="1" dirty="0"/>
              <a:t> </a:t>
            </a:r>
            <a:r>
              <a:rPr lang="ru-RU" sz="1600" i="1" dirty="0" err="1"/>
              <a:t>сцени</a:t>
            </a:r>
            <a:r>
              <a:rPr lang="ru-RU" sz="1600" i="1" dirty="0"/>
              <a:t> Ваш талант </a:t>
            </a:r>
            <a:r>
              <a:rPr lang="ru-RU" sz="1600" i="1" dirty="0" err="1"/>
              <a:t>сяяв</a:t>
            </a:r>
            <a:r>
              <a:rPr lang="ru-RU" sz="1600" i="1" dirty="0"/>
              <a:t> таким </a:t>
            </a:r>
            <a:r>
              <a:rPr lang="ru-RU" sz="1600" i="1" dirty="0" err="1"/>
              <a:t>яскравим</a:t>
            </a:r>
            <a:r>
              <a:rPr lang="ru-RU" sz="1600" i="1" dirty="0"/>
              <a:t> </a:t>
            </a:r>
            <a:r>
              <a:rPr lang="ru-RU" sz="1600" i="1" dirty="0" err="1"/>
              <a:t>сяйвом</a:t>
            </a:r>
            <a:r>
              <a:rPr lang="ru-RU" sz="1600" i="1" dirty="0"/>
              <a:t> і так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сцени</a:t>
            </a:r>
            <a:r>
              <a:rPr lang="ru-RU" sz="1600" i="1" dirty="0"/>
              <a:t> </a:t>
            </a:r>
            <a:r>
              <a:rPr lang="ru-RU" sz="1600" i="1" dirty="0" err="1"/>
              <a:t>освітлював</a:t>
            </a:r>
            <a:r>
              <a:rPr lang="ru-RU" sz="1600" i="1" dirty="0"/>
              <a:t> </a:t>
            </a:r>
            <a:r>
              <a:rPr lang="ru-RU" sz="1600" i="1" dirty="0" err="1"/>
              <a:t>глядачам</a:t>
            </a:r>
            <a:r>
              <a:rPr lang="ru-RU" sz="1600" i="1" dirty="0"/>
              <a:t> правду і кривду </a:t>
            </a:r>
            <a:r>
              <a:rPr lang="ru-RU" sz="1600" i="1" dirty="0" err="1"/>
              <a:t>життя</a:t>
            </a:r>
            <a:r>
              <a:rPr lang="ru-RU" sz="1600" i="1" dirty="0"/>
              <a:t>, </a:t>
            </a:r>
            <a:r>
              <a:rPr lang="ru-RU" sz="1600" i="1" dirty="0" err="1"/>
              <a:t>що</a:t>
            </a:r>
            <a:r>
              <a:rPr lang="ru-RU" sz="1600" i="1" dirty="0"/>
              <a:t> </a:t>
            </a:r>
            <a:r>
              <a:rPr lang="ru-RU" sz="1600" i="1" dirty="0" err="1"/>
              <a:t>захоплював</a:t>
            </a:r>
            <a:r>
              <a:rPr lang="ru-RU" sz="1600" i="1" dirty="0"/>
              <a:t> </a:t>
            </a:r>
            <a:r>
              <a:rPr lang="ru-RU" sz="1600" i="1" dirty="0" err="1"/>
              <a:t>їх</a:t>
            </a:r>
            <a:r>
              <a:rPr lang="ru-RU" sz="1600" i="1" dirty="0"/>
              <a:t> до </a:t>
            </a:r>
            <a:r>
              <a:rPr lang="ru-RU" sz="1600" i="1" dirty="0" err="1"/>
              <a:t>найвищого</a:t>
            </a:r>
            <a:r>
              <a:rPr lang="ru-RU" sz="1600" i="1" dirty="0"/>
              <a:t> </a:t>
            </a:r>
            <a:r>
              <a:rPr lang="ru-RU" sz="1600" i="1" dirty="0" err="1"/>
              <a:t>екстазу</a:t>
            </a:r>
            <a:r>
              <a:rPr lang="ru-RU" sz="1600" i="1" dirty="0"/>
              <a:t>, а </a:t>
            </a:r>
            <a:r>
              <a:rPr lang="ru-RU" sz="1600" i="1" dirty="0" err="1"/>
              <a:t>ті</a:t>
            </a:r>
            <a:r>
              <a:rPr lang="ru-RU" sz="1600" i="1" dirty="0"/>
              <a:t> </a:t>
            </a:r>
            <a:r>
              <a:rPr lang="ru-RU" sz="1600" i="1" dirty="0" err="1"/>
              <a:t>утиски</a:t>
            </a:r>
            <a:r>
              <a:rPr lang="ru-RU" sz="1600" i="1" dirty="0"/>
              <a:t> і </a:t>
            </a:r>
            <a:r>
              <a:rPr lang="ru-RU" sz="1600" i="1" dirty="0" err="1"/>
              <a:t>пригнічення</a:t>
            </a:r>
            <a:r>
              <a:rPr lang="ru-RU" sz="1600" i="1" dirty="0"/>
              <a:t> </a:t>
            </a:r>
            <a:r>
              <a:rPr lang="ru-RU" sz="1600" i="1" dirty="0" err="1"/>
              <a:t>українського</a:t>
            </a:r>
            <a:r>
              <a:rPr lang="ru-RU" sz="1600" i="1" dirty="0"/>
              <a:t> театру, </a:t>
            </a:r>
            <a:r>
              <a:rPr lang="ru-RU" sz="1600" i="1" dirty="0" err="1"/>
              <a:t>культури</a:t>
            </a:r>
            <a:r>
              <a:rPr lang="ru-RU" sz="1600" i="1" dirty="0"/>
              <a:t> і </a:t>
            </a:r>
            <a:r>
              <a:rPr lang="ru-RU" sz="1600" i="1" dirty="0" err="1"/>
              <a:t>письменництва</a:t>
            </a:r>
            <a:r>
              <a:rPr lang="ru-RU" sz="1600" i="1" dirty="0"/>
              <a:t>, </a:t>
            </a:r>
            <a:r>
              <a:rPr lang="ru-RU" sz="1600" i="1" dirty="0" err="1"/>
              <a:t>які</a:t>
            </a:r>
            <a:r>
              <a:rPr lang="ru-RU" sz="1600" i="1" dirty="0"/>
              <a:t> чинились </a:t>
            </a:r>
            <a:r>
              <a:rPr lang="ru-RU" sz="1600" i="1" dirty="0" err="1"/>
              <a:t>царським</a:t>
            </a:r>
            <a:r>
              <a:rPr lang="ru-RU" sz="1600" i="1" dirty="0"/>
              <a:t> режимом, </a:t>
            </a:r>
            <a:r>
              <a:rPr lang="ru-RU" sz="1600" i="1" dirty="0" err="1"/>
              <a:t>блякли</a:t>
            </a:r>
            <a:r>
              <a:rPr lang="ru-RU" sz="1600" i="1" dirty="0"/>
              <a:t> в </a:t>
            </a:r>
            <a:r>
              <a:rPr lang="ru-RU" sz="1600" i="1" dirty="0" err="1"/>
              <a:t>промінні</a:t>
            </a:r>
            <a:r>
              <a:rPr lang="ru-RU" sz="1600" i="1" dirty="0"/>
              <a:t> </a:t>
            </a:r>
            <a:r>
              <a:rPr lang="ru-RU" sz="1600" i="1" dirty="0" err="1"/>
              <a:t>Вашого</a:t>
            </a:r>
            <a:r>
              <a:rPr lang="ru-RU" sz="1600" i="1" dirty="0"/>
              <a:t> </a:t>
            </a:r>
            <a:r>
              <a:rPr lang="ru-RU" sz="1600" i="1" dirty="0" err="1"/>
              <a:t>генія</a:t>
            </a:r>
            <a:r>
              <a:rPr lang="ru-RU" sz="1600" i="1" dirty="0" smtClean="0"/>
              <a:t>.</a:t>
            </a:r>
            <a:r>
              <a:rPr lang="en-US" sz="1600" i="1" dirty="0" smtClean="0"/>
              <a:t> </a:t>
            </a:r>
            <a:r>
              <a:rPr lang="ru-RU" sz="1600" i="1" dirty="0" smtClean="0"/>
              <a:t>Нелегко </a:t>
            </a:r>
            <a:r>
              <a:rPr lang="ru-RU" sz="1600" i="1" dirty="0" err="1"/>
              <a:t>було</a:t>
            </a:r>
            <a:r>
              <a:rPr lang="ru-RU" sz="1600" i="1" dirty="0"/>
              <a:t> Вам </a:t>
            </a:r>
            <a:r>
              <a:rPr lang="ru-RU" sz="1600" i="1" dirty="0" err="1"/>
              <a:t>добувати</a:t>
            </a:r>
            <a:r>
              <a:rPr lang="ru-RU" sz="1600" i="1" dirty="0"/>
              <a:t> </a:t>
            </a:r>
            <a:r>
              <a:rPr lang="ru-RU" sz="1600" i="1" dirty="0" err="1"/>
              <a:t>дозвіл</a:t>
            </a:r>
            <a:r>
              <a:rPr lang="ru-RU" sz="1600" i="1" dirty="0"/>
              <a:t> </a:t>
            </a:r>
            <a:r>
              <a:rPr lang="ru-RU" sz="1600" i="1" dirty="0" err="1"/>
              <a:t>царської</a:t>
            </a:r>
            <a:r>
              <a:rPr lang="ru-RU" sz="1600" i="1" dirty="0"/>
              <a:t> </a:t>
            </a:r>
            <a:r>
              <a:rPr lang="ru-RU" sz="1600" i="1" dirty="0" err="1"/>
              <a:t>влади</a:t>
            </a:r>
            <a:r>
              <a:rPr lang="ru-RU" sz="1600" i="1" dirty="0"/>
              <a:t> </a:t>
            </a:r>
            <a:r>
              <a:rPr lang="ru-RU" sz="1600" i="1" dirty="0" err="1"/>
              <a:t>показати</a:t>
            </a:r>
            <a:r>
              <a:rPr lang="ru-RU" sz="1600" i="1" dirty="0"/>
              <a:t> </a:t>
            </a:r>
            <a:r>
              <a:rPr lang="ru-RU" sz="1600" i="1" dirty="0" err="1"/>
              <a:t>дійсне</a:t>
            </a:r>
            <a:r>
              <a:rPr lang="ru-RU" sz="1600" i="1" dirty="0"/>
              <a:t> </a:t>
            </a:r>
            <a:r>
              <a:rPr lang="ru-RU" sz="1600" i="1" dirty="0" err="1"/>
              <a:t>українське</a:t>
            </a:r>
            <a:r>
              <a:rPr lang="ru-RU" sz="1600" i="1" dirty="0"/>
              <a:t> </a:t>
            </a:r>
            <a:r>
              <a:rPr lang="ru-RU" sz="1600" i="1" dirty="0" err="1"/>
              <a:t>театральне</a:t>
            </a:r>
            <a:r>
              <a:rPr lang="ru-RU" sz="1600" i="1" dirty="0"/>
              <a:t> </a:t>
            </a:r>
            <a:r>
              <a:rPr lang="ru-RU" sz="1600" i="1" dirty="0" err="1"/>
              <a:t>мистецтво</a:t>
            </a:r>
            <a:r>
              <a:rPr lang="ru-RU" sz="1600" i="1" dirty="0"/>
              <a:t> в такому </a:t>
            </a:r>
            <a:r>
              <a:rPr lang="ru-RU" sz="1600" i="1" dirty="0" err="1"/>
              <a:t>центрі</a:t>
            </a:r>
            <a:r>
              <a:rPr lang="ru-RU" sz="1600" i="1" dirty="0"/>
              <a:t>, як Петербург. І </a:t>
            </a:r>
            <a:r>
              <a:rPr lang="ru-RU" sz="1600" i="1" dirty="0" err="1"/>
              <a:t>тоді</a:t>
            </a:r>
            <a:r>
              <a:rPr lang="ru-RU" sz="1600" i="1" dirty="0"/>
              <a:t> </a:t>
            </a:r>
            <a:r>
              <a:rPr lang="ru-RU" sz="1600" i="1" dirty="0" err="1"/>
              <a:t>передова</a:t>
            </a:r>
            <a:r>
              <a:rPr lang="ru-RU" sz="1600" i="1" dirty="0"/>
              <a:t> критика і </a:t>
            </a:r>
            <a:r>
              <a:rPr lang="ru-RU" sz="1600" i="1" dirty="0" err="1"/>
              <a:t>корифеї</a:t>
            </a:r>
            <a:r>
              <a:rPr lang="ru-RU" sz="1600" i="1" dirty="0"/>
              <a:t> критики і </a:t>
            </a:r>
            <a:r>
              <a:rPr lang="ru-RU" sz="1600" i="1" dirty="0" err="1"/>
              <a:t>літератури</a:t>
            </a:r>
            <a:r>
              <a:rPr lang="ru-RU" sz="1600" i="1" dirty="0"/>
              <a:t> </a:t>
            </a:r>
            <a:r>
              <a:rPr lang="ru-RU" sz="1600" i="1" dirty="0" err="1"/>
              <a:t>схилили</a:t>
            </a:r>
            <a:r>
              <a:rPr lang="ru-RU" sz="1600" i="1" dirty="0"/>
              <a:t> </a:t>
            </a:r>
            <a:r>
              <a:rPr lang="ru-RU" sz="1600" i="1" dirty="0" err="1"/>
              <a:t>голови</a:t>
            </a:r>
            <a:r>
              <a:rPr lang="ru-RU" sz="1600" i="1" dirty="0"/>
              <a:t> перед Вашим </a:t>
            </a:r>
            <a:r>
              <a:rPr lang="ru-RU" sz="1600" i="1" dirty="0" err="1"/>
              <a:t>генієм</a:t>
            </a:r>
            <a:r>
              <a:rPr lang="ru-RU" sz="1600" i="1" dirty="0"/>
              <a:t> і </a:t>
            </a:r>
            <a:r>
              <a:rPr lang="ru-RU" sz="1600" i="1" dirty="0" err="1"/>
              <a:t>визнали</a:t>
            </a:r>
            <a:r>
              <a:rPr lang="ru-RU" sz="1600" i="1" dirty="0"/>
              <a:t> в </a:t>
            </a:r>
            <a:r>
              <a:rPr lang="ru-RU" sz="1600" i="1" dirty="0" err="1"/>
              <a:t>пресі</a:t>
            </a:r>
            <a:r>
              <a:rPr lang="ru-RU" sz="1600" i="1" dirty="0"/>
              <a:t>, </a:t>
            </a:r>
            <a:r>
              <a:rPr lang="ru-RU" sz="1600" i="1" dirty="0" err="1"/>
              <a:t>що</a:t>
            </a:r>
            <a:r>
              <a:rPr lang="ru-RU" sz="1600" i="1" dirty="0"/>
              <a:t> Ваш талант </a:t>
            </a:r>
            <a:r>
              <a:rPr lang="ru-RU" sz="1600" i="1" dirty="0" err="1"/>
              <a:t>сяє</a:t>
            </a:r>
            <a:r>
              <a:rPr lang="ru-RU" sz="1600" i="1" dirty="0"/>
              <a:t> </a:t>
            </a:r>
            <a:r>
              <a:rPr lang="ru-RU" sz="1600" i="1" dirty="0" err="1"/>
              <a:t>яскравіше</a:t>
            </a:r>
            <a:r>
              <a:rPr lang="ru-RU" sz="1600" i="1" dirty="0"/>
              <a:t>, </a:t>
            </a:r>
            <a:r>
              <a:rPr lang="ru-RU" sz="1600" i="1" dirty="0" err="1"/>
              <a:t>ніж</a:t>
            </a:r>
            <a:r>
              <a:rPr lang="ru-RU" sz="1600" i="1" dirty="0"/>
              <a:t> талант </a:t>
            </a:r>
            <a:r>
              <a:rPr lang="ru-RU" sz="1600" i="1" dirty="0" err="1"/>
              <a:t>всесвітньої</a:t>
            </a:r>
            <a:r>
              <a:rPr lang="ru-RU" sz="1600" i="1" dirty="0"/>
              <a:t> Сари Бернар</a:t>
            </a:r>
            <a:r>
              <a:rPr lang="ru-RU" sz="1600" i="1" dirty="0" smtClean="0"/>
              <a:t>…</a:t>
            </a:r>
            <a:r>
              <a:rPr lang="en-US" sz="1600" i="1" dirty="0" smtClean="0"/>
              <a:t>”</a:t>
            </a:r>
            <a:endParaRPr lang="ru-RU" sz="1600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94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685800"/>
          </a:xfrm>
        </p:spPr>
        <p:txBody>
          <a:bodyPr>
            <a:noAutofit/>
          </a:bodyPr>
          <a:lstStyle/>
          <a:p>
            <a:r>
              <a:rPr lang="ru-RU" sz="1400" dirty="0"/>
              <a:t>Померла 4 </a:t>
            </a:r>
            <a:r>
              <a:rPr lang="ru-RU" sz="1400" dirty="0" err="1"/>
              <a:t>жовтня</a:t>
            </a:r>
            <a:r>
              <a:rPr lang="ru-RU" sz="1400" dirty="0"/>
              <a:t> 1934 року. </a:t>
            </a:r>
            <a:r>
              <a:rPr lang="ru-RU" sz="1400" dirty="0" err="1"/>
              <a:t>Похована</a:t>
            </a:r>
            <a:r>
              <a:rPr lang="ru-RU" sz="1400" dirty="0"/>
              <a:t> в </a:t>
            </a:r>
            <a:r>
              <a:rPr lang="ru-RU" sz="1400" dirty="0" err="1"/>
              <a:t>Києві</a:t>
            </a:r>
            <a:r>
              <a:rPr lang="ru-RU" sz="1400" dirty="0"/>
              <a:t> на Байковому </a:t>
            </a:r>
            <a:r>
              <a:rPr lang="ru-RU" sz="1400" dirty="0" err="1"/>
              <a:t>кладовищі</a:t>
            </a:r>
            <a:r>
              <a:rPr lang="ru-RU" sz="1400" dirty="0"/>
              <a:t> (</a:t>
            </a:r>
            <a:r>
              <a:rPr lang="ru-RU" sz="1400" dirty="0" err="1"/>
              <a:t>надгробок</a:t>
            </a:r>
            <a:r>
              <a:rPr lang="ru-RU" sz="1400" dirty="0"/>
              <a:t> — </a:t>
            </a:r>
            <a:r>
              <a:rPr lang="ru-RU" sz="1400" dirty="0" err="1"/>
              <a:t>мармур</a:t>
            </a:r>
            <a:r>
              <a:rPr lang="ru-RU" sz="1400" dirty="0"/>
              <a:t>, </a:t>
            </a:r>
            <a:r>
              <a:rPr lang="ru-RU" sz="1400" dirty="0" err="1"/>
              <a:t>граніт</a:t>
            </a:r>
            <a:r>
              <a:rPr lang="ru-RU" sz="1400" dirty="0"/>
              <a:t>; скульптор Ю. І. </a:t>
            </a:r>
            <a:r>
              <a:rPr lang="ru-RU" sz="1400" dirty="0" err="1" smtClean="0"/>
              <a:t>Білостоцький</a:t>
            </a:r>
            <a:r>
              <a:rPr lang="en-US" sz="1400" dirty="0"/>
              <a:t>)</a:t>
            </a:r>
            <a:r>
              <a:rPr lang="ru-RU" sz="1400" dirty="0" smtClean="0"/>
              <a:t>.</a:t>
            </a:r>
            <a:endParaRPr lang="uk-UA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30219"/>
            <a:ext cx="2367136" cy="3156181"/>
          </a:xfrm>
        </p:spPr>
      </p:pic>
    </p:spTree>
    <p:extLst>
      <p:ext uri="{BB962C8B-B14F-4D97-AF65-F5344CB8AC3E}">
        <p14:creationId xmlns:p14="http://schemas.microsoft.com/office/powerpoint/2010/main" val="13253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Марія</a:t>
            </a:r>
            <a:r>
              <a:rPr lang="ru-RU" sz="1800" dirty="0"/>
              <a:t> </a:t>
            </a:r>
            <a:r>
              <a:rPr lang="ru-RU" sz="1800" dirty="0" err="1"/>
              <a:t>Заньковецька</a:t>
            </a:r>
            <a:r>
              <a:rPr lang="ru-RU" sz="1800" dirty="0"/>
              <a:t> на </a:t>
            </a:r>
            <a:r>
              <a:rPr lang="ru-RU" sz="1800" dirty="0" err="1"/>
              <a:t>поштовій</a:t>
            </a:r>
            <a:r>
              <a:rPr lang="ru-RU" sz="1800" dirty="0"/>
              <a:t> </a:t>
            </a:r>
            <a:r>
              <a:rPr lang="ru-RU" sz="1800" dirty="0" err="1"/>
              <a:t>марці</a:t>
            </a:r>
            <a:r>
              <a:rPr lang="ru-RU" sz="1800" dirty="0"/>
              <a:t> 2004 року</a:t>
            </a:r>
            <a:endParaRPr lang="uk-UA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95600"/>
            <a:ext cx="3048000" cy="2133600"/>
          </a:xfrm>
        </p:spPr>
      </p:pic>
    </p:spTree>
    <p:extLst>
      <p:ext uri="{BB962C8B-B14F-4D97-AF65-F5344CB8AC3E}">
        <p14:creationId xmlns:p14="http://schemas.microsoft.com/office/powerpoint/2010/main" val="8483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104</TotalTime>
  <Words>616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Заньковецька Марія Костянтинівна</vt:lpstr>
      <vt:lpstr>Презентация PowerPoint</vt:lpstr>
      <vt:lpstr>Презентация PowerPoint</vt:lpstr>
      <vt:lpstr>Заньковецька в ролі «Івги Цвіркунки» в опереті Миколи Лисенка «Чорноморці», 1892 р.</vt:lpstr>
      <vt:lpstr>Презентация PowerPoint</vt:lpstr>
      <vt:lpstr>Презентация PowerPoint</vt:lpstr>
      <vt:lpstr>Померла 4 жовтня 1934 року. Похована в Києві на Байковому кладовищі (надгробок — мармур, граніт; скульптор Ю. І. Білостоцький).</vt:lpstr>
      <vt:lpstr>Марія Заньковецька на поштовій марці 2004 року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Заньковецька Марія Костянтинівна</dc:title>
  <dc:creator>user</dc:creator>
  <cp:lastModifiedBy>user</cp:lastModifiedBy>
  <cp:revision>7</cp:revision>
  <dcterms:created xsi:type="dcterms:W3CDTF">2014-04-15T17:30:46Z</dcterms:created>
  <dcterms:modified xsi:type="dcterms:W3CDTF">2014-04-15T19:14:55Z</dcterms:modified>
</cp:coreProperties>
</file>