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4"/>
  </p:notesMasterIdLst>
  <p:handoutMasterIdLst>
    <p:handoutMasterId r:id="rId15"/>
  </p:handoutMasterIdLst>
  <p:sldIdLst>
    <p:sldId id="256" r:id="rId3"/>
    <p:sldId id="265" r:id="rId4"/>
    <p:sldId id="257" r:id="rId5"/>
    <p:sldId id="266" r:id="rId6"/>
    <p:sldId id="264" r:id="rId7"/>
    <p:sldId id="267" r:id="rId8"/>
    <p:sldId id="269" r:id="rId9"/>
    <p:sldId id="271" r:id="rId10"/>
    <p:sldId id="273" r:id="rId11"/>
    <p:sldId id="274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192" y="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2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ru-RU" smtClean="0"/>
              <a:pPr/>
              <a:t>28.11.2013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ru-RU" smtClean="0"/>
              <a:pPr/>
              <a:t>28.11.2013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28.11.2013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28.11.2013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28.11.2013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28.11.2013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28.11.2013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9" name="Инструкции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lang="ru-RU" sz="1200" b="1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ПРИМЕЧАНИЕ.</a:t>
            </a:r>
          </a:p>
          <a:p>
            <a:pPr algn="l" defTabSz="914400">
              <a:buNone/>
            </a:pPr>
            <a:r>
              <a:rPr lang="ru-RU" sz="1200" b="0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Чтобы изменить изображение на этом слайде, выделите рисунок и удалите его. Затем щелкните значок "Рисунки" в заполнителе и вставьте свое изображение.</a:t>
            </a:r>
            <a:endParaRPr lang="ru-RU" sz="1200" b="0" i="1" dirty="0">
              <a:solidFill>
                <a:schemeClr val="lt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28.11.2013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28.11.2013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28.11.2013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28.11.2013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28.11.2013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28.11.2013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02B9795-92DC-40DC-A1CA-9A4B349D7824}" type="datetimeFigureOut">
              <a:rPr lang="ru-RU" smtClean="0"/>
              <a:pPr/>
              <a:t>28.11.2013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/>
    <p:sndAc>
      <p:stSnd>
        <p:snd r:embed="rId14" name="skyrim_bard_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l" defTabSz="914400">
              <a:spcBef>
                <a:spcPts val="1"/>
              </a:spcBef>
              <a:buNone/>
            </a:pPr>
            <a:r>
              <a:rPr lang="uk-UA" dirty="0" smtClean="0">
                <a:solidFill>
                  <a:srgbClr val="514843"/>
                </a:solidFill>
                <a:latin typeface="Plantagenet Cherokee"/>
              </a:rPr>
              <a:t>Іван Франко</a:t>
            </a:r>
            <a:endParaRPr lang="ru-RU" sz="4400" b="0" i="0" baseline="0" dirty="0">
              <a:solidFill>
                <a:srgbClr val="514843"/>
              </a:solidFill>
              <a:latin typeface="Plantagenet Cherokee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3" b="9613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skyrim_bard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713" y="5805377"/>
            <a:ext cx="671623" cy="671623"/>
          </a:xfrm>
          <a:prstGeom prst="rect">
            <a:avLst/>
          </a:prstGeom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4" name="skyrim_bard_.WAV"/>
          </p:stSnd>
        </p:sndAc>
      </p:transition>
    </mc:Choice>
    <mc:Fallback>
      <p:transition spd="med">
        <p:fade/>
        <p:sndAc>
          <p:stSnd>
            <p:snd r:embed="rId4" name="skyrim_bard_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21078" y="1892343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Франко -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народу. </a:t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мука </a:t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передчуття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людськості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Рильський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20" y="236537"/>
            <a:ext cx="4078288" cy="638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25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  <p:sndAc>
          <p:stSnd>
            <p:snd r:embed="rId2" name="skyrim_bard_.WAV"/>
          </p:stSnd>
        </p:sndAc>
      </p:transition>
    </mc:Choice>
    <mc:Fallback>
      <p:transition spd="slow">
        <p:fade/>
        <p:sndAc>
          <p:stSnd>
            <p:snd r:embed="rId2" name="skyrim_bard_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606643" y="2967335"/>
            <a:ext cx="70664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66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Дякую</a:t>
            </a:r>
            <a:r>
              <a:rPr lang="ru-RU" sz="6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за </a:t>
            </a:r>
            <a:r>
              <a:rPr lang="ru-RU" sz="66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увагу</a:t>
            </a:r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!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081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skyrim_bard_.WAV"/>
          </p:stSnd>
        </p:sndAc>
      </p:transition>
    </mc:Choice>
    <mc:Fallback>
      <p:transition spd="slow">
        <p:fade/>
        <p:sndAc>
          <p:stSnd>
            <p:snd r:embed="rId2" name="skyrim_bard_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75498" y="627322"/>
            <a:ext cx="5497032" cy="5259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«Як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селянина, </a:t>
            </a:r>
          </a:p>
          <a:p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вигодуваний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твердим </a:t>
            </a:r>
          </a:p>
          <a:p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мужицьким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хлібом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        </a:t>
            </a:r>
          </a:p>
          <a:p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почуваю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</a:p>
          <a:p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обов'язку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віддати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працю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тому простому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народові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.»   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Франко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370718"/>
            <a:ext cx="4263656" cy="572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46275"/>
      </p:ext>
    </p:extLst>
  </p:cSld>
  <p:clrMapOvr>
    <a:masterClrMapping/>
  </p:clrMapOvr>
  <p:transition spd="slow">
    <p:push dir="u"/>
    <p:sndAc>
      <p:stSnd>
        <p:snd r:embed="rId2" name="skyrim_bard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071923" y="0"/>
            <a:ext cx="5636142" cy="1096962"/>
          </a:xfr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uk-UA" sz="3600" dirty="0" smtClean="0">
                <a:solidFill>
                  <a:srgbClr val="5148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Іван Якович Франко</a:t>
            </a:r>
            <a:br>
              <a:rPr lang="uk-UA" sz="3600" dirty="0" smtClean="0">
                <a:solidFill>
                  <a:srgbClr val="5148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</a:br>
            <a:r>
              <a:rPr lang="uk-UA" sz="2400" dirty="0" smtClean="0">
                <a:solidFill>
                  <a:srgbClr val="5148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(1856-1916)</a:t>
            </a:r>
            <a:endParaRPr lang="ru-RU" sz="2400" b="0" i="0" dirty="0">
              <a:solidFill>
                <a:srgbClr val="5148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679" y="1711842"/>
            <a:ext cx="3753294" cy="5004351"/>
          </a:xfrm>
        </p:spPr>
      </p:pic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skyrim_bard_.WAV"/>
          </p:stSnd>
        </p:sndAc>
      </p:transition>
    </mc:Choice>
    <mc:Fallback>
      <p:transition spd="slow">
        <p:split orient="vert"/>
        <p:sndAc>
          <p:stSnd>
            <p:snd r:embed="rId2" name="skyrim_bard_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7860" y="416074"/>
            <a:ext cx="45198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здобував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2271" y="1373603"/>
            <a:ext cx="6096000" cy="35825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uk-UA" altLang="ru-RU" sz="2800" dirty="0" smtClean="0"/>
              <a:t> Початкова </a:t>
            </a:r>
            <a:r>
              <a:rPr lang="uk-UA" altLang="ru-RU" sz="2800" dirty="0"/>
              <a:t>школа </a:t>
            </a:r>
          </a:p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uk-UA" altLang="ru-RU" sz="2800" dirty="0" smtClean="0"/>
              <a:t> с</a:t>
            </a:r>
            <a:r>
              <a:rPr lang="uk-UA" altLang="ru-RU" sz="2800" dirty="0"/>
              <a:t>. </a:t>
            </a:r>
            <a:r>
              <a:rPr lang="uk-UA" altLang="ru-RU" sz="2800" dirty="0" err="1"/>
              <a:t>Ясениця</a:t>
            </a:r>
            <a:r>
              <a:rPr lang="uk-UA" altLang="ru-RU" sz="2800" dirty="0"/>
              <a:t> </a:t>
            </a:r>
            <a:r>
              <a:rPr lang="uk-UA" altLang="ru-RU" sz="2800" dirty="0" err="1"/>
              <a:t>Сільна</a:t>
            </a:r>
            <a:r>
              <a:rPr lang="uk-UA" altLang="ru-RU" sz="2800" dirty="0"/>
              <a:t>;</a:t>
            </a:r>
          </a:p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uk-UA" altLang="ru-RU" sz="2800" dirty="0" smtClean="0"/>
              <a:t> Дрогобицька </a:t>
            </a:r>
            <a:r>
              <a:rPr lang="uk-UA" altLang="ru-RU" sz="2800" dirty="0"/>
              <a:t>монастирська школа ченців-василіан;</a:t>
            </a:r>
          </a:p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uk-UA" altLang="ru-RU" sz="2800" dirty="0" smtClean="0"/>
              <a:t> Дрогобицька гімназія;</a:t>
            </a:r>
            <a:endParaRPr lang="uk-UA" altLang="ru-RU" sz="2800" dirty="0"/>
          </a:p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uk-UA" altLang="ru-RU" sz="2800" dirty="0" smtClean="0"/>
              <a:t> Львівський </a:t>
            </a:r>
            <a:r>
              <a:rPr lang="uk-UA" altLang="ru-RU" sz="2800" dirty="0"/>
              <a:t>університет;</a:t>
            </a:r>
          </a:p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uk-UA" altLang="ru-RU" sz="2800" dirty="0" smtClean="0"/>
              <a:t> У </a:t>
            </a:r>
            <a:r>
              <a:rPr lang="uk-UA" altLang="ru-RU" sz="2800" dirty="0"/>
              <a:t>Відні захищає дисертацію, здобуває вчений ступінь доктора філософії.</a:t>
            </a:r>
            <a:endParaRPr lang="ru-RU" altLang="ru-RU" sz="2800" dirty="0"/>
          </a:p>
        </p:txBody>
      </p:sp>
      <p:pic>
        <p:nvPicPr>
          <p:cNvPr id="10242" name="Picture 2" descr="http://www.i-franko.name/files/IFranko/portraits/18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1804" y="999460"/>
            <a:ext cx="5763750" cy="3732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5372814"/>
      </p:ext>
    </p:extLst>
  </p:cSld>
  <p:clrMapOvr>
    <a:masterClrMapping/>
  </p:clrMapOvr>
  <p:transition spd="slow">
    <p:pull/>
    <p:sndAc>
      <p:stSnd>
        <p:snd r:embed="rId2" name="skyrim_bard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81" y="819001"/>
            <a:ext cx="4470806" cy="357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7052" y="558284"/>
            <a:ext cx="71415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1856 у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Нагуєвичах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Дрогобиччині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первісток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Ясь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добру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знав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труднощів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38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2" name="skyrim_bard_.WAV"/>
          </p:stSnd>
        </p:sndAc>
      </p:transition>
    </mc:Choice>
    <mc:Fallback>
      <p:transition spd="slow">
        <p:circle/>
        <p:sndAc>
          <p:stSnd>
            <p:snd r:embed="rId2" name="skyrim_bard_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098" y="324576"/>
            <a:ext cx="107601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sz="2000" i="1" dirty="0"/>
              <a:t>За бібліографічними даними, видано понад 5500 назв творів І.Франка. З них близько 1020 художніх, біля 630 перекладів майже з усіх мов світу, 1200 наукових праць, 1650 публіцистичних статей, більше 1000 листів до вчених та товаришів</a:t>
            </a:r>
            <a:endParaRPr lang="ru-RU" sz="20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1" y="1669385"/>
            <a:ext cx="2451100" cy="1858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138" y="1435469"/>
            <a:ext cx="2206625" cy="236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14" y="3931174"/>
            <a:ext cx="2878138" cy="259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789" y="1866555"/>
            <a:ext cx="1755775" cy="2017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183" y="4034760"/>
            <a:ext cx="2335212" cy="2335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676" y="1519763"/>
            <a:ext cx="2462005" cy="21582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13" y="3947123"/>
            <a:ext cx="2101038" cy="2730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526204"/>
      </p:ext>
    </p:extLst>
  </p:cSld>
  <p:clrMapOvr>
    <a:masterClrMapping/>
  </p:clrMapOvr>
  <p:transition spd="slow">
    <p:cover/>
    <p:sndAc>
      <p:stSnd>
        <p:snd r:embed="rId2" name="skyrim_bard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4679" y="723014"/>
            <a:ext cx="718761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меч, і огонь, і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стріла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коса.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Небезпечне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оружжя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жіноча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краса.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мудрість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наука,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старші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літа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дають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міцного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щита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Франко.</a:t>
            </a:r>
          </a:p>
        </p:txBody>
      </p:sp>
      <p:pic>
        <p:nvPicPr>
          <p:cNvPr id="6146" name="Picture 2" descr="http://www.day.kiev.ua/sites/default/files/main/openpublish_article/20100827/4152-1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627" y="906353"/>
            <a:ext cx="2857500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5482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  <p:sndAc>
          <p:stSnd>
            <p:snd r:embed="rId2" name="skyrim_bard_.WAV"/>
          </p:stSnd>
        </p:sndAc>
      </p:transition>
    </mc:Choice>
    <mc:Fallback>
      <p:transition spd="slow">
        <p:fade/>
        <p:sndAc>
          <p:stSnd>
            <p:snd r:embed="rId2" name="skyrim_bard_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8085" y="659218"/>
            <a:ext cx="65177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«З вершин і низин» — </a:t>
            </a:r>
            <a:r>
              <a:rPr lang="ru-RU" sz="2200" dirty="0" err="1"/>
              <a:t>збірка</a:t>
            </a:r>
            <a:r>
              <a:rPr lang="ru-RU" sz="2200" dirty="0"/>
              <a:t> </a:t>
            </a:r>
            <a:r>
              <a:rPr lang="ru-RU" sz="2200" dirty="0" err="1"/>
              <a:t>творів</a:t>
            </a:r>
            <a:r>
              <a:rPr lang="ru-RU" sz="2200" dirty="0"/>
              <a:t> </a:t>
            </a:r>
            <a:r>
              <a:rPr lang="ru-RU" sz="2200" dirty="0" err="1"/>
              <a:t>Івана</a:t>
            </a:r>
            <a:r>
              <a:rPr lang="ru-RU" sz="2200" dirty="0"/>
              <a:t> Франка. Є </a:t>
            </a:r>
            <a:r>
              <a:rPr lang="ru-RU" sz="2200" dirty="0" err="1"/>
              <a:t>зразком</a:t>
            </a:r>
            <a:r>
              <a:rPr lang="ru-RU" sz="2200" dirty="0"/>
              <a:t> </a:t>
            </a:r>
            <a:r>
              <a:rPr lang="ru-RU" sz="2200" dirty="0" err="1"/>
              <a:t>громадянської</a:t>
            </a:r>
            <a:r>
              <a:rPr lang="ru-RU" sz="2200" dirty="0"/>
              <a:t> </a:t>
            </a:r>
            <a:r>
              <a:rPr lang="ru-RU" sz="2200" dirty="0" err="1"/>
              <a:t>лірики</a:t>
            </a:r>
            <a:r>
              <a:rPr lang="ru-RU" sz="2200" dirty="0"/>
              <a:t>. </a:t>
            </a:r>
            <a:r>
              <a:rPr lang="ru-RU" sz="2200" dirty="0" err="1"/>
              <a:t>Вперше</a:t>
            </a:r>
            <a:r>
              <a:rPr lang="ru-RU" sz="2200" dirty="0"/>
              <a:t> </a:t>
            </a:r>
            <a:r>
              <a:rPr lang="ru-RU" sz="2200" dirty="0" err="1"/>
              <a:t>збірку</a:t>
            </a:r>
            <a:r>
              <a:rPr lang="ru-RU" sz="2200" dirty="0"/>
              <a:t> видано 1887 року, друге, </a:t>
            </a:r>
            <a:r>
              <a:rPr lang="ru-RU" sz="2200" dirty="0" err="1"/>
              <a:t>перероблене</a:t>
            </a:r>
            <a:r>
              <a:rPr lang="ru-RU" sz="2200" dirty="0"/>
              <a:t> й </a:t>
            </a:r>
            <a:r>
              <a:rPr lang="ru-RU" sz="2200" dirty="0" err="1"/>
              <a:t>доповнене</a:t>
            </a:r>
            <a:r>
              <a:rPr lang="ru-RU" sz="2200" dirty="0"/>
              <a:t> </a:t>
            </a:r>
            <a:r>
              <a:rPr lang="ru-RU" sz="2200" dirty="0" err="1"/>
              <a:t>видання</a:t>
            </a:r>
            <a:r>
              <a:rPr lang="ru-RU" sz="2200" dirty="0"/>
              <a:t> — 1893 року. </a:t>
            </a:r>
            <a:r>
              <a:rPr lang="ru-RU" sz="2200" dirty="0" err="1" smtClean="0"/>
              <a:t>Збірка</a:t>
            </a:r>
            <a:r>
              <a:rPr lang="ru-RU" sz="2200" dirty="0" smtClean="0"/>
              <a:t> </a:t>
            </a:r>
            <a:r>
              <a:rPr lang="ru-RU" sz="2200" dirty="0" err="1" smtClean="0"/>
              <a:t>присвячена</a:t>
            </a:r>
            <a:r>
              <a:rPr lang="ru-RU" sz="2200" dirty="0" smtClean="0"/>
              <a:t> </a:t>
            </a:r>
            <a:r>
              <a:rPr lang="ru-RU" sz="2200" dirty="0" err="1" smtClean="0"/>
              <a:t>дружині</a:t>
            </a:r>
            <a:r>
              <a:rPr lang="ru-RU" sz="2200" dirty="0" smtClean="0"/>
              <a:t> </a:t>
            </a:r>
            <a:r>
              <a:rPr lang="ru-RU" sz="2200" dirty="0" err="1" smtClean="0"/>
              <a:t>І.Франка</a:t>
            </a:r>
            <a:r>
              <a:rPr lang="ru-RU" sz="2200" dirty="0" smtClean="0"/>
              <a:t> – </a:t>
            </a:r>
            <a:r>
              <a:rPr lang="ru-RU" sz="2200" dirty="0" err="1" smtClean="0"/>
              <a:t>Ользі</a:t>
            </a:r>
            <a:r>
              <a:rPr lang="ru-RU" sz="2200" dirty="0" smtClean="0"/>
              <a:t> </a:t>
            </a:r>
            <a:r>
              <a:rPr lang="ru-RU" sz="2200" dirty="0" err="1" smtClean="0"/>
              <a:t>Хоружинській</a:t>
            </a:r>
            <a:r>
              <a:rPr lang="ru-RU" sz="2200" dirty="0" smtClean="0"/>
              <a:t>. </a:t>
            </a:r>
          </a:p>
          <a:p>
            <a:endParaRPr lang="ru-RU" sz="22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21" y="542371"/>
            <a:ext cx="292417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5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  <p:sndAc>
          <p:stSnd>
            <p:snd r:embed="rId2" name="skyrim_bard_.WAV"/>
          </p:stSnd>
        </p:sndAc>
      </p:transition>
    </mc:Choice>
    <mc:Fallback>
      <p:transition spd="slow">
        <p:fade/>
        <p:sndAc>
          <p:stSnd>
            <p:snd r:embed="rId2" name="skyrim_bard_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rcRect/>
          <a:stretch>
            <a:fillRect l="2000" t="1000" r="2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8316" y="1648046"/>
            <a:ext cx="99095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захоплення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жінкою-матір'ю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безсмертним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полотном «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Сікстинська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мадонна» І.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Франко</a:t>
            </a:r>
          </a:p>
          <a:p>
            <a:pPr algn="ctr"/>
            <a:r>
              <a:rPr lang="ru-RU" sz="32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висловив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сонета. У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Мадонні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поет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вбачає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богиню, «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райську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рожу», і,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хоч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знайшов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себе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богів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небесах,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— поклониться, як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богині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Краса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Мадонни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казкова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земна —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щира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добра,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ніжна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справжнє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є картина «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Сікстинська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мадонна», — </a:t>
            </a:r>
            <a:r>
              <a:rPr lang="ru-RU" sz="32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вічне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037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  <p:sndAc>
          <p:stSnd>
            <p:snd r:embed="rId2" name="skyrim_bard_.WAV"/>
          </p:stSnd>
        </p:sndAc>
      </p:transition>
    </mc:Choice>
    <mc:Fallback>
      <p:transition spd="slow">
        <p:fade/>
        <p:sndAc>
          <p:stSnd>
            <p:snd r:embed="rId2" name="skyrim_bard_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S103431380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AcademicLiterature_16x9_TP103431361.potx" id="{2F0AAF73-AE41-486D-B6DC-0985ADE3F2EC}" vid="{EF7BD8ED-D7CC-46AA-8B96-4CA16C4A9ED2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284</Words>
  <Application>Microsoft Office PowerPoint</Application>
  <PresentationFormat>Произвольный</PresentationFormat>
  <Paragraphs>27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TS103431380</vt:lpstr>
      <vt:lpstr>Іван Франко</vt:lpstr>
      <vt:lpstr>Презентация PowerPoint</vt:lpstr>
      <vt:lpstr>Іван Якович Франко (1856-1916)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2013-11-27T18:39:06Z</dcterms:created>
  <dcterms:modified xsi:type="dcterms:W3CDTF">2013-11-28T20:46:59Z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TC034313809991</vt:lpwstr>
  </property>
</Properties>
</file>