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5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4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3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4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3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4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824B6-BBF7-4F18-AEA0-6E24FAA8D323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1A23E-7E19-44F4-B7D7-6382F6CA9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Загальнодержавні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податки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збори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Україні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Виконав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Швець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Максим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5" y="2483317"/>
            <a:ext cx="11992275" cy="4283241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Виникнення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сягає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сивої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давнини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В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Київській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з'являються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вже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перші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роки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виникнення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цієї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держави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Давньоруські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не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запозичуються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країн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мають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своє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власне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національне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походження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Одним з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найдавніших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Київської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проіснував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землях,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подимне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Назва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походить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одиниці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«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диму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Тобто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«дому»,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селянського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двору. Платили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подимне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натурою та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часткового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грішми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Інший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древній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полюддя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Він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збирався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час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щорічних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об'їздів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Київської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князем та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дружиною. І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одним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джерелом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наповнення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казни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поплужне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земельний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одиницею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плуг.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Поплужне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йшло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військові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витрати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утримання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велико —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князівського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двору та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дипломатичні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місії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Цікаво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три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види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так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узвичаїлись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й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продовжили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існувати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коли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Київської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не стало.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Спочатку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землях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Галицько-Волинського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князівства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потім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часів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литовсько-української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литовсько-польської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держави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4" y="0"/>
            <a:ext cx="3325702" cy="2384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5" y="0"/>
            <a:ext cx="4946582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виникнення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1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5" y="3436219"/>
            <a:ext cx="11992275" cy="3330339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Княгиня Ольга,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розвиваючи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вдосконалюючи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традиційну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систему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збагачує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оброками,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втілює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життя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рентні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відносини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Останні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стали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важкою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розплатою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смуту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нестабільність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життя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Русі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ХІІ-ХІІІ ст. В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епоху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середньовіччя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Русь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сплачувала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Литовській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Польській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Московській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державам, час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часу,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збільшуючи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кількість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непрямих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звичайних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надзвичайних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податей,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нараховувалося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понад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30.</a:t>
            </a:r>
          </a:p>
          <a:p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XV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вводиться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такий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грошовий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як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половщина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Спочатку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його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селяни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виходячи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кількості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худоби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землі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Згодом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половщину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почали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сплачувати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державні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категорії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залежного селянства.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Понад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триста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років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проіснував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українських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землях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такий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натуральний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як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поштучне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запроваджений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литовцями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Його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селяни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кількості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худоби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птиці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витканого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полотна, ряден,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рушників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5" y="0"/>
            <a:ext cx="4946582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виникнення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http://russian7.ru/wp-content/uploads/2012/03/0002-002-Veche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3" y="87216"/>
            <a:ext cx="4372692" cy="327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7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5" y="1164657"/>
            <a:ext cx="11992275" cy="5601901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 XVI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приходить в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Україну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так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зване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Магдебурзьке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право, яке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стає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визначальним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податковому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митному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регулюванні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Магдебурзьке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право —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письмовий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королівський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дозвіл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місцеве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самоврядування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куплене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мешканцями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окремих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міст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містечок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або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дароване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жителям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окремих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міст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особливі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заслуги перед короною.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Міський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голова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бургомістр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Магдебурзьким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правом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найвищою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виконавчою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судовою особою в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місті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Він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право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встановлювати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розміри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мита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відміняти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їх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звільняти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них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окремих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громадян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розглядав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майново-боргові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спори і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виносив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 них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рішення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Міське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особисто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вільним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Ковалі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гончарі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ювеліри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крамарі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об'єднувались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окремі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цехи і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фіксовані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колективно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Завдяки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Магдебурзькому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праву почали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швидко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розвиватися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міста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Чотириста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років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тому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воно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Києві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За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часів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Магдебурзького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права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помірне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торговельне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І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сплачувалось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воно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певної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міри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привізного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товару.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Розмір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помірного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був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сталим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декілька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століть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не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мінявся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два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гроші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одну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одиницю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товару. Часто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помірне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торговельне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органами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міського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управління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змінялось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іншими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вимогами</a:t>
            </a:r>
            <a:r>
              <a:rPr lang="ru-RU" sz="2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5" y="-211756"/>
            <a:ext cx="4946582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виникнення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81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5" y="895149"/>
            <a:ext cx="11992275" cy="5871409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Гетьманщини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частину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стягувалися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скасовано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Шляхта,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козацька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старшина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звільнені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повністю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Лише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міщани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селяни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платили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стацію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утримання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війська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також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промислових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прибутків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Повна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руйнація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національних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традицій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яка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передбачала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помірність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доцільність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розпочалася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втратою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незалежності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повного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поневолення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Російською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Імперією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Ламаючи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адміністративну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яка за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своєю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демократичною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суттю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універсальністю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випереджала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більшість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адміністративних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країн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Європи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Російська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Імперія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почала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запроваджувати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й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Помірне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замінене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Московським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становив 5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відсотків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продажної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товару.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введено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подвірне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Тобто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нову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прямими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податками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подвірного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значно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збільшило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кількість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платників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рахунок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введення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число тих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категорій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раніше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звільнені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«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задвірних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», «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ділових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людей»,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половників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Загальну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суму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подвірного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визначав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уряд на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чолі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урядником, 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сільська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громада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міське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управління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розподіляли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суму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між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всіма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дворами.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Подвірне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зберігалось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подушного,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тобто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</a:t>
            </a:r>
            <a:r>
              <a:rPr lang="en-US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XVIII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Основний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прямий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Російської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імперії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подушне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запроваджено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першій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половині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XVIII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все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чоловіче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країни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крім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дворян, духовенства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перебували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державній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службі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Розмір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щороку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визначався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сумою,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необхідною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для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утримання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армії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флоту,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постійно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збільшувався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У </a:t>
            </a:r>
            <a:r>
              <a:rPr lang="en-US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XVIII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подушне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становило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близько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50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відсотків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усіх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надходжень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державного бюджету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Російської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імперії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Подушне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сплачували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кінця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19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століття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появою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іноземних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капіталістичних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інвесторів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розвитком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пореформений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час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сільськогосподарського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ремісничо-промислового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підприємництва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подушна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подать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відміняється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вводяться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майнові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та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5" y="-327259"/>
            <a:ext cx="4946582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виникнення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794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805" y="1771049"/>
            <a:ext cx="11992275" cy="4543122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Разом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набуттям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незалежності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1991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році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почала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створюватися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інтенсивно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розвиватися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нова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система. Вона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значною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мірою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відрізняється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тієї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існувала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умовах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командно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адміністративної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системи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—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особливостями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характерними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для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всіх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республік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колишнього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СРСР.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формується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нині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з одного боку,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сягає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своїм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корінням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систему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доходів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державного бюджету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колишнього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СРСР, з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боку,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потребує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змін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реформ,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відповідали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б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вимогам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становлення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країні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ринкової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економіки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Створена у 1991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році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зазнала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численних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значних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змін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але так і не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досягла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прийнятного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для уряду та </a:t>
            </a:r>
            <a:r>
              <a:rPr lang="ru-RU" sz="27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суспільства</a:t>
            </a:r>
            <a:r>
              <a:rPr lang="ru-RU" sz="27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стану.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05" y="-327259"/>
            <a:ext cx="4946582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Історія виникнення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55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2" y="7449954"/>
            <a:ext cx="2886776" cy="4543122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380" y="-288758"/>
            <a:ext cx="7016014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Податкова система України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252" y="978995"/>
            <a:ext cx="11992275" cy="3159868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Податкову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систему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можна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представити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вигляді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трьох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підсистем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•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підсистема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юридичних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</a:t>
            </a:r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•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підсистема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оподаткування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фізичних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</a:t>
            </a:r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•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державні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цільові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фонди</a:t>
            </a:r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підсистеми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знаходяться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тісному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взаємозв'язку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між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собою,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їх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складають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одні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структурні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елементи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прямі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непрямі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також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інші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35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082" y="7449954"/>
            <a:ext cx="2886776" cy="4543122"/>
          </a:xfr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-288758"/>
            <a:ext cx="10838046" cy="157854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Загальнодержавні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податки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збори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Україні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6252" y="978995"/>
            <a:ext cx="11992275" cy="5652811"/>
          </a:xfrm>
          <a:prstGeom prst="rect">
            <a:avLst/>
          </a:prstGeom>
          <a:gradFill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5000"/>
                </a:schemeClr>
              </a:gs>
            </a:gsLst>
            <a:lin ang="54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Загальнодержавні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Україні</a:t>
            </a:r>
            <a:endParaRPr lang="ru-RU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Податковий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кодекс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статті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встановлює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види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податків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зборів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саме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•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загальнодержавні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endParaRPr lang="ru-RU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•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місцеві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Загальнодержавні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є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обов’язковими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сплати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усій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території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Податковий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кодекс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статті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9 до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загальнодержавних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відносить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такі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податки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збори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прибуток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підприємств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доходи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фізичних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осіб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3.податок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додану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вартість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акцизний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першу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реєстрацію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транспортного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засобу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екологічний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рентна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плата за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транспортування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нафти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нафтопродуктів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8. плата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користування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надрами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9. плата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землю;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10.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користування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радіочастотним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ресурсом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України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11.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спеціальне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використання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води;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12.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спеціальне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використання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лісових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ресурсів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13.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фіксований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сільськогосподарський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податок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14.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розвиток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виноградарства,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садівництва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хмелярства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15.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мито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;</a:t>
            </a: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вигляді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цільової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надбавки до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діючого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тарифу 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електричну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теплову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енергію</a:t>
            </a:r>
            <a:endParaRPr lang="ru-RU" sz="1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17. </a:t>
            </a:r>
            <a:r>
              <a:rPr lang="ru-RU" sz="1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збір</a:t>
            </a:r>
            <a:r>
              <a:rPr lang="ru-RU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вигляді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цільової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надбавки до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діючого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тарифу на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природний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газ для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споживачів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усіх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форм </a:t>
            </a:r>
            <a:r>
              <a:rPr lang="ru-RU" sz="1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власності</a:t>
            </a:r>
            <a:r>
              <a:rPr lang="ru-RU" sz="1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47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1174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Загальнодержавні податки та збори в Україні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Історія виникнення</vt:lpstr>
      <vt:lpstr>Податкова система України</vt:lpstr>
      <vt:lpstr>Загальнодержавні податки та збори в Україні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Загальнодержавні податки та збори в Україні</dc:title>
  <dc:creator>Max</dc:creator>
  <cp:lastModifiedBy>Max</cp:lastModifiedBy>
  <cp:revision>7</cp:revision>
  <dcterms:created xsi:type="dcterms:W3CDTF">2014-04-02T20:35:33Z</dcterms:created>
  <dcterms:modified xsi:type="dcterms:W3CDTF">2014-04-02T21:20:23Z</dcterms:modified>
</cp:coreProperties>
</file>