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47809-44EA-4AE1-BE3F-11F4A19AD18D}" type="datetimeFigureOut">
              <a:rPr lang="uk-UA" smtClean="0"/>
              <a:t>20.02.2013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5D2CC-8C5E-4BA7-9364-7F0FB2D3C1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767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5D2CC-8C5E-4BA7-9364-7F0FB2D3C146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028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5D2CC-8C5E-4BA7-9364-7F0FB2D3C146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481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EEC782E-E321-49D4-844F-52ECC7ACDE97}" type="datetimeFigureOut">
              <a:rPr lang="uk-UA" smtClean="0"/>
              <a:t>20.02.2013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9242-CF20-4F5F-A863-226E3B3BAD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782E-E321-49D4-844F-52ECC7ACDE97}" type="datetimeFigureOut">
              <a:rPr lang="uk-UA" smtClean="0"/>
              <a:t>20.02.2013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9242-CF20-4F5F-A863-226E3B3BAD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782E-E321-49D4-844F-52ECC7ACDE97}" type="datetimeFigureOut">
              <a:rPr lang="uk-UA" smtClean="0"/>
              <a:t>20.02.2013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9242-CF20-4F5F-A863-226E3B3BAD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782E-E321-49D4-844F-52ECC7ACDE97}" type="datetimeFigureOut">
              <a:rPr lang="uk-UA" smtClean="0"/>
              <a:t>20.02.2013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9242-CF20-4F5F-A863-226E3B3BAD4E}" type="slidenum">
              <a:rPr lang="uk-UA" smtClean="0"/>
              <a:t>‹#›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782E-E321-49D4-844F-52ECC7ACDE97}" type="datetimeFigureOut">
              <a:rPr lang="uk-UA" smtClean="0"/>
              <a:t>20.02.2013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9242-CF20-4F5F-A863-226E3B3BAD4E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782E-E321-49D4-844F-52ECC7ACDE97}" type="datetimeFigureOut">
              <a:rPr lang="uk-UA" smtClean="0"/>
              <a:t>20.02.2013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9242-CF20-4F5F-A863-226E3B3BAD4E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782E-E321-49D4-844F-52ECC7ACDE97}" type="datetimeFigureOut">
              <a:rPr lang="uk-UA" smtClean="0"/>
              <a:t>20.02.2013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9242-CF20-4F5F-A863-226E3B3BAD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782E-E321-49D4-844F-52ECC7ACDE97}" type="datetimeFigureOut">
              <a:rPr lang="uk-UA" smtClean="0"/>
              <a:t>20.02.2013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9242-CF20-4F5F-A863-226E3B3BAD4E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782E-E321-49D4-844F-52ECC7ACDE97}" type="datetimeFigureOut">
              <a:rPr lang="uk-UA" smtClean="0"/>
              <a:t>20.02.2013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9242-CF20-4F5F-A863-226E3B3BAD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782E-E321-49D4-844F-52ECC7ACDE97}" type="datetimeFigureOut">
              <a:rPr lang="uk-UA" smtClean="0"/>
              <a:t>20.02.2013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9242-CF20-4F5F-A863-226E3B3BAD4E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782E-E321-49D4-844F-52ECC7ACDE97}" type="datetimeFigureOut">
              <a:rPr lang="uk-UA" smtClean="0"/>
              <a:t>20.02.2013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9242-CF20-4F5F-A863-226E3B3BAD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EEC782E-E321-49D4-844F-52ECC7ACDE97}" type="datetimeFigureOut">
              <a:rPr lang="uk-UA" smtClean="0"/>
              <a:t>20.02.2013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B59242-CF20-4F5F-A863-226E3B3BAD4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9600" dirty="0" smtClean="0"/>
              <a:t>Франція</a:t>
            </a:r>
            <a:endParaRPr lang="uk-UA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5400" dirty="0" smtClean="0"/>
              <a:t>1900 – 1920 роки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5155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484784"/>
            <a:ext cx="65527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Франція закінчила Першу світову війну з великими економічними і людськими втратами: 1,8 </a:t>
            </a:r>
            <a:r>
              <a:rPr lang="uk-UA" sz="2000" dirty="0" err="1" smtClean="0"/>
              <a:t>млн</a:t>
            </a:r>
            <a:r>
              <a:rPr lang="uk-UA" sz="2000" dirty="0" smtClean="0"/>
              <a:t> загиблих, розорення північних районів країни. Промисловість, сільське господарство, фінанси були підірвані. Франція перетворилася з кредитора на боржника. Разом з тим, вона повернула собі індустріально розвинені Ельзас і Лотарингію, отримала контроль над німецькими і частково турецькими володіннями. Це дозволило французькій економіці розвиватися відносно швидко, залишаючись на 4-му місці у світі за промисловим виробництвом.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5676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340768"/>
            <a:ext cx="46805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Протягом 1917-1920-х </a:t>
            </a:r>
            <a:r>
              <a:rPr lang="en-US" dirty="0" smtClean="0"/>
              <a:t>pp. </a:t>
            </a:r>
            <a:r>
              <a:rPr lang="uk-UA" dirty="0" smtClean="0"/>
              <a:t>при владі перебував уряд Ж. </a:t>
            </a:r>
            <a:r>
              <a:rPr lang="uk-UA" dirty="0" err="1" smtClean="0"/>
              <a:t>Клемансо</a:t>
            </a:r>
            <a:r>
              <a:rPr lang="uk-UA" dirty="0" smtClean="0"/>
              <a:t>. Франція брала активну участь у інтервенції проти Радянської. До «Національного блоку» увійшли Республікансько-демократична партія, </a:t>
            </a:r>
            <a:r>
              <a:rPr lang="uk-UA" dirty="0" err="1" smtClean="0"/>
              <a:t>Партія</a:t>
            </a:r>
            <a:r>
              <a:rPr lang="uk-UA" dirty="0" smtClean="0"/>
              <a:t> роялістів, Партія національно-республіканської дії. Вони домагалися підвищення ролі Франції у міжнародному житті, протидіяли революційному рухові, що охопив країну в 1919-1920 </a:t>
            </a:r>
            <a:r>
              <a:rPr lang="en-US" dirty="0" smtClean="0"/>
              <a:t>pp. «</a:t>
            </a:r>
            <a:r>
              <a:rPr lang="uk-UA" dirty="0" smtClean="0"/>
              <a:t>Рурська авантюра» призвела до розпаду Національного блоку і створення нового Лівого блоку (соціалісти, радикал-соціалісти та </a:t>
            </a:r>
            <a:r>
              <a:rPr lang="uk-UA" dirty="0" err="1" smtClean="0"/>
              <a:t>республі-канці-соціалісти</a:t>
            </a:r>
            <a:r>
              <a:rPr lang="uk-UA" dirty="0" smtClean="0"/>
              <a:t>).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060848"/>
            <a:ext cx="2081217" cy="24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386088"/>
            <a:ext cx="37981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Упродовж 1924-1926 </a:t>
            </a:r>
            <a:r>
              <a:rPr lang="en-US" sz="2000" dirty="0" smtClean="0"/>
              <a:t>pp. </a:t>
            </a:r>
            <a:r>
              <a:rPr lang="uk-UA" sz="2000" dirty="0" smtClean="0"/>
              <a:t>Лівий блок на чолі з Е. </a:t>
            </a:r>
            <a:r>
              <a:rPr lang="uk-UA" sz="2000" dirty="0" err="1" smtClean="0"/>
              <a:t>Ерріо</a:t>
            </a:r>
            <a:r>
              <a:rPr lang="uk-UA" sz="2000" dirty="0" smtClean="0"/>
              <a:t> безуспішно намагався реформувати фінансову і податкову системи, демократизувати виборчу систему. У зовнішній політиці уряд встановив дипломатичні відносини з СРСР, вивів війська з Руру, придушував повстання у Марокко і Сирії.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6" y="1413053"/>
            <a:ext cx="24098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772816"/>
            <a:ext cx="588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Після розпаду Лівого блоку в 1926 р. був сформований уряд Національної єдності Р. </a:t>
            </a:r>
            <a:r>
              <a:rPr lang="uk-UA" sz="2400" dirty="0" err="1" smtClean="0"/>
              <a:t>Пуанкаре</a:t>
            </a:r>
            <a:r>
              <a:rPr lang="uk-UA" sz="2400" dirty="0" smtClean="0"/>
              <a:t>, який перебував при владі до 1928 р. За темпами промислового виробництва Франція випередила Великобританію і Німеччину. Проте успіхи були перервані світовою економічною кризою.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757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79209"/>
            <a:ext cx="7056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Економічна криза вплинула на політичне становище. У країні почалася урядова нестабільність, активізувалися екстремістські і фашистські організації: «Вогняні хрести», «Патріотична ліга», «Французька дія» та інші. 6 лютого 1934 р. було вчинено спробу фашистського путчу, щоб ліквідувати республіканський лад. Проте організований опір лівих сил завдав фашистам поразки. Визначилася тенденція до зближення комуністів, соціалістів, прогресивних радикалів і діячів інших партій ліберального спрямування для протидії фашизмові. 14 липня 1935 р. вони провели спільну антифашистську демонстрацію, а їх оргкомітет перетворився у Національний комітет Народного фронту, що об´єднав 48 партій і організацій лівого спрямування. Навесні 1936 р. Народний фронт переміг на виборах.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89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84784"/>
            <a:ext cx="61744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Новий уряд очолив соціаліст Л. Блюм. Заборонялися фашистські організації, встановлювався 40-годинний робочий тиждень, оплачувані відпуски, гарантувалося право профспілок на укладання колективних договорів з підприємцями. Була здійснена націоналізація військової промисловості, залізничного транспорту, Французький банк поставлено під державний контроль. Поліпшилося становище селян і робітників. Здійснені урядом заходи відповідали інтересам усього народу. Але їх проведення вимагало чимало коштів, яких уряд не мав. Остаточно Народний фронт розпався у 1938 р. після приходу до влади Е. </a:t>
            </a:r>
            <a:r>
              <a:rPr lang="uk-UA" dirty="0" err="1" smtClean="0"/>
              <a:t>Делад´є</a:t>
            </a:r>
            <a:r>
              <a:rPr lang="uk-UA" dirty="0" smtClean="0"/>
              <a:t>, котрий виступав проти здійснення програми реформ.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82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412776"/>
            <a:ext cx="6174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боротьба</a:t>
            </a:r>
            <a:r>
              <a:rPr lang="ru-RU" dirty="0" smtClean="0"/>
              <a:t> за </a:t>
            </a:r>
            <a:r>
              <a:rPr lang="ru-RU" dirty="0" err="1" smtClean="0"/>
              <a:t>гегемонію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. </a:t>
            </a:r>
            <a:r>
              <a:rPr lang="ru-RU" dirty="0" err="1" smtClean="0"/>
              <a:t>Французький</a:t>
            </a:r>
            <a:r>
              <a:rPr lang="ru-RU" dirty="0" smtClean="0"/>
              <a:t> уряд </a:t>
            </a:r>
            <a:r>
              <a:rPr lang="ru-RU" dirty="0" err="1" smtClean="0"/>
              <a:t>наполегливо</a:t>
            </a:r>
            <a:r>
              <a:rPr lang="ru-RU" dirty="0" smtClean="0"/>
              <a:t> </a:t>
            </a:r>
            <a:r>
              <a:rPr lang="ru-RU" dirty="0" err="1" smtClean="0"/>
              <a:t>домагався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міждержавного</a:t>
            </a:r>
            <a:r>
              <a:rPr lang="ru-RU" dirty="0" smtClean="0"/>
              <a:t> об</a:t>
            </a:r>
            <a:r>
              <a:rPr lang="en-US" dirty="0" smtClean="0"/>
              <a:t>´</a:t>
            </a:r>
            <a:r>
              <a:rPr lang="ru-RU" dirty="0" err="1" smtClean="0"/>
              <a:t>єднання</a:t>
            </a:r>
            <a:r>
              <a:rPr lang="ru-RU" dirty="0" smtClean="0"/>
              <a:t> </a:t>
            </a:r>
            <a:r>
              <a:rPr lang="en-US" dirty="0" smtClean="0"/>
              <a:t>«</a:t>
            </a:r>
            <a:r>
              <a:rPr lang="ru-RU" dirty="0" smtClean="0"/>
              <a:t>пан-</a:t>
            </a:r>
            <a:r>
              <a:rPr lang="ru-RU" dirty="0" err="1" smtClean="0"/>
              <a:t>Європа</a:t>
            </a:r>
            <a:r>
              <a:rPr lang="en-US" dirty="0" smtClean="0"/>
              <a:t>», </a:t>
            </a:r>
            <a:r>
              <a:rPr lang="ru-RU" dirty="0" smtClean="0"/>
              <a:t>яке б </a:t>
            </a:r>
            <a:r>
              <a:rPr lang="ru-RU" dirty="0" err="1" smtClean="0"/>
              <a:t>тримало</a:t>
            </a:r>
            <a:r>
              <a:rPr lang="ru-RU" dirty="0" smtClean="0"/>
              <a:t> </a:t>
            </a:r>
            <a:r>
              <a:rPr lang="ru-RU" dirty="0" err="1" smtClean="0"/>
              <a:t>лідерство</a:t>
            </a:r>
            <a:r>
              <a:rPr lang="ru-RU" dirty="0" smtClean="0"/>
              <a:t> на </a:t>
            </a:r>
            <a:r>
              <a:rPr lang="ru-RU" dirty="0" err="1" smtClean="0"/>
              <a:t>континенті</a:t>
            </a:r>
            <a:r>
              <a:rPr lang="ru-RU" dirty="0" smtClean="0"/>
              <a:t>.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досягненням</a:t>
            </a:r>
            <a:r>
              <a:rPr lang="ru-RU" dirty="0" smtClean="0"/>
              <a:t> у 20-х </a:t>
            </a:r>
            <a:r>
              <a:rPr lang="ru-RU" dirty="0" err="1" smtClean="0"/>
              <a:t>pp</a:t>
            </a:r>
            <a:r>
              <a:rPr lang="ru-RU" dirty="0" smtClean="0"/>
              <a:t>. </a:t>
            </a:r>
            <a:r>
              <a:rPr lang="ru-RU" dirty="0" err="1" smtClean="0"/>
              <a:t>вважаються</a:t>
            </a:r>
            <a:r>
              <a:rPr lang="ru-RU" dirty="0" smtClean="0"/>
              <a:t> </a:t>
            </a:r>
            <a:r>
              <a:rPr lang="ru-RU" dirty="0" err="1" smtClean="0"/>
              <a:t>Локарнські</a:t>
            </a:r>
            <a:r>
              <a:rPr lang="ru-RU" dirty="0" smtClean="0"/>
              <a:t> угоди (1925 p.),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гарантували</a:t>
            </a:r>
            <a:r>
              <a:rPr lang="ru-RU" dirty="0" smtClean="0"/>
              <a:t> </a:t>
            </a:r>
            <a:r>
              <a:rPr lang="ru-RU" dirty="0" err="1" smtClean="0"/>
              <a:t>безпеку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та </a:t>
            </a:r>
            <a:r>
              <a:rPr lang="en-US" dirty="0" smtClean="0"/>
              <a:t>«</a:t>
            </a:r>
            <a:r>
              <a:rPr lang="ru-RU" dirty="0" smtClean="0"/>
              <a:t>пакт </a:t>
            </a:r>
            <a:r>
              <a:rPr lang="ru-RU" dirty="0" err="1" smtClean="0"/>
              <a:t>Бріана</a:t>
            </a:r>
            <a:r>
              <a:rPr lang="ru-RU" dirty="0" smtClean="0"/>
              <a:t>-Келлога</a:t>
            </a:r>
            <a:r>
              <a:rPr lang="en-US" dirty="0" smtClean="0"/>
              <a:t>» </a:t>
            </a:r>
            <a:r>
              <a:rPr lang="ru-RU" dirty="0" smtClean="0"/>
              <a:t>про 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 У 30-х </a:t>
            </a:r>
            <a:r>
              <a:rPr lang="ru-RU" dirty="0" err="1" smtClean="0"/>
              <a:t>pp</a:t>
            </a:r>
            <a:r>
              <a:rPr lang="ru-RU" dirty="0" smtClean="0"/>
              <a:t>.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зростаючої</a:t>
            </a:r>
            <a:r>
              <a:rPr lang="ru-RU" dirty="0" smtClean="0"/>
              <a:t> </a:t>
            </a:r>
            <a:r>
              <a:rPr lang="ru-RU" dirty="0" err="1" smtClean="0"/>
              <a:t>агресивності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 </a:t>
            </a:r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зробила</a:t>
            </a:r>
            <a:r>
              <a:rPr lang="ru-RU" dirty="0" smtClean="0"/>
              <a:t> низку поступок </a:t>
            </a:r>
            <a:r>
              <a:rPr lang="ru-RU" dirty="0" err="1" smtClean="0"/>
              <a:t>Німеччині</a:t>
            </a:r>
            <a:r>
              <a:rPr lang="ru-RU" dirty="0" smtClean="0"/>
              <a:t>, але </a:t>
            </a:r>
            <a:r>
              <a:rPr lang="ru-RU" dirty="0" err="1" smtClean="0"/>
              <a:t>виступила</a:t>
            </a:r>
            <a:r>
              <a:rPr lang="ru-RU" dirty="0" smtClean="0"/>
              <a:t> за </a:t>
            </a:r>
            <a:r>
              <a:rPr lang="ru-RU" dirty="0" err="1" smtClean="0"/>
              <a:t>консолідацію</a:t>
            </a:r>
            <a:r>
              <a:rPr lang="ru-RU" dirty="0" smtClean="0"/>
              <a:t> </a:t>
            </a:r>
            <a:r>
              <a:rPr lang="ru-RU" dirty="0" err="1" smtClean="0"/>
              <a:t>антифашистських</a:t>
            </a:r>
            <a:r>
              <a:rPr lang="ru-RU" dirty="0" smtClean="0"/>
              <a:t> сил. На жаль, </a:t>
            </a:r>
            <a:r>
              <a:rPr lang="ru-RU" dirty="0" err="1" smtClean="0"/>
              <a:t>спроба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антигітлерівський</a:t>
            </a:r>
            <a:r>
              <a:rPr lang="ru-RU" dirty="0" smtClean="0"/>
              <a:t> союз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,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та СРСР </a:t>
            </a:r>
            <a:r>
              <a:rPr lang="ru-RU" dirty="0" err="1" smtClean="0"/>
              <a:t>наприкінці</a:t>
            </a:r>
            <a:r>
              <a:rPr lang="ru-RU" dirty="0" smtClean="0"/>
              <a:t> 30-х </a:t>
            </a:r>
            <a:r>
              <a:rPr lang="ru-RU" dirty="0" err="1" smtClean="0"/>
              <a:t>pp</a:t>
            </a:r>
            <a:r>
              <a:rPr lang="ru-RU" dirty="0" smtClean="0"/>
              <a:t>. не мала </a:t>
            </a:r>
            <a:r>
              <a:rPr lang="ru-RU" dirty="0" err="1" smtClean="0"/>
              <a:t>успіху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74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56792"/>
            <a:ext cx="3580036" cy="356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570</Words>
  <Application>Microsoft Office PowerPoint</Application>
  <PresentationFormat>Экран (4:3)</PresentationFormat>
  <Paragraphs>11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Франція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Франція</dc:title>
  <dc:creator>Home</dc:creator>
  <cp:lastModifiedBy>Home</cp:lastModifiedBy>
  <cp:revision>4</cp:revision>
  <dcterms:created xsi:type="dcterms:W3CDTF">2013-02-20T20:28:33Z</dcterms:created>
  <dcterms:modified xsi:type="dcterms:W3CDTF">2013-02-20T21:01:00Z</dcterms:modified>
</cp:coreProperties>
</file>