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6" r:id="rId21"/>
    <p:sldId id="275" r:id="rId22"/>
    <p:sldId id="278" r:id="rId23"/>
    <p:sldId id="282" r:id="rId24"/>
    <p:sldId id="279" r:id="rId25"/>
    <p:sldId id="281" r:id="rId26"/>
    <p:sldId id="280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3489" autoAdjust="0"/>
  </p:normalViewPr>
  <p:slideViewPr>
    <p:cSldViewPr>
      <p:cViewPr>
        <p:scale>
          <a:sx n="88" d="100"/>
          <a:sy n="88" d="100"/>
        </p:scale>
        <p:origin x="-146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22441-CC73-4E40-89AA-204EF4BF784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C85F6D-7C91-484C-B04C-A4DE6B4299A5}">
      <dgm:prSet phldrT="[Текст]" custT="1"/>
      <dgm:spPr/>
      <dgm:t>
        <a:bodyPr/>
        <a:lstStyle/>
        <a:p>
          <a:r>
            <a:rPr lang="uk-UA" sz="1400" dirty="0" smtClean="0"/>
            <a:t>Сучасна українська література</a:t>
          </a:r>
          <a:endParaRPr lang="ru-RU" sz="1400" dirty="0"/>
        </a:p>
      </dgm:t>
    </dgm:pt>
    <dgm:pt modelId="{54222166-1CF4-4CA7-8AFB-8076401730C3}" type="parTrans" cxnId="{76F84AF4-4BEE-435F-ACE7-09E2E34BEED7}">
      <dgm:prSet/>
      <dgm:spPr/>
      <dgm:t>
        <a:bodyPr/>
        <a:lstStyle/>
        <a:p>
          <a:endParaRPr lang="ru-RU"/>
        </a:p>
      </dgm:t>
    </dgm:pt>
    <dgm:pt modelId="{1A6D3358-8E09-456A-B587-7418D73B2B59}" type="sibTrans" cxnId="{76F84AF4-4BEE-435F-ACE7-09E2E34BEED7}">
      <dgm:prSet/>
      <dgm:spPr/>
      <dgm:t>
        <a:bodyPr/>
        <a:lstStyle/>
        <a:p>
          <a:endParaRPr lang="ru-RU"/>
        </a:p>
      </dgm:t>
    </dgm:pt>
    <dgm:pt modelId="{8A0E079B-FD12-4DEC-91B6-F74CA79F5F93}">
      <dgm:prSet phldrT="[Текст]" custT="1"/>
      <dgm:spPr/>
      <dgm:t>
        <a:bodyPr/>
        <a:lstStyle/>
        <a:p>
          <a:r>
            <a:rPr lang="ru-RU" sz="1400" b="1" i="0" dirty="0" smtClean="0"/>
            <a:t>Постшістдесятники та сімдесятники</a:t>
          </a:r>
          <a:endParaRPr lang="ru-RU" sz="1400" dirty="0"/>
        </a:p>
      </dgm:t>
    </dgm:pt>
    <dgm:pt modelId="{4712C3B0-01FE-46EE-AE93-0124313F6205}" type="parTrans" cxnId="{8F17116E-1636-4C2B-9A9F-9B87B3F0AC96}">
      <dgm:prSet/>
      <dgm:spPr/>
      <dgm:t>
        <a:bodyPr/>
        <a:lstStyle/>
        <a:p>
          <a:endParaRPr lang="ru-RU" dirty="0"/>
        </a:p>
      </dgm:t>
    </dgm:pt>
    <dgm:pt modelId="{F2C40B10-D6C5-49FF-BE53-68763B5EF1D0}" type="sibTrans" cxnId="{8F17116E-1636-4C2B-9A9F-9B87B3F0AC96}">
      <dgm:prSet/>
      <dgm:spPr/>
      <dgm:t>
        <a:bodyPr/>
        <a:lstStyle/>
        <a:p>
          <a:endParaRPr lang="ru-RU"/>
        </a:p>
      </dgm:t>
    </dgm:pt>
    <dgm:pt modelId="{0BF0D5B8-C44F-437F-A490-D664A9DB9130}">
      <dgm:prSet phldrT="[Текст]" custT="1"/>
      <dgm:spPr/>
      <dgm:t>
        <a:bodyPr/>
        <a:lstStyle/>
        <a:p>
          <a:r>
            <a:rPr lang="ru-RU" sz="1050" b="1" i="0" dirty="0" smtClean="0"/>
            <a:t>Позадесятники та літературні самітники</a:t>
          </a:r>
          <a:endParaRPr lang="ru-RU" sz="1050" dirty="0"/>
        </a:p>
      </dgm:t>
    </dgm:pt>
    <dgm:pt modelId="{727E1416-7996-426C-89C4-9B5D698AA9E4}" type="parTrans" cxnId="{DE53F609-AFEB-4C94-B29A-EADA6F943B2F}">
      <dgm:prSet/>
      <dgm:spPr/>
      <dgm:t>
        <a:bodyPr/>
        <a:lstStyle/>
        <a:p>
          <a:endParaRPr lang="ru-RU" dirty="0"/>
        </a:p>
      </dgm:t>
    </dgm:pt>
    <dgm:pt modelId="{22CECD90-C2FC-4217-8341-50B162713720}" type="sibTrans" cxnId="{DE53F609-AFEB-4C94-B29A-EADA6F943B2F}">
      <dgm:prSet/>
      <dgm:spPr/>
      <dgm:t>
        <a:bodyPr/>
        <a:lstStyle/>
        <a:p>
          <a:endParaRPr lang="ru-RU"/>
        </a:p>
      </dgm:t>
    </dgm:pt>
    <dgm:pt modelId="{94AEBFDD-4CAB-406B-B2BE-AFC870F08AED}">
      <dgm:prSet phldrT="[Текст]" custT="1"/>
      <dgm:spPr/>
      <dgm:t>
        <a:bodyPr/>
        <a:lstStyle/>
        <a:p>
          <a:r>
            <a:rPr lang="ru-RU" sz="1400" b="1" i="0" dirty="0" smtClean="0"/>
            <a:t>Дев'ятдесятники</a:t>
          </a:r>
          <a:endParaRPr lang="ru-RU" sz="1400" dirty="0"/>
        </a:p>
      </dgm:t>
    </dgm:pt>
    <dgm:pt modelId="{0BBE4B63-FCEE-4B63-A275-2AE387694ACB}" type="parTrans" cxnId="{0DDF4968-B68B-4959-9AA8-EF131B4DEB37}">
      <dgm:prSet/>
      <dgm:spPr/>
      <dgm:t>
        <a:bodyPr/>
        <a:lstStyle/>
        <a:p>
          <a:endParaRPr lang="ru-RU" dirty="0"/>
        </a:p>
      </dgm:t>
    </dgm:pt>
    <dgm:pt modelId="{E1812D97-8F09-4FBC-8D67-ED9AA81C87CA}" type="sibTrans" cxnId="{0DDF4968-B68B-4959-9AA8-EF131B4DEB37}">
      <dgm:prSet/>
      <dgm:spPr/>
      <dgm:t>
        <a:bodyPr/>
        <a:lstStyle/>
        <a:p>
          <a:endParaRPr lang="ru-RU"/>
        </a:p>
      </dgm:t>
    </dgm:pt>
    <dgm:pt modelId="{3D523489-F0C4-422D-8908-BC75EE1398BF}">
      <dgm:prSet phldrT="[Текст]" custT="1"/>
      <dgm:spPr/>
      <dgm:t>
        <a:bodyPr/>
        <a:lstStyle/>
        <a:p>
          <a:r>
            <a:rPr lang="ru-RU" sz="1400" b="1" i="0" dirty="0" smtClean="0"/>
            <a:t>Вісімдесятники</a:t>
          </a:r>
          <a:endParaRPr lang="ru-RU" sz="1400" dirty="0"/>
        </a:p>
      </dgm:t>
    </dgm:pt>
    <dgm:pt modelId="{11EC306A-7E07-48B8-91D1-026B27A20FB1}" type="parTrans" cxnId="{4B077460-9525-4058-B0B8-4334EAEA80B2}">
      <dgm:prSet/>
      <dgm:spPr/>
      <dgm:t>
        <a:bodyPr/>
        <a:lstStyle/>
        <a:p>
          <a:endParaRPr lang="ru-RU" dirty="0"/>
        </a:p>
      </dgm:t>
    </dgm:pt>
    <dgm:pt modelId="{A58F5AC8-853D-4D71-A0F3-EE79E219137C}" type="sibTrans" cxnId="{4B077460-9525-4058-B0B8-4334EAEA80B2}">
      <dgm:prSet/>
      <dgm:spPr/>
      <dgm:t>
        <a:bodyPr/>
        <a:lstStyle/>
        <a:p>
          <a:endParaRPr lang="ru-RU"/>
        </a:p>
      </dgm:t>
    </dgm:pt>
    <dgm:pt modelId="{D9FB1D5E-A530-4CBA-BFB1-4531D2A8A0C7}">
      <dgm:prSet custT="1"/>
      <dgm:spPr/>
      <dgm:t>
        <a:bodyPr/>
        <a:lstStyle/>
        <a:p>
          <a:r>
            <a:rPr lang="ru-RU" sz="1400" b="1" i="0" dirty="0" smtClean="0"/>
            <a:t>Шістдесятники</a:t>
          </a:r>
          <a:endParaRPr lang="ru-RU" sz="1400" b="1" i="0" dirty="0"/>
        </a:p>
      </dgm:t>
    </dgm:pt>
    <dgm:pt modelId="{3E28EDCF-F2BB-450A-92A8-148C307B35D4}" type="parTrans" cxnId="{02E67AA6-08FE-460F-90F7-ADB5DA220E95}">
      <dgm:prSet/>
      <dgm:spPr/>
      <dgm:t>
        <a:bodyPr/>
        <a:lstStyle/>
        <a:p>
          <a:endParaRPr lang="ru-RU" dirty="0"/>
        </a:p>
      </dgm:t>
    </dgm:pt>
    <dgm:pt modelId="{50A9E401-9577-4D89-A9B9-7998D7561EDA}" type="sibTrans" cxnId="{02E67AA6-08FE-460F-90F7-ADB5DA220E95}">
      <dgm:prSet/>
      <dgm:spPr/>
      <dgm:t>
        <a:bodyPr/>
        <a:lstStyle/>
        <a:p>
          <a:endParaRPr lang="ru-RU"/>
        </a:p>
      </dgm:t>
    </dgm:pt>
    <dgm:pt modelId="{12D3DEE5-6D5A-43A5-930B-09D2F390E3D4}">
      <dgm:prSet custT="1"/>
      <dgm:spPr/>
      <dgm:t>
        <a:bodyPr/>
        <a:lstStyle/>
        <a:p>
          <a:r>
            <a:rPr lang="ru-RU" sz="1400" b="1" i="0" dirty="0" smtClean="0"/>
            <a:t>Двотисячники</a:t>
          </a:r>
          <a:endParaRPr lang="ru-RU" sz="1400" b="1" i="0" dirty="0"/>
        </a:p>
      </dgm:t>
    </dgm:pt>
    <dgm:pt modelId="{68955994-0F36-46E2-9442-A884385B18FC}" type="parTrans" cxnId="{81EAFCFC-6618-4AF9-91CC-4CA8701D2527}">
      <dgm:prSet/>
      <dgm:spPr/>
      <dgm:t>
        <a:bodyPr/>
        <a:lstStyle/>
        <a:p>
          <a:endParaRPr lang="ru-RU" dirty="0"/>
        </a:p>
      </dgm:t>
    </dgm:pt>
    <dgm:pt modelId="{0324DA2A-61C0-40AF-87FF-6355C104BA27}" type="sibTrans" cxnId="{81EAFCFC-6618-4AF9-91CC-4CA8701D2527}">
      <dgm:prSet/>
      <dgm:spPr/>
      <dgm:t>
        <a:bodyPr/>
        <a:lstStyle/>
        <a:p>
          <a:endParaRPr lang="ru-RU"/>
        </a:p>
      </dgm:t>
    </dgm:pt>
    <dgm:pt modelId="{F6850EBB-2D52-4CD1-9B12-FAB4A7951D2F}" type="pres">
      <dgm:prSet presAssocID="{DF622441-CC73-4E40-89AA-204EF4BF78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B96788-639E-4710-B8F4-3D302D88F2DA}" type="pres">
      <dgm:prSet presAssocID="{00C85F6D-7C91-484C-B04C-A4DE6B4299A5}" presName="centerShape" presStyleLbl="node0" presStyleIdx="0" presStyleCnt="1"/>
      <dgm:spPr/>
      <dgm:t>
        <a:bodyPr/>
        <a:lstStyle/>
        <a:p>
          <a:endParaRPr lang="ru-RU"/>
        </a:p>
      </dgm:t>
    </dgm:pt>
    <dgm:pt modelId="{C2497FDA-92C3-4351-A8FE-881A375D8465}" type="pres">
      <dgm:prSet presAssocID="{4712C3B0-01FE-46EE-AE93-0124313F6205}" presName="parTrans" presStyleLbl="sibTrans2D1" presStyleIdx="0" presStyleCnt="6"/>
      <dgm:spPr/>
      <dgm:t>
        <a:bodyPr/>
        <a:lstStyle/>
        <a:p>
          <a:endParaRPr lang="ru-RU"/>
        </a:p>
      </dgm:t>
    </dgm:pt>
    <dgm:pt modelId="{B548D33B-18D4-4135-8C82-19BCCC01A4FF}" type="pres">
      <dgm:prSet presAssocID="{4712C3B0-01FE-46EE-AE93-0124313F6205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8CDA3CB4-5CAC-4A32-801C-BF9A447E7E1C}" type="pres">
      <dgm:prSet presAssocID="{8A0E079B-FD12-4DEC-91B6-F74CA79F5F9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1C21F-2478-4620-99D8-8EB928C53440}" type="pres">
      <dgm:prSet presAssocID="{3E28EDCF-F2BB-450A-92A8-148C307B35D4}" presName="parTrans" presStyleLbl="sibTrans2D1" presStyleIdx="1" presStyleCnt="6"/>
      <dgm:spPr/>
      <dgm:t>
        <a:bodyPr/>
        <a:lstStyle/>
        <a:p>
          <a:endParaRPr lang="ru-RU"/>
        </a:p>
      </dgm:t>
    </dgm:pt>
    <dgm:pt modelId="{D8A78481-D65A-4476-8024-48CBFA248C21}" type="pres">
      <dgm:prSet presAssocID="{3E28EDCF-F2BB-450A-92A8-148C307B35D4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07281F36-78F3-4656-9ACE-125CBEB580AF}" type="pres">
      <dgm:prSet presAssocID="{D9FB1D5E-A530-4CBA-BFB1-4531D2A8A0C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C5486-524E-43B5-9460-AB7B6EECED5F}" type="pres">
      <dgm:prSet presAssocID="{727E1416-7996-426C-89C4-9B5D698AA9E4}" presName="parTrans" presStyleLbl="sibTrans2D1" presStyleIdx="2" presStyleCnt="6"/>
      <dgm:spPr/>
      <dgm:t>
        <a:bodyPr/>
        <a:lstStyle/>
        <a:p>
          <a:endParaRPr lang="ru-RU"/>
        </a:p>
      </dgm:t>
    </dgm:pt>
    <dgm:pt modelId="{FD033AAF-DBDD-4EB3-BB08-FCA4DDE8A8DD}" type="pres">
      <dgm:prSet presAssocID="{727E1416-7996-426C-89C4-9B5D698AA9E4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349BE201-CEA5-4E5F-8083-9F3503F4AA30}" type="pres">
      <dgm:prSet presAssocID="{0BF0D5B8-C44F-437F-A490-D664A9DB913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FD5CD-1EA2-48B0-AA45-AB301518E4DD}" type="pres">
      <dgm:prSet presAssocID="{68955994-0F36-46E2-9442-A884385B18FC}" presName="parTrans" presStyleLbl="sibTrans2D1" presStyleIdx="3" presStyleCnt="6"/>
      <dgm:spPr/>
      <dgm:t>
        <a:bodyPr/>
        <a:lstStyle/>
        <a:p>
          <a:endParaRPr lang="ru-RU"/>
        </a:p>
      </dgm:t>
    </dgm:pt>
    <dgm:pt modelId="{89DD098B-EC50-4E73-B4C9-94395D12D13D}" type="pres">
      <dgm:prSet presAssocID="{68955994-0F36-46E2-9442-A884385B18FC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6E713F76-2AF7-4E05-AAB0-07AB917BD0D0}" type="pres">
      <dgm:prSet presAssocID="{12D3DEE5-6D5A-43A5-930B-09D2F390E3D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60DA2-FF6C-4A8B-9711-9C65572CBF9F}" type="pres">
      <dgm:prSet presAssocID="{0BBE4B63-FCEE-4B63-A275-2AE387694ACB}" presName="parTrans" presStyleLbl="sibTrans2D1" presStyleIdx="4" presStyleCnt="6"/>
      <dgm:spPr/>
      <dgm:t>
        <a:bodyPr/>
        <a:lstStyle/>
        <a:p>
          <a:endParaRPr lang="ru-RU"/>
        </a:p>
      </dgm:t>
    </dgm:pt>
    <dgm:pt modelId="{6B701DA0-F13E-46AF-89C0-C7ADD79D6D5B}" type="pres">
      <dgm:prSet presAssocID="{0BBE4B63-FCEE-4B63-A275-2AE387694ACB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8F197AEE-81EF-457C-BF84-E815F53F4957}" type="pres">
      <dgm:prSet presAssocID="{94AEBFDD-4CAB-406B-B2BE-AFC870F08AE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908D2-6A53-4B9B-8B47-37D7A133AB6D}" type="pres">
      <dgm:prSet presAssocID="{11EC306A-7E07-48B8-91D1-026B27A20FB1}" presName="parTrans" presStyleLbl="sibTrans2D1" presStyleIdx="5" presStyleCnt="6"/>
      <dgm:spPr/>
      <dgm:t>
        <a:bodyPr/>
        <a:lstStyle/>
        <a:p>
          <a:endParaRPr lang="ru-RU"/>
        </a:p>
      </dgm:t>
    </dgm:pt>
    <dgm:pt modelId="{0B380D98-67C5-4041-B5FB-BE27546BCDE8}" type="pres">
      <dgm:prSet presAssocID="{11EC306A-7E07-48B8-91D1-026B27A20FB1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984D2D90-F2A0-4D61-97AF-AB4D5E9E26FB}" type="pres">
      <dgm:prSet presAssocID="{3D523489-F0C4-422D-8908-BC75EE1398B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DF4968-B68B-4959-9AA8-EF131B4DEB37}" srcId="{00C85F6D-7C91-484C-B04C-A4DE6B4299A5}" destId="{94AEBFDD-4CAB-406B-B2BE-AFC870F08AED}" srcOrd="4" destOrd="0" parTransId="{0BBE4B63-FCEE-4B63-A275-2AE387694ACB}" sibTransId="{E1812D97-8F09-4FBC-8D67-ED9AA81C87CA}"/>
    <dgm:cxn modelId="{53E79E83-85C5-4048-8A84-9049D7601B6B}" type="presOf" srcId="{3D523489-F0C4-422D-8908-BC75EE1398BF}" destId="{984D2D90-F2A0-4D61-97AF-AB4D5E9E26FB}" srcOrd="0" destOrd="0" presId="urn:microsoft.com/office/officeart/2005/8/layout/radial5"/>
    <dgm:cxn modelId="{A2672CE1-16ED-4678-BD9E-86DE11DAAE52}" type="presOf" srcId="{8A0E079B-FD12-4DEC-91B6-F74CA79F5F93}" destId="{8CDA3CB4-5CAC-4A32-801C-BF9A447E7E1C}" srcOrd="0" destOrd="0" presId="urn:microsoft.com/office/officeart/2005/8/layout/radial5"/>
    <dgm:cxn modelId="{E1CC2454-33B4-4DD2-9800-5F49D7D0C461}" type="presOf" srcId="{11EC306A-7E07-48B8-91D1-026B27A20FB1}" destId="{0B380D98-67C5-4041-B5FB-BE27546BCDE8}" srcOrd="1" destOrd="0" presId="urn:microsoft.com/office/officeart/2005/8/layout/radial5"/>
    <dgm:cxn modelId="{467827E4-3BFE-42FF-9F01-05668CD7A714}" type="presOf" srcId="{0BBE4B63-FCEE-4B63-A275-2AE387694ACB}" destId="{6B701DA0-F13E-46AF-89C0-C7ADD79D6D5B}" srcOrd="1" destOrd="0" presId="urn:microsoft.com/office/officeart/2005/8/layout/radial5"/>
    <dgm:cxn modelId="{B51EFFEE-9FAB-4626-9283-6035D8D32ED2}" type="presOf" srcId="{4712C3B0-01FE-46EE-AE93-0124313F6205}" destId="{B548D33B-18D4-4135-8C82-19BCCC01A4FF}" srcOrd="1" destOrd="0" presId="urn:microsoft.com/office/officeart/2005/8/layout/radial5"/>
    <dgm:cxn modelId="{F2C014BE-57B5-42AE-8831-D4498F25FE1D}" type="presOf" srcId="{68955994-0F36-46E2-9442-A884385B18FC}" destId="{275FD5CD-1EA2-48B0-AA45-AB301518E4DD}" srcOrd="0" destOrd="0" presId="urn:microsoft.com/office/officeart/2005/8/layout/radial5"/>
    <dgm:cxn modelId="{08CA946E-72F7-4474-ACB8-93212A86C167}" type="presOf" srcId="{68955994-0F36-46E2-9442-A884385B18FC}" destId="{89DD098B-EC50-4E73-B4C9-94395D12D13D}" srcOrd="1" destOrd="0" presId="urn:microsoft.com/office/officeart/2005/8/layout/radial5"/>
    <dgm:cxn modelId="{7291CAF5-A05A-41BB-A575-842E46A35CF9}" type="presOf" srcId="{0BF0D5B8-C44F-437F-A490-D664A9DB9130}" destId="{349BE201-CEA5-4E5F-8083-9F3503F4AA30}" srcOrd="0" destOrd="0" presId="urn:microsoft.com/office/officeart/2005/8/layout/radial5"/>
    <dgm:cxn modelId="{8F17116E-1636-4C2B-9A9F-9B87B3F0AC96}" srcId="{00C85F6D-7C91-484C-B04C-A4DE6B4299A5}" destId="{8A0E079B-FD12-4DEC-91B6-F74CA79F5F93}" srcOrd="0" destOrd="0" parTransId="{4712C3B0-01FE-46EE-AE93-0124313F6205}" sibTransId="{F2C40B10-D6C5-49FF-BE53-68763B5EF1D0}"/>
    <dgm:cxn modelId="{AC7C3A04-A0C0-4536-8B5F-5022EE1FDB79}" type="presOf" srcId="{12D3DEE5-6D5A-43A5-930B-09D2F390E3D4}" destId="{6E713F76-2AF7-4E05-AAB0-07AB917BD0D0}" srcOrd="0" destOrd="0" presId="urn:microsoft.com/office/officeart/2005/8/layout/radial5"/>
    <dgm:cxn modelId="{E986C62C-30EE-46F8-80AD-3F10F44380B0}" type="presOf" srcId="{3E28EDCF-F2BB-450A-92A8-148C307B35D4}" destId="{D771C21F-2478-4620-99D8-8EB928C53440}" srcOrd="0" destOrd="0" presId="urn:microsoft.com/office/officeart/2005/8/layout/radial5"/>
    <dgm:cxn modelId="{DD1D5117-203B-4FC0-9E48-6FBA18E62A6B}" type="presOf" srcId="{0BBE4B63-FCEE-4B63-A275-2AE387694ACB}" destId="{B5D60DA2-FF6C-4A8B-9711-9C65572CBF9F}" srcOrd="0" destOrd="0" presId="urn:microsoft.com/office/officeart/2005/8/layout/radial5"/>
    <dgm:cxn modelId="{76F84AF4-4BEE-435F-ACE7-09E2E34BEED7}" srcId="{DF622441-CC73-4E40-89AA-204EF4BF7849}" destId="{00C85F6D-7C91-484C-B04C-A4DE6B4299A5}" srcOrd="0" destOrd="0" parTransId="{54222166-1CF4-4CA7-8AFB-8076401730C3}" sibTransId="{1A6D3358-8E09-456A-B587-7418D73B2B59}"/>
    <dgm:cxn modelId="{B500776F-4806-4015-9459-5F778323BC5C}" type="presOf" srcId="{DF622441-CC73-4E40-89AA-204EF4BF7849}" destId="{F6850EBB-2D52-4CD1-9B12-FAB4A7951D2F}" srcOrd="0" destOrd="0" presId="urn:microsoft.com/office/officeart/2005/8/layout/radial5"/>
    <dgm:cxn modelId="{81EAFCFC-6618-4AF9-91CC-4CA8701D2527}" srcId="{00C85F6D-7C91-484C-B04C-A4DE6B4299A5}" destId="{12D3DEE5-6D5A-43A5-930B-09D2F390E3D4}" srcOrd="3" destOrd="0" parTransId="{68955994-0F36-46E2-9442-A884385B18FC}" sibTransId="{0324DA2A-61C0-40AF-87FF-6355C104BA27}"/>
    <dgm:cxn modelId="{02E67AA6-08FE-460F-90F7-ADB5DA220E95}" srcId="{00C85F6D-7C91-484C-B04C-A4DE6B4299A5}" destId="{D9FB1D5E-A530-4CBA-BFB1-4531D2A8A0C7}" srcOrd="1" destOrd="0" parTransId="{3E28EDCF-F2BB-450A-92A8-148C307B35D4}" sibTransId="{50A9E401-9577-4D89-A9B9-7998D7561EDA}"/>
    <dgm:cxn modelId="{D2EED9EC-3653-4724-B873-86B30ABEC6BE}" type="presOf" srcId="{00C85F6D-7C91-484C-B04C-A4DE6B4299A5}" destId="{4BB96788-639E-4710-B8F4-3D302D88F2DA}" srcOrd="0" destOrd="0" presId="urn:microsoft.com/office/officeart/2005/8/layout/radial5"/>
    <dgm:cxn modelId="{CE1F4F5C-BF71-4D05-B9D5-14F4E4F955EC}" type="presOf" srcId="{94AEBFDD-4CAB-406B-B2BE-AFC870F08AED}" destId="{8F197AEE-81EF-457C-BF84-E815F53F4957}" srcOrd="0" destOrd="0" presId="urn:microsoft.com/office/officeart/2005/8/layout/radial5"/>
    <dgm:cxn modelId="{650B7897-45AA-4051-B191-C40FC29F5613}" type="presOf" srcId="{3E28EDCF-F2BB-450A-92A8-148C307B35D4}" destId="{D8A78481-D65A-4476-8024-48CBFA248C21}" srcOrd="1" destOrd="0" presId="urn:microsoft.com/office/officeart/2005/8/layout/radial5"/>
    <dgm:cxn modelId="{EE49EE77-E96B-4FC4-A53F-BB71E97D8CD0}" type="presOf" srcId="{727E1416-7996-426C-89C4-9B5D698AA9E4}" destId="{FD033AAF-DBDD-4EB3-BB08-FCA4DDE8A8DD}" srcOrd="1" destOrd="0" presId="urn:microsoft.com/office/officeart/2005/8/layout/radial5"/>
    <dgm:cxn modelId="{51B03611-B81C-4457-916A-70642691268A}" type="presOf" srcId="{4712C3B0-01FE-46EE-AE93-0124313F6205}" destId="{C2497FDA-92C3-4351-A8FE-881A375D8465}" srcOrd="0" destOrd="0" presId="urn:microsoft.com/office/officeart/2005/8/layout/radial5"/>
    <dgm:cxn modelId="{BB565419-6499-48D4-A7B3-5040F723CAD1}" type="presOf" srcId="{D9FB1D5E-A530-4CBA-BFB1-4531D2A8A0C7}" destId="{07281F36-78F3-4656-9ACE-125CBEB580AF}" srcOrd="0" destOrd="0" presId="urn:microsoft.com/office/officeart/2005/8/layout/radial5"/>
    <dgm:cxn modelId="{6C740615-48A1-4E09-B833-5F82E5D645EE}" type="presOf" srcId="{727E1416-7996-426C-89C4-9B5D698AA9E4}" destId="{A92C5486-524E-43B5-9460-AB7B6EECED5F}" srcOrd="0" destOrd="0" presId="urn:microsoft.com/office/officeart/2005/8/layout/radial5"/>
    <dgm:cxn modelId="{4B077460-9525-4058-B0B8-4334EAEA80B2}" srcId="{00C85F6D-7C91-484C-B04C-A4DE6B4299A5}" destId="{3D523489-F0C4-422D-8908-BC75EE1398BF}" srcOrd="5" destOrd="0" parTransId="{11EC306A-7E07-48B8-91D1-026B27A20FB1}" sibTransId="{A58F5AC8-853D-4D71-A0F3-EE79E219137C}"/>
    <dgm:cxn modelId="{A9D3797F-79C3-4C3A-AEC6-9DAC6D1F055F}" type="presOf" srcId="{11EC306A-7E07-48B8-91D1-026B27A20FB1}" destId="{846908D2-6A53-4B9B-8B47-37D7A133AB6D}" srcOrd="0" destOrd="0" presId="urn:microsoft.com/office/officeart/2005/8/layout/radial5"/>
    <dgm:cxn modelId="{DE53F609-AFEB-4C94-B29A-EADA6F943B2F}" srcId="{00C85F6D-7C91-484C-B04C-A4DE6B4299A5}" destId="{0BF0D5B8-C44F-437F-A490-D664A9DB9130}" srcOrd="2" destOrd="0" parTransId="{727E1416-7996-426C-89C4-9B5D698AA9E4}" sibTransId="{22CECD90-C2FC-4217-8341-50B162713720}"/>
    <dgm:cxn modelId="{9896CDEE-3B1A-4648-875E-8AC4F2B65A32}" type="presParOf" srcId="{F6850EBB-2D52-4CD1-9B12-FAB4A7951D2F}" destId="{4BB96788-639E-4710-B8F4-3D302D88F2DA}" srcOrd="0" destOrd="0" presId="urn:microsoft.com/office/officeart/2005/8/layout/radial5"/>
    <dgm:cxn modelId="{415C5A24-A635-4889-9E28-542F69E40A82}" type="presParOf" srcId="{F6850EBB-2D52-4CD1-9B12-FAB4A7951D2F}" destId="{C2497FDA-92C3-4351-A8FE-881A375D8465}" srcOrd="1" destOrd="0" presId="urn:microsoft.com/office/officeart/2005/8/layout/radial5"/>
    <dgm:cxn modelId="{093E9B5C-20B6-4EFA-8A75-9F4FC73BF5C0}" type="presParOf" srcId="{C2497FDA-92C3-4351-A8FE-881A375D8465}" destId="{B548D33B-18D4-4135-8C82-19BCCC01A4FF}" srcOrd="0" destOrd="0" presId="urn:microsoft.com/office/officeart/2005/8/layout/radial5"/>
    <dgm:cxn modelId="{2CB21F50-8626-4E0D-B236-00A18A4063A5}" type="presParOf" srcId="{F6850EBB-2D52-4CD1-9B12-FAB4A7951D2F}" destId="{8CDA3CB4-5CAC-4A32-801C-BF9A447E7E1C}" srcOrd="2" destOrd="0" presId="urn:microsoft.com/office/officeart/2005/8/layout/radial5"/>
    <dgm:cxn modelId="{B7E2BED6-EF2E-405B-A974-AAE85FA90E1F}" type="presParOf" srcId="{F6850EBB-2D52-4CD1-9B12-FAB4A7951D2F}" destId="{D771C21F-2478-4620-99D8-8EB928C53440}" srcOrd="3" destOrd="0" presId="urn:microsoft.com/office/officeart/2005/8/layout/radial5"/>
    <dgm:cxn modelId="{8AABF260-E3F7-4A34-8EEE-EE383CC65002}" type="presParOf" srcId="{D771C21F-2478-4620-99D8-8EB928C53440}" destId="{D8A78481-D65A-4476-8024-48CBFA248C21}" srcOrd="0" destOrd="0" presId="urn:microsoft.com/office/officeart/2005/8/layout/radial5"/>
    <dgm:cxn modelId="{23664977-44AD-4705-B90D-5F10ED6DB33B}" type="presParOf" srcId="{F6850EBB-2D52-4CD1-9B12-FAB4A7951D2F}" destId="{07281F36-78F3-4656-9ACE-125CBEB580AF}" srcOrd="4" destOrd="0" presId="urn:microsoft.com/office/officeart/2005/8/layout/radial5"/>
    <dgm:cxn modelId="{904810FC-025D-4BCF-A1DF-2FCB1027D2B2}" type="presParOf" srcId="{F6850EBB-2D52-4CD1-9B12-FAB4A7951D2F}" destId="{A92C5486-524E-43B5-9460-AB7B6EECED5F}" srcOrd="5" destOrd="0" presId="urn:microsoft.com/office/officeart/2005/8/layout/radial5"/>
    <dgm:cxn modelId="{F32FE692-90DD-4E28-8A02-A48AE4203009}" type="presParOf" srcId="{A92C5486-524E-43B5-9460-AB7B6EECED5F}" destId="{FD033AAF-DBDD-4EB3-BB08-FCA4DDE8A8DD}" srcOrd="0" destOrd="0" presId="urn:microsoft.com/office/officeart/2005/8/layout/radial5"/>
    <dgm:cxn modelId="{15111920-627A-4383-9A1D-F8FBB47796C0}" type="presParOf" srcId="{F6850EBB-2D52-4CD1-9B12-FAB4A7951D2F}" destId="{349BE201-CEA5-4E5F-8083-9F3503F4AA30}" srcOrd="6" destOrd="0" presId="urn:microsoft.com/office/officeart/2005/8/layout/radial5"/>
    <dgm:cxn modelId="{6D519F54-3BC9-4E5C-923F-BB2D13F3E032}" type="presParOf" srcId="{F6850EBB-2D52-4CD1-9B12-FAB4A7951D2F}" destId="{275FD5CD-1EA2-48B0-AA45-AB301518E4DD}" srcOrd="7" destOrd="0" presId="urn:microsoft.com/office/officeart/2005/8/layout/radial5"/>
    <dgm:cxn modelId="{26343CF9-F342-4019-8800-EE0FCB3CCD37}" type="presParOf" srcId="{275FD5CD-1EA2-48B0-AA45-AB301518E4DD}" destId="{89DD098B-EC50-4E73-B4C9-94395D12D13D}" srcOrd="0" destOrd="0" presId="urn:microsoft.com/office/officeart/2005/8/layout/radial5"/>
    <dgm:cxn modelId="{9D5D5F4B-7146-4D72-B279-FAD50531A5BA}" type="presParOf" srcId="{F6850EBB-2D52-4CD1-9B12-FAB4A7951D2F}" destId="{6E713F76-2AF7-4E05-AAB0-07AB917BD0D0}" srcOrd="8" destOrd="0" presId="urn:microsoft.com/office/officeart/2005/8/layout/radial5"/>
    <dgm:cxn modelId="{011F191E-075F-4CA4-B98C-BAB3AF8A0233}" type="presParOf" srcId="{F6850EBB-2D52-4CD1-9B12-FAB4A7951D2F}" destId="{B5D60DA2-FF6C-4A8B-9711-9C65572CBF9F}" srcOrd="9" destOrd="0" presId="urn:microsoft.com/office/officeart/2005/8/layout/radial5"/>
    <dgm:cxn modelId="{44350348-3E82-437C-BEA8-FC93B2E33941}" type="presParOf" srcId="{B5D60DA2-FF6C-4A8B-9711-9C65572CBF9F}" destId="{6B701DA0-F13E-46AF-89C0-C7ADD79D6D5B}" srcOrd="0" destOrd="0" presId="urn:microsoft.com/office/officeart/2005/8/layout/radial5"/>
    <dgm:cxn modelId="{26504F70-D229-4035-A454-783559938B76}" type="presParOf" srcId="{F6850EBB-2D52-4CD1-9B12-FAB4A7951D2F}" destId="{8F197AEE-81EF-457C-BF84-E815F53F4957}" srcOrd="10" destOrd="0" presId="urn:microsoft.com/office/officeart/2005/8/layout/radial5"/>
    <dgm:cxn modelId="{E4ABEB69-ABCF-4EE4-9DD9-73921755A369}" type="presParOf" srcId="{F6850EBB-2D52-4CD1-9B12-FAB4A7951D2F}" destId="{846908D2-6A53-4B9B-8B47-37D7A133AB6D}" srcOrd="11" destOrd="0" presId="urn:microsoft.com/office/officeart/2005/8/layout/radial5"/>
    <dgm:cxn modelId="{C11765BA-77C1-4A07-A1B8-3582E6ED3383}" type="presParOf" srcId="{846908D2-6A53-4B9B-8B47-37D7A133AB6D}" destId="{0B380D98-67C5-4041-B5FB-BE27546BCDE8}" srcOrd="0" destOrd="0" presId="urn:microsoft.com/office/officeart/2005/8/layout/radial5"/>
    <dgm:cxn modelId="{0F315E27-E1B3-49A1-B6CC-D40787022EB1}" type="presParOf" srcId="{F6850EBB-2D52-4CD1-9B12-FAB4A7951D2F}" destId="{984D2D90-F2A0-4D61-97AF-AB4D5E9E26FB}" srcOrd="12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B96788-639E-4710-B8F4-3D302D88F2DA}">
      <dsp:nvSpPr>
        <dsp:cNvPr id="0" name=""/>
        <dsp:cNvSpPr/>
      </dsp:nvSpPr>
      <dsp:spPr>
        <a:xfrm>
          <a:off x="3689706" y="1767802"/>
          <a:ext cx="1261546" cy="1261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Сучасна українська література</a:t>
          </a:r>
          <a:endParaRPr lang="ru-RU" sz="1400" kern="1200" dirty="0"/>
        </a:p>
      </dsp:txBody>
      <dsp:txXfrm>
        <a:off x="3689706" y="1767802"/>
        <a:ext cx="1261546" cy="1261546"/>
      </dsp:txXfrm>
    </dsp:sp>
    <dsp:sp modelId="{C2497FDA-92C3-4351-A8FE-881A375D8465}">
      <dsp:nvSpPr>
        <dsp:cNvPr id="0" name=""/>
        <dsp:cNvSpPr/>
      </dsp:nvSpPr>
      <dsp:spPr>
        <a:xfrm rot="16200000">
          <a:off x="4186806" y="1308692"/>
          <a:ext cx="267346" cy="428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6200000">
        <a:off x="4186806" y="1308692"/>
        <a:ext cx="267346" cy="428925"/>
      </dsp:txXfrm>
    </dsp:sp>
    <dsp:sp modelId="{8CDA3CB4-5CAC-4A32-801C-BF9A447E7E1C}">
      <dsp:nvSpPr>
        <dsp:cNvPr id="0" name=""/>
        <dsp:cNvSpPr/>
      </dsp:nvSpPr>
      <dsp:spPr>
        <a:xfrm>
          <a:off x="3689706" y="1829"/>
          <a:ext cx="1261546" cy="1261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Постшістдесятники та сімдесятники</a:t>
          </a:r>
          <a:endParaRPr lang="ru-RU" sz="1400" kern="1200" dirty="0"/>
        </a:p>
      </dsp:txBody>
      <dsp:txXfrm>
        <a:off x="3689706" y="1829"/>
        <a:ext cx="1261546" cy="1261546"/>
      </dsp:txXfrm>
    </dsp:sp>
    <dsp:sp modelId="{D771C21F-2478-4620-99D8-8EB928C53440}">
      <dsp:nvSpPr>
        <dsp:cNvPr id="0" name=""/>
        <dsp:cNvSpPr/>
      </dsp:nvSpPr>
      <dsp:spPr>
        <a:xfrm rot="19800000">
          <a:off x="4944943" y="1746402"/>
          <a:ext cx="267346" cy="428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9800000">
        <a:off x="4944943" y="1746402"/>
        <a:ext cx="267346" cy="428925"/>
      </dsp:txXfrm>
    </dsp:sp>
    <dsp:sp modelId="{07281F36-78F3-4656-9ACE-125CBEB580AF}">
      <dsp:nvSpPr>
        <dsp:cNvPr id="0" name=""/>
        <dsp:cNvSpPr/>
      </dsp:nvSpPr>
      <dsp:spPr>
        <a:xfrm>
          <a:off x="5219084" y="884816"/>
          <a:ext cx="1261546" cy="1261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Шістдесятники</a:t>
          </a:r>
          <a:endParaRPr lang="ru-RU" sz="1400" b="1" i="0" kern="1200" dirty="0"/>
        </a:p>
      </dsp:txBody>
      <dsp:txXfrm>
        <a:off x="5219084" y="884816"/>
        <a:ext cx="1261546" cy="1261546"/>
      </dsp:txXfrm>
    </dsp:sp>
    <dsp:sp modelId="{A92C5486-524E-43B5-9460-AB7B6EECED5F}">
      <dsp:nvSpPr>
        <dsp:cNvPr id="0" name=""/>
        <dsp:cNvSpPr/>
      </dsp:nvSpPr>
      <dsp:spPr>
        <a:xfrm rot="1800000">
          <a:off x="4944943" y="2621823"/>
          <a:ext cx="267346" cy="428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800000">
        <a:off x="4944943" y="2621823"/>
        <a:ext cx="267346" cy="428925"/>
      </dsp:txXfrm>
    </dsp:sp>
    <dsp:sp modelId="{349BE201-CEA5-4E5F-8083-9F3503F4AA30}">
      <dsp:nvSpPr>
        <dsp:cNvPr id="0" name=""/>
        <dsp:cNvSpPr/>
      </dsp:nvSpPr>
      <dsp:spPr>
        <a:xfrm>
          <a:off x="5219084" y="2650789"/>
          <a:ext cx="1261546" cy="1261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kern="1200" dirty="0" smtClean="0"/>
            <a:t>Позадесятники та літературні самітники</a:t>
          </a:r>
          <a:endParaRPr lang="ru-RU" sz="1050" kern="1200" dirty="0"/>
        </a:p>
      </dsp:txBody>
      <dsp:txXfrm>
        <a:off x="5219084" y="2650789"/>
        <a:ext cx="1261546" cy="1261546"/>
      </dsp:txXfrm>
    </dsp:sp>
    <dsp:sp modelId="{275FD5CD-1EA2-48B0-AA45-AB301518E4DD}">
      <dsp:nvSpPr>
        <dsp:cNvPr id="0" name=""/>
        <dsp:cNvSpPr/>
      </dsp:nvSpPr>
      <dsp:spPr>
        <a:xfrm rot="5400000">
          <a:off x="4186806" y="3059533"/>
          <a:ext cx="267346" cy="428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4186806" y="3059533"/>
        <a:ext cx="267346" cy="428925"/>
      </dsp:txXfrm>
    </dsp:sp>
    <dsp:sp modelId="{6E713F76-2AF7-4E05-AAB0-07AB917BD0D0}">
      <dsp:nvSpPr>
        <dsp:cNvPr id="0" name=""/>
        <dsp:cNvSpPr/>
      </dsp:nvSpPr>
      <dsp:spPr>
        <a:xfrm>
          <a:off x="3689706" y="3533776"/>
          <a:ext cx="1261546" cy="1261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Двотисячники</a:t>
          </a:r>
          <a:endParaRPr lang="ru-RU" sz="1400" b="1" i="0" kern="1200" dirty="0"/>
        </a:p>
      </dsp:txBody>
      <dsp:txXfrm>
        <a:off x="3689706" y="3533776"/>
        <a:ext cx="1261546" cy="1261546"/>
      </dsp:txXfrm>
    </dsp:sp>
    <dsp:sp modelId="{B5D60DA2-FF6C-4A8B-9711-9C65572CBF9F}">
      <dsp:nvSpPr>
        <dsp:cNvPr id="0" name=""/>
        <dsp:cNvSpPr/>
      </dsp:nvSpPr>
      <dsp:spPr>
        <a:xfrm rot="9000000">
          <a:off x="3428670" y="2621823"/>
          <a:ext cx="267346" cy="428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9000000">
        <a:off x="3428670" y="2621823"/>
        <a:ext cx="267346" cy="428925"/>
      </dsp:txXfrm>
    </dsp:sp>
    <dsp:sp modelId="{8F197AEE-81EF-457C-BF84-E815F53F4957}">
      <dsp:nvSpPr>
        <dsp:cNvPr id="0" name=""/>
        <dsp:cNvSpPr/>
      </dsp:nvSpPr>
      <dsp:spPr>
        <a:xfrm>
          <a:off x="2160328" y="2650789"/>
          <a:ext cx="1261546" cy="1261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Дев'ятдесятники</a:t>
          </a:r>
          <a:endParaRPr lang="ru-RU" sz="1400" kern="1200" dirty="0"/>
        </a:p>
      </dsp:txBody>
      <dsp:txXfrm>
        <a:off x="2160328" y="2650789"/>
        <a:ext cx="1261546" cy="1261546"/>
      </dsp:txXfrm>
    </dsp:sp>
    <dsp:sp modelId="{846908D2-6A53-4B9B-8B47-37D7A133AB6D}">
      <dsp:nvSpPr>
        <dsp:cNvPr id="0" name=""/>
        <dsp:cNvSpPr/>
      </dsp:nvSpPr>
      <dsp:spPr>
        <a:xfrm rot="12600000">
          <a:off x="3428670" y="1746402"/>
          <a:ext cx="267346" cy="428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2600000">
        <a:off x="3428670" y="1746402"/>
        <a:ext cx="267346" cy="428925"/>
      </dsp:txXfrm>
    </dsp:sp>
    <dsp:sp modelId="{984D2D90-F2A0-4D61-97AF-AB4D5E9E26FB}">
      <dsp:nvSpPr>
        <dsp:cNvPr id="0" name=""/>
        <dsp:cNvSpPr/>
      </dsp:nvSpPr>
      <dsp:spPr>
        <a:xfrm>
          <a:off x="2160328" y="884816"/>
          <a:ext cx="1261546" cy="1261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Вісімдесятники</a:t>
          </a:r>
          <a:endParaRPr lang="ru-RU" sz="1400" kern="1200" dirty="0"/>
        </a:p>
      </dsp:txBody>
      <dsp:txXfrm>
        <a:off x="2160328" y="884816"/>
        <a:ext cx="1261546" cy="1261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4%D0%B8%D1%81%D0%BA%D1%83%D1%80%D1%8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2780928"/>
            <a:ext cx="4608512" cy="1152128"/>
          </a:xfrm>
        </p:spPr>
        <p:txBody>
          <a:bodyPr>
            <a:normAutofit/>
          </a:bodyPr>
          <a:lstStyle/>
          <a:p>
            <a:r>
              <a:rPr lang="uk-UA" dirty="0" smtClean="0"/>
              <a:t>Сучасна українська література.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340768"/>
            <a:ext cx="4896544" cy="792088"/>
          </a:xfrm>
        </p:spPr>
        <p:txBody>
          <a:bodyPr>
            <a:noAutofit/>
          </a:bodyPr>
          <a:lstStyle/>
          <a:p>
            <a:r>
              <a:rPr lang="uk-UA" sz="3200" dirty="0" smtClean="0"/>
              <a:t>Презентація на тему: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51712" y="4869160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Учениці 11 – Б класу</a:t>
            </a:r>
          </a:p>
          <a:p>
            <a:r>
              <a:rPr lang="uk-UA" dirty="0" smtClean="0"/>
              <a:t>Кривошеї Юлії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Відомості про відомі,сучасні угрупування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124744"/>
            <a:ext cx="8640960" cy="573325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 </a:t>
            </a:r>
            <a:r>
              <a:rPr lang="ru-RU" sz="2600" dirty="0" smtClean="0"/>
              <a:t>У </a:t>
            </a:r>
            <a:r>
              <a:rPr lang="ru-RU" sz="2600" dirty="0" err="1" smtClean="0"/>
              <a:t>кінці</a:t>
            </a:r>
            <a:r>
              <a:rPr lang="ru-RU" sz="2600" dirty="0" smtClean="0"/>
              <a:t> 80-х — на початку 90-х </a:t>
            </a:r>
            <a:r>
              <a:rPr lang="en-US" sz="2600" dirty="0" smtClean="0"/>
              <a:t>pp. XX </a:t>
            </a:r>
            <a:r>
              <a:rPr lang="ru-RU" sz="2600" dirty="0" smtClean="0"/>
              <a:t>ст. </a:t>
            </a:r>
            <a:r>
              <a:rPr lang="ru-RU" sz="2600" dirty="0" err="1" smtClean="0"/>
              <a:t>процес</a:t>
            </a:r>
            <a:r>
              <a:rPr lang="ru-RU" sz="2600" dirty="0" smtClean="0"/>
              <a:t> </a:t>
            </a:r>
            <a:r>
              <a:rPr lang="ru-RU" sz="2600" dirty="0" err="1" smtClean="0"/>
              <a:t>оновлення</a:t>
            </a:r>
            <a:r>
              <a:rPr lang="ru-RU" sz="2600" dirty="0" smtClean="0"/>
              <a:t> </a:t>
            </a:r>
            <a:r>
              <a:rPr lang="ru-RU" sz="2600" dirty="0" err="1" smtClean="0"/>
              <a:t>української</a:t>
            </a:r>
            <a:r>
              <a:rPr lang="ru-RU" sz="2600" dirty="0" smtClean="0"/>
              <a:t> </a:t>
            </a:r>
            <a:r>
              <a:rPr lang="ru-RU" sz="2600" dirty="0" err="1" smtClean="0"/>
              <a:t>літератури</a:t>
            </a:r>
            <a:r>
              <a:rPr lang="ru-RU" sz="2600" dirty="0" smtClean="0"/>
              <a:t> </a:t>
            </a:r>
            <a:r>
              <a:rPr lang="ru-RU" sz="2600" dirty="0" err="1" smtClean="0"/>
              <a:t>набув</a:t>
            </a:r>
            <a:r>
              <a:rPr lang="ru-RU" sz="2600" dirty="0" smtClean="0"/>
              <a:t> </a:t>
            </a:r>
            <a:r>
              <a:rPr lang="ru-RU" sz="2600" dirty="0" err="1" smtClean="0"/>
              <a:t>значної</a:t>
            </a:r>
            <a:r>
              <a:rPr lang="ru-RU" sz="2600" dirty="0" smtClean="0"/>
              <a:t> </a:t>
            </a:r>
            <a:r>
              <a:rPr lang="ru-RU" sz="2600" dirty="0" err="1" smtClean="0"/>
              <a:t>сили</a:t>
            </a:r>
            <a:r>
              <a:rPr lang="ru-RU" sz="2600" dirty="0" smtClean="0"/>
              <a:t>. </a:t>
            </a:r>
            <a:r>
              <a:rPr lang="ru-RU" sz="2600" dirty="0" err="1" smtClean="0"/>
              <a:t>Зміни</a:t>
            </a:r>
            <a:r>
              <a:rPr lang="ru-RU" sz="2600" dirty="0" smtClean="0"/>
              <a:t> в </a:t>
            </a:r>
            <a:r>
              <a:rPr lang="ru-RU" sz="2600" dirty="0" err="1" smtClean="0"/>
              <a:t>суспільному</a:t>
            </a:r>
            <a:r>
              <a:rPr lang="ru-RU" sz="2600" dirty="0" smtClean="0"/>
              <a:t> </a:t>
            </a:r>
            <a:r>
              <a:rPr lang="ru-RU" sz="2600" dirty="0" err="1" smtClean="0"/>
              <a:t>житті</a:t>
            </a:r>
            <a:r>
              <a:rPr lang="ru-RU" sz="2600" dirty="0" smtClean="0"/>
              <a:t> </a:t>
            </a:r>
            <a:r>
              <a:rPr lang="ru-RU" sz="2600" dirty="0" err="1" smtClean="0"/>
              <a:t>країни</a:t>
            </a:r>
            <a:r>
              <a:rPr lang="ru-RU" sz="2600" dirty="0" smtClean="0"/>
              <a:t>, </a:t>
            </a:r>
            <a:r>
              <a:rPr lang="ru-RU" sz="2600" dirty="0" err="1" smtClean="0"/>
              <a:t>зокрема</a:t>
            </a:r>
            <a:r>
              <a:rPr lang="ru-RU" sz="2600" dirty="0" smtClean="0"/>
              <a:t> </a:t>
            </a:r>
            <a:r>
              <a:rPr lang="ru-RU" sz="2600" dirty="0" err="1" smtClean="0"/>
              <a:t>розпад</a:t>
            </a:r>
            <a:r>
              <a:rPr lang="ru-RU" sz="2600" dirty="0" smtClean="0"/>
              <a:t> СРСР, </a:t>
            </a:r>
            <a:r>
              <a:rPr lang="ru-RU" sz="2600" dirty="0" err="1" smtClean="0"/>
              <a:t>відбились</a:t>
            </a:r>
            <a:r>
              <a:rPr lang="ru-RU" sz="2600" dirty="0" smtClean="0"/>
              <a:t> </a:t>
            </a:r>
            <a:r>
              <a:rPr lang="ru-RU" sz="2600" dirty="0" err="1" smtClean="0"/>
              <a:t>і</a:t>
            </a:r>
            <a:r>
              <a:rPr lang="ru-RU" sz="2600" dirty="0" smtClean="0"/>
              <a:t> в </a:t>
            </a:r>
            <a:r>
              <a:rPr lang="ru-RU" sz="2600" dirty="0" err="1" smtClean="0"/>
              <a:t>розвитку</a:t>
            </a:r>
            <a:r>
              <a:rPr lang="ru-RU" sz="2600" dirty="0" smtClean="0"/>
              <a:t> </a:t>
            </a:r>
            <a:r>
              <a:rPr lang="ru-RU" sz="2600" dirty="0" err="1" smtClean="0"/>
              <a:t>літератури</a:t>
            </a:r>
            <a:r>
              <a:rPr lang="ru-RU" sz="2600" dirty="0" smtClean="0"/>
              <a:t>. </a:t>
            </a:r>
            <a:r>
              <a:rPr lang="ru-RU" sz="2600" dirty="0" err="1" smtClean="0"/>
              <a:t>Нове</a:t>
            </a:r>
            <a:r>
              <a:rPr lang="ru-RU" sz="2600" dirty="0" smtClean="0"/>
              <a:t> </a:t>
            </a:r>
            <a:r>
              <a:rPr lang="ru-RU" sz="2600" dirty="0" err="1" smtClean="0"/>
              <a:t>покоління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письменників</a:t>
            </a:r>
            <a:r>
              <a:rPr lang="ru-RU" sz="2600" dirty="0" smtClean="0"/>
              <a:t> </a:t>
            </a:r>
            <a:r>
              <a:rPr lang="ru-RU" sz="2600" dirty="0" err="1" smtClean="0"/>
              <a:t>і</a:t>
            </a:r>
            <a:r>
              <a:rPr lang="ru-RU" sz="2600" dirty="0" smtClean="0"/>
              <a:t> </a:t>
            </a:r>
            <a:r>
              <a:rPr lang="ru-RU" sz="2600" dirty="0" err="1" smtClean="0"/>
              <a:t>поетів</a:t>
            </a:r>
            <a:r>
              <a:rPr lang="ru-RU" sz="2600" dirty="0" smtClean="0"/>
              <a:t> </a:t>
            </a:r>
            <a:r>
              <a:rPr lang="ru-RU" sz="2600" dirty="0" err="1" smtClean="0"/>
              <a:t>прагнуло</a:t>
            </a:r>
            <a:r>
              <a:rPr lang="ru-RU" sz="2600" dirty="0" smtClean="0"/>
              <a:t> </a:t>
            </a:r>
            <a:r>
              <a:rPr lang="ru-RU" sz="2600" dirty="0" err="1" smtClean="0"/>
              <a:t>подивитись</a:t>
            </a:r>
            <a:r>
              <a:rPr lang="ru-RU" sz="2600" dirty="0" smtClean="0"/>
              <a:t> на </a:t>
            </a:r>
            <a:r>
              <a:rPr lang="ru-RU" sz="2600" dirty="0" err="1" smtClean="0"/>
              <a:t>навколишню</a:t>
            </a:r>
            <a:r>
              <a:rPr lang="ru-RU" sz="2600" dirty="0" smtClean="0"/>
              <a:t> </a:t>
            </a:r>
            <a:r>
              <a:rPr lang="ru-RU" sz="2600" dirty="0" err="1" smtClean="0"/>
              <a:t>дійсність</a:t>
            </a:r>
            <a:r>
              <a:rPr lang="ru-RU" sz="2600" dirty="0" smtClean="0"/>
              <a:t> по-новому, а не </a:t>
            </a:r>
            <a:r>
              <a:rPr lang="ru-RU" sz="2600" dirty="0" err="1" smtClean="0"/>
              <a:t>під</a:t>
            </a:r>
            <a:r>
              <a:rPr lang="ru-RU" sz="2600" dirty="0" smtClean="0"/>
              <a:t> кутом методу «</a:t>
            </a:r>
            <a:r>
              <a:rPr lang="ru-RU" sz="2600" dirty="0" err="1" smtClean="0"/>
              <a:t>соцреалізму</a:t>
            </a:r>
            <a:r>
              <a:rPr lang="ru-RU" sz="2600" dirty="0" smtClean="0"/>
              <a:t>». У </a:t>
            </a:r>
            <a:r>
              <a:rPr lang="ru-RU" sz="2600" dirty="0" err="1" smtClean="0"/>
              <a:t>літературі</a:t>
            </a:r>
            <a:r>
              <a:rPr lang="ru-RU" sz="2600" dirty="0" smtClean="0"/>
              <a:t> почали </a:t>
            </a:r>
            <a:r>
              <a:rPr lang="ru-RU" sz="2600" dirty="0" err="1" smtClean="0"/>
              <a:t>з'являтись</a:t>
            </a:r>
            <a:r>
              <a:rPr lang="ru-RU" sz="2600" dirty="0" smtClean="0"/>
              <a:t> </a:t>
            </a:r>
            <a:r>
              <a:rPr lang="ru-RU" sz="2600" dirty="0" err="1" smtClean="0"/>
              <a:t>нові</a:t>
            </a:r>
            <a:r>
              <a:rPr lang="ru-RU" sz="2600" dirty="0" smtClean="0"/>
              <a:t> теми, </a:t>
            </a:r>
            <a:r>
              <a:rPr lang="ru-RU" sz="2600" dirty="0" err="1" smtClean="0"/>
              <a:t>зрештою</a:t>
            </a:r>
            <a:r>
              <a:rPr lang="ru-RU" sz="2600" dirty="0" smtClean="0"/>
              <a:t> </a:t>
            </a:r>
            <a:r>
              <a:rPr lang="ru-RU" sz="2600" dirty="0" err="1" smtClean="0"/>
              <a:t>змінився</a:t>
            </a:r>
            <a:r>
              <a:rPr lang="ru-RU" sz="2600" dirty="0" smtClean="0"/>
              <a:t> </a:t>
            </a:r>
            <a:r>
              <a:rPr lang="ru-RU" sz="2600" dirty="0" err="1" smtClean="0"/>
              <a:t>і</a:t>
            </a:r>
            <a:r>
              <a:rPr lang="ru-RU" sz="2600" dirty="0" smtClean="0"/>
              <a:t> </a:t>
            </a:r>
            <a:r>
              <a:rPr lang="ru-RU" sz="2600" dirty="0" err="1" smtClean="0"/>
              <a:t>підхід</a:t>
            </a:r>
            <a:r>
              <a:rPr lang="ru-RU" sz="2600" dirty="0" smtClean="0"/>
              <a:t> до </a:t>
            </a:r>
            <a:r>
              <a:rPr lang="ru-RU" sz="2600" dirty="0" err="1" smtClean="0"/>
              <a:t>творчості</a:t>
            </a:r>
            <a:r>
              <a:rPr lang="ru-RU" sz="2600" dirty="0" smtClean="0"/>
              <a:t>. </a:t>
            </a:r>
            <a:r>
              <a:rPr lang="ru-RU" sz="2600" dirty="0" err="1" smtClean="0"/>
              <a:t>Отже</a:t>
            </a:r>
            <a:r>
              <a:rPr lang="ru-RU" sz="2600" dirty="0" smtClean="0"/>
              <a:t>, </a:t>
            </a:r>
            <a:r>
              <a:rPr lang="ru-RU" sz="2600" dirty="0" err="1" smtClean="0"/>
              <a:t>говорячи</a:t>
            </a:r>
            <a:r>
              <a:rPr lang="ru-RU" sz="2600" dirty="0" smtClean="0"/>
              <a:t> про </a:t>
            </a:r>
            <a:r>
              <a:rPr lang="ru-RU" sz="2600" dirty="0" err="1" smtClean="0"/>
              <a:t>українську</a:t>
            </a:r>
            <a:r>
              <a:rPr lang="ru-RU" sz="2600" dirty="0" smtClean="0"/>
              <a:t> </a:t>
            </a:r>
            <a:r>
              <a:rPr lang="ru-RU" sz="2600" dirty="0" err="1" smtClean="0"/>
              <a:t>літературу</a:t>
            </a:r>
            <a:r>
              <a:rPr lang="ru-RU" sz="2600" dirty="0" smtClean="0"/>
              <a:t> </a:t>
            </a:r>
            <a:r>
              <a:rPr lang="ru-RU" sz="2600" dirty="0" err="1" smtClean="0"/>
              <a:t>кінця</a:t>
            </a:r>
            <a:r>
              <a:rPr lang="ru-RU" sz="2600" dirty="0" smtClean="0"/>
              <a:t> </a:t>
            </a:r>
            <a:r>
              <a:rPr lang="en-US" sz="2600" dirty="0" smtClean="0"/>
              <a:t>XX </a:t>
            </a:r>
            <a:r>
              <a:rPr lang="ru-RU" sz="2600" dirty="0" smtClean="0"/>
              <a:t>ст., </a:t>
            </a:r>
            <a:r>
              <a:rPr lang="ru-RU" sz="2600" dirty="0" err="1" smtClean="0"/>
              <a:t>традиційно</a:t>
            </a:r>
            <a:r>
              <a:rPr lang="ru-RU" sz="2600" dirty="0" smtClean="0"/>
              <a:t> </a:t>
            </a:r>
            <a:r>
              <a:rPr lang="ru-RU" sz="2600" dirty="0" err="1" smtClean="0"/>
              <a:t>наголошують</a:t>
            </a:r>
            <a:r>
              <a:rPr lang="ru-RU" sz="2600" dirty="0" smtClean="0"/>
              <a:t> на </a:t>
            </a:r>
            <a:r>
              <a:rPr lang="ru-RU" sz="2600" dirty="0" err="1" smtClean="0"/>
              <a:t>світоглядно-мистецькому</a:t>
            </a:r>
            <a:r>
              <a:rPr lang="ru-RU" sz="2600" dirty="0" smtClean="0"/>
              <a:t> </a:t>
            </a:r>
            <a:r>
              <a:rPr lang="ru-RU" sz="2600" dirty="0" err="1" smtClean="0"/>
              <a:t>напрямі</a:t>
            </a:r>
            <a:r>
              <a:rPr lang="ru-RU" sz="2600" dirty="0" smtClean="0"/>
              <a:t>, </a:t>
            </a:r>
            <a:r>
              <a:rPr lang="ru-RU" sz="2600" dirty="0" err="1" smtClean="0"/>
              <a:t>що</a:t>
            </a:r>
            <a:r>
              <a:rPr lang="ru-RU" sz="2600" dirty="0" smtClean="0"/>
              <a:t> в </a:t>
            </a:r>
            <a:r>
              <a:rPr lang="ru-RU" sz="2600" dirty="0" err="1" smtClean="0"/>
              <a:t>останні</a:t>
            </a:r>
            <a:r>
              <a:rPr lang="ru-RU" sz="2600" dirty="0" smtClean="0"/>
              <a:t> </a:t>
            </a:r>
            <a:r>
              <a:rPr lang="ru-RU" sz="2600" dirty="0" err="1" smtClean="0"/>
              <a:t>десятиліття</a:t>
            </a:r>
            <a:r>
              <a:rPr lang="ru-RU" sz="2600" dirty="0" smtClean="0"/>
              <a:t> </a:t>
            </a:r>
            <a:r>
              <a:rPr lang="ru-RU" sz="2600" dirty="0" err="1" smtClean="0"/>
              <a:t>прийшов</a:t>
            </a:r>
            <a:r>
              <a:rPr lang="ru-RU" sz="2600" dirty="0" smtClean="0"/>
              <a:t> на </a:t>
            </a:r>
            <a:r>
              <a:rPr lang="ru-RU" sz="2600" dirty="0" err="1" smtClean="0"/>
              <a:t>зміну</a:t>
            </a:r>
            <a:r>
              <a:rPr lang="ru-RU" sz="2600" dirty="0" smtClean="0"/>
              <a:t> </a:t>
            </a:r>
            <a:r>
              <a:rPr lang="ru-RU" sz="2600" dirty="0" err="1" smtClean="0"/>
              <a:t>модернізмові</a:t>
            </a:r>
            <a:r>
              <a:rPr lang="ru-RU" sz="2600" dirty="0" smtClean="0"/>
              <a:t>,— </a:t>
            </a:r>
            <a:r>
              <a:rPr lang="ru-RU" sz="2600" dirty="0" err="1" smtClean="0"/>
              <a:t>постмодернізму</a:t>
            </a:r>
            <a:r>
              <a:rPr lang="ru-RU" sz="2600" dirty="0" smtClean="0"/>
              <a:t> як основному </a:t>
            </a:r>
            <a:r>
              <a:rPr lang="ru-RU" sz="2600" dirty="0" err="1" smtClean="0"/>
              <a:t>художньому</a:t>
            </a:r>
            <a:r>
              <a:rPr lang="ru-RU" sz="2600" dirty="0" smtClean="0"/>
              <a:t> </a:t>
            </a:r>
            <a:r>
              <a:rPr lang="ru-RU" sz="2600" dirty="0" err="1" smtClean="0"/>
              <a:t>напряму</a:t>
            </a:r>
            <a:r>
              <a:rPr lang="ru-RU" sz="2600" dirty="0" smtClean="0"/>
              <a:t> </a:t>
            </a:r>
            <a:r>
              <a:rPr lang="ru-RU" sz="2600" dirty="0" err="1" smtClean="0"/>
              <a:t>літератури</a:t>
            </a:r>
            <a:r>
              <a:rPr lang="ru-RU" sz="2600" dirty="0" smtClean="0"/>
              <a:t> 90-х </a:t>
            </a:r>
            <a:r>
              <a:rPr lang="ru-RU" sz="2600" dirty="0" err="1" smtClean="0"/>
              <a:t>років</a:t>
            </a:r>
            <a:r>
              <a:rPr lang="ru-RU" sz="2600" dirty="0" smtClean="0"/>
              <a:t> </a:t>
            </a:r>
            <a:r>
              <a:rPr lang="en-US" sz="2600" dirty="0" smtClean="0"/>
              <a:t>XX </a:t>
            </a:r>
            <a:r>
              <a:rPr lang="ru-RU" sz="2600" dirty="0" smtClean="0"/>
              <a:t>ст. І </a:t>
            </a:r>
            <a:r>
              <a:rPr lang="ru-RU" sz="2600" dirty="0" err="1" smtClean="0"/>
              <a:t>хоча</a:t>
            </a:r>
            <a:r>
              <a:rPr lang="ru-RU" sz="2600" dirty="0" smtClean="0"/>
              <a:t> </a:t>
            </a:r>
            <a:r>
              <a:rPr lang="ru-RU" sz="2600" dirty="0" err="1" smtClean="0"/>
              <a:t>стосовно</a:t>
            </a:r>
            <a:r>
              <a:rPr lang="ru-RU" sz="2600" dirty="0" smtClean="0"/>
              <a:t> </a:t>
            </a:r>
            <a:r>
              <a:rPr lang="ru-RU" sz="2600" dirty="0" err="1" smtClean="0"/>
              <a:t>постмодернізму</a:t>
            </a:r>
            <a:r>
              <a:rPr lang="ru-RU" sz="2600" dirty="0" smtClean="0"/>
              <a:t> </a:t>
            </a:r>
            <a:r>
              <a:rPr lang="ru-RU" sz="2600" dirty="0" err="1" smtClean="0"/>
              <a:t>і</a:t>
            </a:r>
            <a:r>
              <a:rPr lang="ru-RU" sz="2600" dirty="0" smtClean="0"/>
              <a:t> </a:t>
            </a:r>
            <a:r>
              <a:rPr lang="ru-RU" sz="2600" dirty="0" err="1" smtClean="0"/>
              <a:t>досі</a:t>
            </a:r>
            <a:r>
              <a:rPr lang="ru-RU" sz="2600" dirty="0" smtClean="0"/>
              <a:t> не </a:t>
            </a:r>
            <a:r>
              <a:rPr lang="ru-RU" sz="2600" dirty="0" err="1" smtClean="0"/>
              <a:t>припиняються</a:t>
            </a:r>
            <a:r>
              <a:rPr lang="ru-RU" sz="2600" dirty="0" smtClean="0"/>
              <a:t> </a:t>
            </a:r>
            <a:r>
              <a:rPr lang="ru-RU" sz="2600" dirty="0" err="1" smtClean="0"/>
              <a:t>дискусії</a:t>
            </a:r>
            <a:r>
              <a:rPr lang="ru-RU" sz="2600" dirty="0" smtClean="0"/>
              <a:t>, </a:t>
            </a:r>
            <a:r>
              <a:rPr lang="ru-RU" sz="2600" dirty="0" err="1" smtClean="0"/>
              <a:t>зупинимось</a:t>
            </a:r>
            <a:r>
              <a:rPr lang="ru-RU" sz="2600" dirty="0" smtClean="0"/>
              <a:t> на тому, </a:t>
            </a:r>
            <a:r>
              <a:rPr lang="ru-RU" sz="2600" dirty="0" err="1" smtClean="0"/>
              <a:t>що</a:t>
            </a:r>
            <a:r>
              <a:rPr lang="ru-RU" sz="2600" dirty="0" smtClean="0"/>
              <a:t> </a:t>
            </a:r>
            <a:r>
              <a:rPr lang="ru-RU" sz="2600" dirty="0" err="1" smtClean="0"/>
              <a:t>більшість</a:t>
            </a:r>
            <a:r>
              <a:rPr lang="ru-RU" sz="2600" dirty="0" smtClean="0"/>
              <a:t> </a:t>
            </a:r>
            <a:r>
              <a:rPr lang="ru-RU" sz="2600" dirty="0" err="1" smtClean="0"/>
              <a:t>дослідників</a:t>
            </a:r>
            <a:r>
              <a:rPr lang="ru-RU" sz="2600" dirty="0" smtClean="0"/>
              <a:t> </a:t>
            </a:r>
            <a:r>
              <a:rPr lang="ru-RU" sz="2600" dirty="0" err="1" smtClean="0"/>
              <a:t>вважає</a:t>
            </a:r>
            <a:r>
              <a:rPr lang="ru-RU" sz="2600" dirty="0" smtClean="0"/>
              <a:t>, </a:t>
            </a:r>
            <a:r>
              <a:rPr lang="ru-RU" sz="2600" dirty="0" err="1" smtClean="0"/>
              <a:t>що</a:t>
            </a:r>
            <a:r>
              <a:rPr lang="ru-RU" sz="2600" dirty="0" smtClean="0"/>
              <a:t> </a:t>
            </a:r>
            <a:r>
              <a:rPr lang="ru-RU" sz="2600" dirty="0" err="1" smtClean="0"/>
              <a:t>український</a:t>
            </a:r>
            <a:r>
              <a:rPr lang="ru-RU" sz="2600" dirty="0" smtClean="0"/>
              <a:t> </a:t>
            </a:r>
            <a:r>
              <a:rPr lang="ru-RU" sz="2600" dirty="0" err="1" smtClean="0"/>
              <a:t>постмодернізм</a:t>
            </a:r>
            <a:r>
              <a:rPr lang="ru-RU" sz="2600" dirty="0" smtClean="0"/>
              <a:t> </a:t>
            </a:r>
            <a:r>
              <a:rPr lang="ru-RU" sz="2600" dirty="0" err="1" smtClean="0"/>
              <a:t>зародився</a:t>
            </a:r>
            <a:r>
              <a:rPr lang="ru-RU" sz="2600" dirty="0" smtClean="0"/>
              <a:t> у 1980-х </a:t>
            </a:r>
            <a:r>
              <a:rPr lang="en-US" sz="2600" dirty="0" smtClean="0"/>
              <a:t>pp. </a:t>
            </a:r>
            <a:r>
              <a:rPr lang="ru-RU" sz="2600" dirty="0" err="1" smtClean="0"/>
              <a:t>і</a:t>
            </a:r>
            <a:r>
              <a:rPr lang="ru-RU" sz="2600" dirty="0" smtClean="0"/>
              <a:t> </a:t>
            </a:r>
            <a:r>
              <a:rPr lang="ru-RU" sz="2600" dirty="0" err="1" smtClean="0"/>
              <a:t>пов'язаний</a:t>
            </a:r>
            <a:r>
              <a:rPr lang="ru-RU" sz="2600" dirty="0" smtClean="0"/>
              <a:t> </a:t>
            </a:r>
            <a:r>
              <a:rPr lang="ru-RU" sz="2600" dirty="0" err="1" smtClean="0"/>
              <a:t>з</a:t>
            </a:r>
            <a:r>
              <a:rPr lang="ru-RU" sz="2600" dirty="0" smtClean="0"/>
              <a:t> </a:t>
            </a:r>
            <a:r>
              <a:rPr lang="ru-RU" sz="2600" dirty="0" err="1" smtClean="0"/>
              <a:t>іменами</a:t>
            </a:r>
            <a:r>
              <a:rPr lang="ru-RU" sz="2600" dirty="0" smtClean="0"/>
              <a:t> Ю. </a:t>
            </a:r>
            <a:r>
              <a:rPr lang="ru-RU" sz="2600" dirty="0" err="1" smtClean="0"/>
              <a:t>Андруховича</a:t>
            </a:r>
            <a:r>
              <a:rPr lang="ru-RU" sz="2600" dirty="0" smtClean="0"/>
              <a:t>, О. </a:t>
            </a:r>
            <a:r>
              <a:rPr lang="ru-RU" sz="2600" dirty="0" err="1" smtClean="0"/>
              <a:t>Ірванця</a:t>
            </a:r>
            <a:r>
              <a:rPr lang="ru-RU" sz="2600" dirty="0" smtClean="0"/>
              <a:t>, В. </a:t>
            </a:r>
            <a:r>
              <a:rPr lang="ru-RU" sz="2600" dirty="0" err="1" smtClean="0"/>
              <a:t>Неборака</a:t>
            </a:r>
            <a:r>
              <a:rPr lang="ru-RU" sz="2600" dirty="0" smtClean="0"/>
              <a:t> (</a:t>
            </a:r>
            <a:r>
              <a:rPr lang="ru-RU" sz="2600" dirty="0" err="1" smtClean="0"/>
              <a:t>літературне</a:t>
            </a:r>
            <a:r>
              <a:rPr lang="ru-RU" sz="2600" dirty="0" smtClean="0"/>
              <a:t> </a:t>
            </a:r>
            <a:r>
              <a:rPr lang="ru-RU" sz="2600" dirty="0" err="1" smtClean="0"/>
              <a:t>угрупування</a:t>
            </a:r>
            <a:r>
              <a:rPr lang="ru-RU" sz="2600" dirty="0" smtClean="0"/>
              <a:t> «</a:t>
            </a:r>
            <a:r>
              <a:rPr lang="ru-RU" sz="2600" dirty="0" err="1" smtClean="0"/>
              <a:t>Бу-Ба-Бу</a:t>
            </a:r>
            <a:r>
              <a:rPr lang="ru-RU" sz="2600" dirty="0" smtClean="0"/>
              <a:t>»), а </a:t>
            </a:r>
            <a:r>
              <a:rPr lang="ru-RU" sz="2600" dirty="0" err="1" smtClean="0"/>
              <a:t>пізніше</a:t>
            </a:r>
            <a:r>
              <a:rPr lang="ru-RU" sz="2600" dirty="0" smtClean="0"/>
              <a:t> </a:t>
            </a:r>
            <a:r>
              <a:rPr lang="ru-RU" sz="2600" dirty="0" err="1" smtClean="0"/>
              <a:t>і</a:t>
            </a:r>
            <a:r>
              <a:rPr lang="ru-RU" sz="2600" dirty="0" smtClean="0"/>
              <a:t> </a:t>
            </a:r>
            <a:r>
              <a:rPr lang="ru-RU" sz="2600" dirty="0" err="1" smtClean="0"/>
              <a:t>з</a:t>
            </a:r>
            <a:r>
              <a:rPr lang="ru-RU" sz="2600" dirty="0" smtClean="0"/>
              <a:t> </a:t>
            </a:r>
            <a:r>
              <a:rPr lang="ru-RU" sz="2600" dirty="0" err="1" smtClean="0"/>
              <a:t>представниками</a:t>
            </a:r>
            <a:r>
              <a:rPr lang="ru-RU" sz="2600" dirty="0" smtClean="0"/>
              <a:t> таких </a:t>
            </a:r>
            <a:r>
              <a:rPr lang="ru-RU" sz="2600" dirty="0" err="1" smtClean="0"/>
              <a:t>груп</a:t>
            </a:r>
            <a:r>
              <a:rPr lang="ru-RU" sz="2600" dirty="0" smtClean="0"/>
              <a:t>, як «Пропала грамота»: Ю. </a:t>
            </a:r>
            <a:r>
              <a:rPr lang="ru-RU" sz="2600" dirty="0" err="1" smtClean="0"/>
              <a:t>Позаяк</a:t>
            </a:r>
            <a:r>
              <a:rPr lang="ru-RU" sz="2600" dirty="0" smtClean="0"/>
              <a:t>, В. </a:t>
            </a:r>
            <a:r>
              <a:rPr lang="ru-RU" sz="2600" dirty="0" err="1" smtClean="0"/>
              <a:t>Недоступ</a:t>
            </a:r>
            <a:r>
              <a:rPr lang="ru-RU" sz="2600" dirty="0" smtClean="0"/>
              <a:t>; «Лу-Го-Сад»: І. </a:t>
            </a:r>
            <a:r>
              <a:rPr lang="ru-RU" sz="2600" dirty="0" err="1" smtClean="0"/>
              <a:t>Лучук</a:t>
            </a:r>
            <a:r>
              <a:rPr lang="ru-RU" sz="2600" dirty="0" smtClean="0"/>
              <a:t>, Н. Гончар; «Нова </a:t>
            </a:r>
            <a:r>
              <a:rPr lang="ru-RU" sz="2600" dirty="0" err="1" smtClean="0"/>
              <a:t>дегенерація</a:t>
            </a:r>
            <a:r>
              <a:rPr lang="ru-RU" sz="2600" dirty="0" smtClean="0"/>
              <a:t>»: І. Андрусяк, І. </a:t>
            </a:r>
            <a:r>
              <a:rPr lang="ru-RU" sz="2600" dirty="0" err="1" smtClean="0"/>
              <a:t>Ципердюк</a:t>
            </a:r>
            <a:r>
              <a:rPr lang="ru-RU" sz="2600" dirty="0" smtClean="0"/>
              <a:t> та </a:t>
            </a:r>
            <a:r>
              <a:rPr lang="ru-RU" sz="2600" dirty="0" err="1" smtClean="0"/>
              <a:t>інші</a:t>
            </a:r>
            <a:r>
              <a:rPr lang="ru-RU" sz="2600" dirty="0" smtClean="0"/>
              <a:t>. </a:t>
            </a:r>
            <a:br>
              <a:rPr lang="ru-RU" sz="2600" dirty="0" smtClean="0"/>
            </a:br>
            <a:r>
              <a:rPr lang="ru-RU" sz="2600" dirty="0" smtClean="0"/>
              <a:t>       До </a:t>
            </a:r>
            <a:r>
              <a:rPr lang="ru-RU" sz="2600" dirty="0" err="1" smtClean="0"/>
              <a:t>визначальних</a:t>
            </a:r>
            <a:r>
              <a:rPr lang="ru-RU" sz="2600" dirty="0" smtClean="0"/>
              <a:t> рис </a:t>
            </a:r>
            <a:r>
              <a:rPr lang="ru-RU" sz="2600" dirty="0" err="1" smtClean="0"/>
              <a:t>постмодернізму</a:t>
            </a:r>
            <a:r>
              <a:rPr lang="ru-RU" sz="2600" dirty="0" smtClean="0"/>
              <a:t> </a:t>
            </a:r>
            <a:r>
              <a:rPr lang="ru-RU" sz="2600" dirty="0" err="1" smtClean="0"/>
              <a:t>слід</a:t>
            </a:r>
            <a:r>
              <a:rPr lang="ru-RU" sz="2600" dirty="0" smtClean="0"/>
              <a:t> </a:t>
            </a:r>
            <a:r>
              <a:rPr lang="ru-RU" sz="2600" dirty="0" err="1" smtClean="0"/>
              <a:t>віднести</a:t>
            </a:r>
            <a:r>
              <a:rPr lang="ru-RU" sz="2600" dirty="0" smtClean="0"/>
              <a:t> </a:t>
            </a:r>
            <a:r>
              <a:rPr lang="ru-RU" sz="2600" dirty="0" err="1" smtClean="0"/>
              <a:t>поєднання</a:t>
            </a:r>
            <a:r>
              <a:rPr lang="ru-RU" sz="2600" dirty="0" smtClean="0"/>
              <a:t> </a:t>
            </a:r>
            <a:r>
              <a:rPr lang="ru-RU" sz="2600" dirty="0" err="1" smtClean="0"/>
              <a:t>різних</a:t>
            </a:r>
            <a:r>
              <a:rPr lang="ru-RU" sz="2600" dirty="0" smtClean="0"/>
              <a:t> </a:t>
            </a:r>
            <a:r>
              <a:rPr lang="ru-RU" sz="2600" dirty="0" err="1" smtClean="0"/>
              <a:t>стильових</a:t>
            </a:r>
            <a:r>
              <a:rPr lang="ru-RU" sz="2600" dirty="0" smtClean="0"/>
              <a:t> </a:t>
            </a:r>
            <a:r>
              <a:rPr lang="ru-RU" sz="2600" dirty="0" err="1" smtClean="0"/>
              <a:t>тенденцій</a:t>
            </a:r>
            <a:r>
              <a:rPr lang="ru-RU" sz="2600" dirty="0" smtClean="0"/>
              <a:t>, </a:t>
            </a:r>
            <a:r>
              <a:rPr lang="ru-RU" sz="2600" dirty="0" err="1" smtClean="0"/>
              <a:t>часткову</a:t>
            </a:r>
            <a:r>
              <a:rPr lang="ru-RU" sz="2600" dirty="0" smtClean="0"/>
              <a:t> </a:t>
            </a:r>
            <a:r>
              <a:rPr lang="ru-RU" sz="2600" dirty="0" err="1" smtClean="0"/>
              <a:t>опозиційність</a:t>
            </a:r>
            <a:r>
              <a:rPr lang="ru-RU" sz="2600" dirty="0" smtClean="0"/>
              <a:t> до </a:t>
            </a:r>
            <a:r>
              <a:rPr lang="ru-RU" sz="2600" dirty="0" err="1" smtClean="0"/>
              <a:t>традиції</a:t>
            </a:r>
            <a:r>
              <a:rPr lang="ru-RU" sz="2600" dirty="0" smtClean="0"/>
              <a:t>, </a:t>
            </a:r>
            <a:r>
              <a:rPr lang="ru-RU" sz="2600" dirty="0" err="1" smtClean="0"/>
              <a:t>універсальність</a:t>
            </a:r>
            <a:r>
              <a:rPr lang="ru-RU" sz="2600" dirty="0" smtClean="0"/>
              <a:t> проблематики, </a:t>
            </a:r>
            <a:r>
              <a:rPr lang="ru-RU" sz="2600" dirty="0" err="1" smtClean="0"/>
              <a:t>позачасовість</a:t>
            </a:r>
            <a:r>
              <a:rPr lang="ru-RU" sz="2600" dirty="0" smtClean="0"/>
              <a:t> </a:t>
            </a:r>
            <a:r>
              <a:rPr lang="ru-RU" sz="2600" dirty="0" err="1" smtClean="0"/>
              <a:t>і</a:t>
            </a:r>
            <a:r>
              <a:rPr lang="ru-RU" sz="2600" dirty="0" smtClean="0"/>
              <a:t> </a:t>
            </a:r>
            <a:r>
              <a:rPr lang="ru-RU" sz="2600" dirty="0" err="1" smtClean="0"/>
              <a:t>позапросторовість</a:t>
            </a:r>
            <a:r>
              <a:rPr lang="ru-RU" sz="2600" dirty="0" smtClean="0"/>
              <a:t> </a:t>
            </a:r>
            <a:r>
              <a:rPr lang="ru-RU" sz="2600" dirty="0" err="1" smtClean="0"/>
              <a:t>зображення</a:t>
            </a:r>
            <a:r>
              <a:rPr lang="ru-RU" sz="2600" dirty="0" smtClean="0"/>
              <a:t>, </a:t>
            </a:r>
            <a:r>
              <a:rPr lang="ru-RU" sz="2600" dirty="0" err="1" smtClean="0"/>
              <a:t>епатажність</a:t>
            </a:r>
            <a:r>
              <a:rPr lang="ru-RU" sz="2600" dirty="0" smtClean="0"/>
              <a:t>, </a:t>
            </a:r>
            <a:r>
              <a:rPr lang="ru-RU" sz="2600" dirty="0" err="1" smtClean="0"/>
              <a:t>зміну</a:t>
            </a:r>
            <a:r>
              <a:rPr lang="ru-RU" sz="2600" dirty="0" smtClean="0"/>
              <a:t> </a:t>
            </a:r>
            <a:r>
              <a:rPr lang="ru-RU" sz="2600" dirty="0" err="1" smtClean="0"/>
              <a:t>функцій</a:t>
            </a:r>
            <a:r>
              <a:rPr lang="ru-RU" sz="2600" dirty="0" smtClean="0"/>
              <a:t> автора та героя, культ </a:t>
            </a:r>
            <a:r>
              <a:rPr lang="ru-RU" sz="2600" dirty="0" err="1" smtClean="0"/>
              <a:t>незалежної</a:t>
            </a:r>
            <a:r>
              <a:rPr lang="ru-RU" sz="2600" dirty="0" smtClean="0"/>
              <a:t> </a:t>
            </a:r>
            <a:r>
              <a:rPr lang="ru-RU" sz="2600" dirty="0" err="1" smtClean="0"/>
              <a:t>особистості</a:t>
            </a:r>
            <a:r>
              <a:rPr lang="ru-RU" sz="2600" dirty="0" smtClean="0"/>
              <a:t>, потяг до </a:t>
            </a:r>
            <a:r>
              <a:rPr lang="ru-RU" sz="2600" dirty="0" err="1" smtClean="0"/>
              <a:t>архаїки</a:t>
            </a:r>
            <a:r>
              <a:rPr lang="ru-RU" sz="2600" dirty="0" smtClean="0"/>
              <a:t>, </a:t>
            </a:r>
            <a:r>
              <a:rPr lang="ru-RU" sz="2600" dirty="0" err="1" smtClean="0"/>
              <a:t>міфу</a:t>
            </a:r>
            <a:r>
              <a:rPr lang="ru-RU" sz="2600" dirty="0" smtClean="0"/>
              <a:t>, </a:t>
            </a:r>
            <a:r>
              <a:rPr lang="ru-RU" sz="2600" dirty="0" err="1" smtClean="0"/>
              <a:t>колективного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позасвідомого</a:t>
            </a:r>
            <a:r>
              <a:rPr lang="ru-RU" sz="2600" dirty="0" smtClean="0"/>
              <a:t>, </a:t>
            </a:r>
            <a:r>
              <a:rPr lang="ru-RU" sz="2600" dirty="0" err="1" smtClean="0"/>
              <a:t>прагнення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поєднати</a:t>
            </a:r>
            <a:r>
              <a:rPr lang="ru-RU" sz="2600" dirty="0" smtClean="0"/>
              <a:t> </a:t>
            </a:r>
            <a:r>
              <a:rPr lang="ru-RU" sz="2600" dirty="0" err="1" smtClean="0"/>
              <a:t>істини</a:t>
            </a:r>
            <a:r>
              <a:rPr lang="ru-RU" sz="2600" dirty="0" smtClean="0"/>
              <a:t> </a:t>
            </a:r>
            <a:r>
              <a:rPr lang="ru-RU" sz="2600" dirty="0" err="1" smtClean="0"/>
              <a:t>різних</a:t>
            </a:r>
            <a:r>
              <a:rPr lang="ru-RU" sz="2600" dirty="0" smtClean="0"/>
              <a:t> </a:t>
            </a:r>
            <a:r>
              <a:rPr lang="ru-RU" sz="2600" dirty="0" err="1" smtClean="0"/>
              <a:t>націй</a:t>
            </a:r>
            <a:r>
              <a:rPr lang="ru-RU" sz="2600" dirty="0" smtClean="0"/>
              <a:t>, культур, </a:t>
            </a:r>
            <a:r>
              <a:rPr lang="ru-RU" sz="2600" dirty="0" err="1" smtClean="0"/>
              <a:t>релігій</a:t>
            </a:r>
            <a:r>
              <a:rPr lang="ru-RU" sz="2600" dirty="0" smtClean="0"/>
              <a:t>, </a:t>
            </a:r>
            <a:r>
              <a:rPr lang="ru-RU" sz="2600" dirty="0" err="1" smtClean="0"/>
              <a:t>філософій</a:t>
            </a:r>
            <a:r>
              <a:rPr lang="ru-RU" sz="2600" dirty="0" smtClean="0"/>
              <a:t>, </a:t>
            </a:r>
            <a:r>
              <a:rPr lang="ru-RU" sz="2600" dirty="0" err="1" smtClean="0"/>
              <a:t>іронічність</a:t>
            </a:r>
            <a:r>
              <a:rPr lang="ru-RU" sz="2600" dirty="0" smtClean="0"/>
              <a:t>, </a:t>
            </a:r>
            <a:r>
              <a:rPr lang="ru-RU" sz="2600" dirty="0" err="1" smtClean="0"/>
              <a:t>пародійність</a:t>
            </a:r>
            <a:r>
              <a:rPr lang="ru-RU" sz="2600" dirty="0" smtClean="0"/>
              <a:t> </a:t>
            </a:r>
            <a:r>
              <a:rPr lang="ru-RU" sz="2600" dirty="0" err="1" smtClean="0"/>
              <a:t>тощо</a:t>
            </a:r>
            <a:r>
              <a:rPr lang="ru-RU" sz="2600" dirty="0" smtClean="0"/>
              <a:t>. </a:t>
            </a:r>
            <a:br>
              <a:rPr lang="ru-RU" sz="2600" dirty="0" smtClean="0"/>
            </a:br>
            <a:endParaRPr lang="ru-RU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Бу-Ба-Бу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548680"/>
            <a:ext cx="8640960" cy="63093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err="1" smtClean="0"/>
              <a:t>Бу-Ба-Бу</a:t>
            </a:r>
            <a:r>
              <a:rPr lang="ru-RU" dirty="0" smtClean="0"/>
              <a:t> (</a:t>
            </a:r>
            <a:r>
              <a:rPr lang="ru-RU" dirty="0" err="1" smtClean="0"/>
              <a:t>Бурлеск-Балаган-Буфонада</a:t>
            </a:r>
            <a:r>
              <a:rPr lang="ru-RU" dirty="0" smtClean="0"/>
              <a:t>) — </a:t>
            </a:r>
            <a:r>
              <a:rPr lang="ru-RU" dirty="0" err="1" smtClean="0"/>
              <a:t>літературне</a:t>
            </a:r>
            <a:r>
              <a:rPr lang="ru-RU" dirty="0" smtClean="0"/>
              <a:t> </a:t>
            </a:r>
            <a:r>
              <a:rPr lang="ru-RU" dirty="0" err="1" smtClean="0"/>
              <a:t>угруповання</a:t>
            </a:r>
            <a:r>
              <a:rPr lang="ru-RU" dirty="0" smtClean="0"/>
              <a:t>, </a:t>
            </a:r>
            <a:r>
              <a:rPr lang="ru-RU" dirty="0" err="1" smtClean="0"/>
              <a:t>засноване</a:t>
            </a:r>
            <a:r>
              <a:rPr lang="ru-RU" dirty="0" smtClean="0"/>
              <a:t> 17 </a:t>
            </a:r>
            <a:r>
              <a:rPr lang="ru-RU" dirty="0" err="1" smtClean="0"/>
              <a:t>квітня</a:t>
            </a:r>
            <a:r>
              <a:rPr lang="ru-RU" dirty="0" smtClean="0"/>
              <a:t> 1985 року у </a:t>
            </a:r>
            <a:r>
              <a:rPr lang="ru-RU" dirty="0" err="1" smtClean="0"/>
              <a:t>Львові</a:t>
            </a:r>
            <a:r>
              <a:rPr lang="ru-RU" dirty="0" smtClean="0"/>
              <a:t>. До </a:t>
            </a:r>
            <a:r>
              <a:rPr lang="ru-RU" dirty="0" err="1" smtClean="0"/>
              <a:t>його</a:t>
            </a:r>
            <a:r>
              <a:rPr lang="ru-RU" dirty="0" smtClean="0"/>
              <a:t> складу </a:t>
            </a:r>
            <a:r>
              <a:rPr lang="ru-RU" dirty="0" err="1" smtClean="0"/>
              <a:t>входять</a:t>
            </a:r>
            <a:r>
              <a:rPr lang="ru-RU" dirty="0" smtClean="0"/>
              <a:t> </a:t>
            </a:r>
            <a:r>
              <a:rPr lang="ru-RU" dirty="0" err="1" smtClean="0"/>
              <a:t>Юрій</a:t>
            </a:r>
            <a:r>
              <a:rPr lang="ru-RU" dirty="0" smtClean="0"/>
              <a:t> </a:t>
            </a:r>
            <a:r>
              <a:rPr lang="ru-RU" dirty="0" err="1" smtClean="0"/>
              <a:t>Андрухович</a:t>
            </a:r>
            <a:r>
              <a:rPr lang="ru-RU" dirty="0" smtClean="0"/>
              <a:t>(</a:t>
            </a:r>
            <a:r>
              <a:rPr lang="ru-RU" dirty="0" err="1" smtClean="0"/>
              <a:t>Патріарх</a:t>
            </a:r>
            <a:r>
              <a:rPr lang="ru-RU" dirty="0" smtClean="0"/>
              <a:t>), </a:t>
            </a:r>
            <a:r>
              <a:rPr lang="ru-RU" dirty="0" err="1" smtClean="0"/>
              <a:t>Віктор</a:t>
            </a:r>
            <a:r>
              <a:rPr lang="ru-RU" dirty="0" smtClean="0"/>
              <a:t> </a:t>
            </a:r>
            <a:r>
              <a:rPr lang="ru-RU" dirty="0" err="1" smtClean="0"/>
              <a:t>Неборак</a:t>
            </a:r>
            <a:r>
              <a:rPr lang="ru-RU" dirty="0" smtClean="0"/>
              <a:t> (Прокуратор) та </a:t>
            </a:r>
            <a:r>
              <a:rPr lang="ru-RU" dirty="0" err="1" smtClean="0"/>
              <a:t>Олександр</a:t>
            </a:r>
            <a:r>
              <a:rPr lang="ru-RU" dirty="0" smtClean="0"/>
              <a:t> </a:t>
            </a:r>
            <a:r>
              <a:rPr lang="ru-RU" dirty="0" err="1" smtClean="0"/>
              <a:t>Ірванець</a:t>
            </a:r>
            <a:r>
              <a:rPr lang="ru-RU" dirty="0" smtClean="0"/>
              <a:t> (</a:t>
            </a:r>
            <a:r>
              <a:rPr lang="ru-RU" dirty="0" err="1" smtClean="0"/>
              <a:t>Підскарбій</a:t>
            </a:r>
            <a:r>
              <a:rPr lang="ru-RU" dirty="0" smtClean="0"/>
              <a:t>). </a:t>
            </a:r>
            <a:r>
              <a:rPr lang="ru-RU" dirty="0" err="1" smtClean="0"/>
              <a:t>Прізвиська</a:t>
            </a:r>
            <a:r>
              <a:rPr lang="ru-RU" dirty="0" smtClean="0"/>
              <a:t> </a:t>
            </a:r>
            <a:r>
              <a:rPr lang="ru-RU" dirty="0" err="1" smtClean="0"/>
              <a:t>авторів</a:t>
            </a:r>
            <a:r>
              <a:rPr lang="ru-RU" dirty="0" smtClean="0"/>
              <a:t> </a:t>
            </a:r>
            <a:r>
              <a:rPr lang="ru-RU" dirty="0" err="1" smtClean="0"/>
              <a:t>походять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Юрій</a:t>
            </a:r>
            <a:r>
              <a:rPr lang="ru-RU" dirty="0" smtClean="0"/>
              <a:t> </a:t>
            </a:r>
            <a:r>
              <a:rPr lang="ru-RU" dirty="0" err="1" smtClean="0"/>
              <a:t>Андрухович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найстаршим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, </a:t>
            </a:r>
            <a:r>
              <a:rPr lang="ru-RU" dirty="0" err="1" smtClean="0"/>
              <a:t>Олександр</a:t>
            </a:r>
            <a:r>
              <a:rPr lang="ru-RU" dirty="0" smtClean="0"/>
              <a:t> </a:t>
            </a:r>
            <a:r>
              <a:rPr lang="ru-RU" dirty="0" err="1" smtClean="0"/>
              <a:t>Ірванець</a:t>
            </a:r>
            <a:r>
              <a:rPr lang="ru-RU" dirty="0" smtClean="0"/>
              <a:t> став </a:t>
            </a:r>
            <a:r>
              <a:rPr lang="ru-RU" dirty="0" err="1" smtClean="0"/>
              <a:t>Підскарбієм</a:t>
            </a:r>
            <a:r>
              <a:rPr lang="ru-RU" dirty="0" smtClean="0"/>
              <a:t> через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нумізматикою</a:t>
            </a:r>
            <a:r>
              <a:rPr lang="ru-RU" dirty="0" smtClean="0"/>
              <a:t>, а </a:t>
            </a:r>
            <a:r>
              <a:rPr lang="ru-RU" dirty="0" err="1" smtClean="0"/>
              <a:t>Віктор</a:t>
            </a:r>
            <a:r>
              <a:rPr lang="ru-RU" dirty="0" smtClean="0"/>
              <a:t> </a:t>
            </a:r>
            <a:r>
              <a:rPr lang="ru-RU" dirty="0" err="1" smtClean="0"/>
              <a:t>Неборак</a:t>
            </a:r>
            <a:r>
              <a:rPr lang="ru-RU" dirty="0" smtClean="0"/>
              <a:t> став Прокуратором через свою </a:t>
            </a:r>
            <a:r>
              <a:rPr lang="ru-RU" dirty="0" err="1" smtClean="0"/>
              <a:t>схильність</a:t>
            </a:r>
            <a:r>
              <a:rPr lang="ru-RU" dirty="0" smtClean="0"/>
              <a:t> до </a:t>
            </a:r>
            <a:r>
              <a:rPr lang="ru-RU" dirty="0" err="1" smtClean="0"/>
              <a:t>аналізу</a:t>
            </a:r>
            <a:r>
              <a:rPr lang="ru-RU" dirty="0" smtClean="0"/>
              <a:t> та </a:t>
            </a:r>
            <a:r>
              <a:rPr lang="ru-RU" dirty="0" err="1" smtClean="0"/>
              <a:t>літературознавства</a:t>
            </a:r>
            <a:r>
              <a:rPr lang="ru-RU" dirty="0" smtClean="0"/>
              <a:t> .Перший </a:t>
            </a:r>
            <a:r>
              <a:rPr lang="ru-RU" dirty="0" err="1" smtClean="0"/>
              <a:t>публічний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 smtClean="0"/>
              <a:t> «</a:t>
            </a:r>
            <a:r>
              <a:rPr lang="ru-RU" dirty="0" err="1" smtClean="0"/>
              <a:t>Бу-Ба-Бу</a:t>
            </a:r>
            <a:r>
              <a:rPr lang="ru-RU" dirty="0" smtClean="0"/>
              <a:t>» </a:t>
            </a:r>
            <a:r>
              <a:rPr lang="ru-RU" dirty="0" err="1" smtClean="0"/>
              <a:t>відбувся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 1997 року в </a:t>
            </a:r>
            <a:r>
              <a:rPr lang="ru-RU" dirty="0" err="1" smtClean="0"/>
              <a:t>Києві</a:t>
            </a:r>
            <a:r>
              <a:rPr lang="ru-RU" dirty="0" smtClean="0"/>
              <a:t>.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найактивнішої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Бу-Ба-Бу</a:t>
            </a:r>
            <a:r>
              <a:rPr lang="ru-RU" dirty="0" smtClean="0"/>
              <a:t> (23 </a:t>
            </a:r>
            <a:r>
              <a:rPr lang="ru-RU" dirty="0" err="1" smtClean="0"/>
              <a:t>концертні</a:t>
            </a:r>
            <a:r>
              <a:rPr lang="ru-RU" dirty="0" smtClean="0"/>
              <a:t> </a:t>
            </a:r>
            <a:r>
              <a:rPr lang="ru-RU" dirty="0" err="1" smtClean="0"/>
              <a:t>поетичні</a:t>
            </a:r>
            <a:r>
              <a:rPr lang="ru-RU" dirty="0" smtClean="0"/>
              <a:t> </a:t>
            </a:r>
            <a:r>
              <a:rPr lang="ru-RU" dirty="0" err="1" smtClean="0"/>
              <a:t>вечори</a:t>
            </a:r>
            <a:r>
              <a:rPr lang="ru-RU" dirty="0" smtClean="0"/>
              <a:t>) припав на 1987—1991 роки. Апофеозом </a:t>
            </a:r>
            <a:r>
              <a:rPr lang="ru-RU" dirty="0" err="1" smtClean="0"/>
              <a:t>Бу-Ба-Бу</a:t>
            </a:r>
            <a:r>
              <a:rPr lang="ru-RU" dirty="0" smtClean="0"/>
              <a:t> став фестиваль «Вивих-92», коли </a:t>
            </a:r>
            <a:r>
              <a:rPr lang="ru-RU" dirty="0" err="1" smtClean="0"/>
              <a:t>головну</a:t>
            </a:r>
            <a:r>
              <a:rPr lang="ru-RU" dirty="0" smtClean="0"/>
              <a:t> </a:t>
            </a:r>
            <a:r>
              <a:rPr lang="ru-RU" dirty="0" err="1" smtClean="0"/>
              <a:t>фестивальну</a:t>
            </a:r>
            <a:r>
              <a:rPr lang="ru-RU" dirty="0" smtClean="0"/>
              <a:t> </a:t>
            </a:r>
            <a:r>
              <a:rPr lang="ru-RU" dirty="0" err="1" smtClean="0"/>
              <a:t>акцію</a:t>
            </a:r>
            <a:r>
              <a:rPr lang="ru-RU" dirty="0" smtClean="0"/>
              <a:t> </a:t>
            </a:r>
            <a:r>
              <a:rPr lang="ru-RU" dirty="0" err="1" smtClean="0"/>
              <a:t>склали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постановки 1—4 </a:t>
            </a:r>
            <a:r>
              <a:rPr lang="ru-RU" dirty="0" err="1" smtClean="0"/>
              <a:t>жовтня</a:t>
            </a:r>
            <a:r>
              <a:rPr lang="ru-RU" dirty="0" smtClean="0"/>
              <a:t> 1992 року </a:t>
            </a:r>
            <a:r>
              <a:rPr lang="ru-RU" dirty="0" err="1" smtClean="0"/>
              <a:t>поезоопери</a:t>
            </a:r>
            <a:r>
              <a:rPr lang="ru-RU" dirty="0" smtClean="0"/>
              <a:t> </a:t>
            </a:r>
            <a:r>
              <a:rPr lang="ru-RU" dirty="0" err="1" smtClean="0"/>
              <a:t>Бу-Ба-Бу</a:t>
            </a:r>
            <a:r>
              <a:rPr lang="ru-RU" dirty="0" smtClean="0"/>
              <a:t> «Крайслер </a:t>
            </a:r>
            <a:r>
              <a:rPr lang="ru-RU" dirty="0" err="1" smtClean="0"/>
              <a:t>Імперіал</a:t>
            </a:r>
            <a:r>
              <a:rPr lang="ru-RU" dirty="0" smtClean="0"/>
              <a:t>» (</a:t>
            </a:r>
            <a:r>
              <a:rPr lang="ru-RU" dirty="0" err="1" smtClean="0"/>
              <a:t>режисер</a:t>
            </a:r>
            <a:r>
              <a:rPr lang="ru-RU" dirty="0" smtClean="0"/>
              <a:t> С. </a:t>
            </a:r>
            <a:r>
              <a:rPr lang="ru-RU" dirty="0" err="1" smtClean="0"/>
              <a:t>Проскурня</a:t>
            </a:r>
            <a:r>
              <a:rPr lang="ru-RU" dirty="0" smtClean="0"/>
              <a:t>). В 1995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вийшла</a:t>
            </a:r>
            <a:r>
              <a:rPr lang="ru-RU" dirty="0" smtClean="0"/>
              <a:t> перша </a:t>
            </a:r>
            <a:r>
              <a:rPr lang="ru-RU" dirty="0" err="1" smtClean="0"/>
              <a:t>спільна</a:t>
            </a:r>
            <a:r>
              <a:rPr lang="ru-RU" dirty="0" smtClean="0"/>
              <a:t> книга </a:t>
            </a:r>
            <a:r>
              <a:rPr lang="ru-RU" dirty="0" err="1" smtClean="0"/>
              <a:t>бубабістів</a:t>
            </a:r>
            <a:r>
              <a:rPr lang="ru-RU" dirty="0" smtClean="0"/>
              <a:t> «</a:t>
            </a:r>
            <a:r>
              <a:rPr lang="ru-RU" dirty="0" err="1" smtClean="0"/>
              <a:t>Бу-Ба-Бу</a:t>
            </a:r>
            <a:r>
              <a:rPr lang="ru-RU" dirty="0" smtClean="0"/>
              <a:t>. Т.в.о.[...]</a:t>
            </a:r>
            <a:r>
              <a:rPr lang="ru-RU" dirty="0" err="1" smtClean="0"/>
              <a:t>ри</a:t>
            </a:r>
            <a:r>
              <a:rPr lang="ru-RU" dirty="0" smtClean="0"/>
              <a:t>» у </a:t>
            </a:r>
            <a:r>
              <a:rPr lang="ru-RU" dirty="0" err="1" smtClean="0"/>
              <a:t>видавництві</a:t>
            </a:r>
            <a:r>
              <a:rPr lang="ru-RU" dirty="0" smtClean="0"/>
              <a:t> «</a:t>
            </a:r>
            <a:r>
              <a:rPr lang="ru-RU" dirty="0" err="1" smtClean="0"/>
              <a:t>Каменяр</a:t>
            </a:r>
            <a:r>
              <a:rPr lang="ru-RU" dirty="0" smtClean="0"/>
              <a:t>». У 1996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друкований</a:t>
            </a:r>
            <a:r>
              <a:rPr lang="ru-RU" dirty="0" smtClean="0"/>
              <a:t> проект «Крайслер </a:t>
            </a:r>
            <a:r>
              <a:rPr lang="ru-RU" dirty="0" err="1" smtClean="0"/>
              <a:t>Імперіал</a:t>
            </a:r>
            <a:r>
              <a:rPr lang="ru-RU" dirty="0" smtClean="0"/>
              <a:t>» («Четвер-6») практично завершив «</a:t>
            </a:r>
            <a:r>
              <a:rPr lang="ru-RU" dirty="0" err="1" smtClean="0"/>
              <a:t>динамічний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»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Бу-Ба-Бу.Літугруповання</a:t>
            </a:r>
            <a:r>
              <a:rPr lang="ru-RU" dirty="0" smtClean="0"/>
              <a:t> стало </a:t>
            </a:r>
            <a:r>
              <a:rPr lang="ru-RU" dirty="0" err="1" smtClean="0"/>
              <a:t>втіленням</a:t>
            </a:r>
            <a:r>
              <a:rPr lang="ru-RU" dirty="0" smtClean="0"/>
              <a:t> карнавального </a:t>
            </a:r>
            <a:r>
              <a:rPr lang="ru-RU" dirty="0" err="1" smtClean="0"/>
              <a:t>необарокового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, </a:t>
            </a:r>
            <a:r>
              <a:rPr lang="ru-RU" dirty="0" err="1" smtClean="0"/>
              <a:t>притаманного</a:t>
            </a:r>
            <a:r>
              <a:rPr lang="ru-RU" dirty="0" smtClean="0"/>
              <a:t> </a:t>
            </a:r>
            <a:r>
              <a:rPr lang="ru-RU" dirty="0" err="1" smtClean="0"/>
              <a:t>метаісторичній</a:t>
            </a:r>
            <a:r>
              <a:rPr lang="ru-RU" dirty="0" smtClean="0"/>
              <a:t> </a:t>
            </a:r>
            <a:r>
              <a:rPr lang="ru-RU" dirty="0" err="1" smtClean="0"/>
              <a:t>карнавальній</a:t>
            </a:r>
            <a:r>
              <a:rPr lang="ru-RU" dirty="0" smtClean="0"/>
              <a:t> </a:t>
            </a:r>
            <a:r>
              <a:rPr lang="ru-RU" dirty="0" err="1" smtClean="0"/>
              <a:t>культурі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. </a:t>
            </a:r>
            <a:r>
              <a:rPr lang="ru-RU" dirty="0" err="1" smtClean="0"/>
              <a:t>Соціальним</a:t>
            </a:r>
            <a:r>
              <a:rPr lang="ru-RU" dirty="0" smtClean="0"/>
              <a:t> фундаментом </a:t>
            </a:r>
            <a:r>
              <a:rPr lang="ru-RU" dirty="0" err="1" smtClean="0"/>
              <a:t>метаісторичного</a:t>
            </a:r>
            <a:r>
              <a:rPr lang="ru-RU" dirty="0" smtClean="0"/>
              <a:t> карнавалу в </a:t>
            </a:r>
            <a:r>
              <a:rPr lang="ru-RU" dirty="0" err="1" smtClean="0"/>
              <a:t>Україні</a:t>
            </a:r>
            <a:r>
              <a:rPr lang="ru-RU" dirty="0" smtClean="0"/>
              <a:t> став </a:t>
            </a:r>
            <a:r>
              <a:rPr lang="ru-RU" dirty="0" err="1" smtClean="0"/>
              <a:t>підсвідомий</a:t>
            </a:r>
            <a:r>
              <a:rPr lang="ru-RU" dirty="0" smtClean="0"/>
              <a:t> </a:t>
            </a:r>
            <a:r>
              <a:rPr lang="ru-RU" dirty="0" err="1" smtClean="0"/>
              <a:t>масовий</a:t>
            </a:r>
            <a:r>
              <a:rPr lang="ru-RU" dirty="0" smtClean="0"/>
              <a:t> синдром </a:t>
            </a:r>
            <a:r>
              <a:rPr lang="ru-RU" dirty="0" err="1" smtClean="0"/>
              <a:t>зламу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супроводжував</a:t>
            </a:r>
            <a:r>
              <a:rPr lang="ru-RU" dirty="0" smtClean="0"/>
              <a:t> </a:t>
            </a:r>
            <a:r>
              <a:rPr lang="ru-RU" dirty="0" err="1" smtClean="0"/>
              <a:t>розпад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викликав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метапсихічні</a:t>
            </a:r>
            <a:r>
              <a:rPr lang="ru-RU" dirty="0" smtClean="0"/>
              <a:t> </a:t>
            </a:r>
            <a:r>
              <a:rPr lang="ru-RU" dirty="0" err="1" smtClean="0"/>
              <a:t>складові</a:t>
            </a:r>
            <a:r>
              <a:rPr lang="ru-RU" dirty="0" smtClean="0"/>
              <a:t>: </a:t>
            </a:r>
            <a:r>
              <a:rPr lang="ru-RU" dirty="0" err="1" smtClean="0"/>
              <a:t>суспільну</a:t>
            </a:r>
            <a:r>
              <a:rPr lang="ru-RU" dirty="0" smtClean="0"/>
              <a:t> </a:t>
            </a:r>
            <a:r>
              <a:rPr lang="ru-RU" dirty="0" err="1" smtClean="0"/>
              <a:t>депресію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масову</a:t>
            </a:r>
            <a:r>
              <a:rPr lang="ru-RU" dirty="0" smtClean="0"/>
              <a:t> </a:t>
            </a:r>
            <a:r>
              <a:rPr lang="ru-RU" dirty="0" err="1" smtClean="0"/>
              <a:t>карнавальну</a:t>
            </a:r>
            <a:r>
              <a:rPr lang="ru-RU" dirty="0" smtClean="0"/>
              <a:t> </a:t>
            </a:r>
            <a:r>
              <a:rPr lang="ru-RU" dirty="0" err="1" smtClean="0"/>
              <a:t>сміхову</a:t>
            </a:r>
            <a:r>
              <a:rPr lang="ru-RU" dirty="0" smtClean="0"/>
              <a:t> </a:t>
            </a:r>
            <a:r>
              <a:rPr lang="ru-RU" dirty="0" err="1" smtClean="0"/>
              <a:t>рефлексію</a:t>
            </a:r>
            <a:r>
              <a:rPr lang="ru-RU" dirty="0" smtClean="0"/>
              <a:t> на </a:t>
            </a:r>
            <a:r>
              <a:rPr lang="ru-RU" dirty="0" err="1" smtClean="0"/>
              <a:t>катаклізм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Бу-Ба-Бу</a:t>
            </a:r>
            <a:r>
              <a:rPr lang="ru-RU" dirty="0" smtClean="0"/>
              <a:t> в межах самого </a:t>
            </a:r>
            <a:r>
              <a:rPr lang="ru-RU" dirty="0" err="1" smtClean="0"/>
              <a:t>літугрупування</a:t>
            </a:r>
            <a:r>
              <a:rPr lang="ru-RU" dirty="0" smtClean="0"/>
              <a:t> стала </a:t>
            </a:r>
            <a:r>
              <a:rPr lang="ru-RU" dirty="0" err="1" smtClean="0"/>
              <a:t>ситуативно-концептуальним</a:t>
            </a:r>
            <a:r>
              <a:rPr lang="ru-RU" dirty="0" smtClean="0"/>
              <a:t> </a:t>
            </a:r>
            <a:r>
              <a:rPr lang="ru-RU" dirty="0" err="1" smtClean="0"/>
              <a:t>мистецьким</a:t>
            </a:r>
            <a:r>
              <a:rPr lang="ru-RU" dirty="0" smtClean="0"/>
              <a:t> </a:t>
            </a:r>
            <a:r>
              <a:rPr lang="ru-RU" dirty="0" err="1" smtClean="0"/>
              <a:t>відгуком</a:t>
            </a:r>
            <a:r>
              <a:rPr lang="ru-RU" dirty="0" smtClean="0"/>
              <a:t> на </a:t>
            </a:r>
            <a:r>
              <a:rPr lang="ru-RU" dirty="0" err="1" smtClean="0"/>
              <a:t>суспільну</a:t>
            </a:r>
            <a:r>
              <a:rPr lang="ru-RU" dirty="0" smtClean="0"/>
              <a:t> </a:t>
            </a:r>
            <a:r>
              <a:rPr lang="ru-RU" dirty="0" err="1" smtClean="0"/>
              <a:t>рефлексію</a:t>
            </a:r>
            <a:r>
              <a:rPr lang="ru-RU" dirty="0" smtClean="0"/>
              <a:t>. </a:t>
            </a:r>
            <a:r>
              <a:rPr lang="ru-RU" dirty="0" err="1" smtClean="0"/>
              <a:t>Бу-Ба-Бу</a:t>
            </a:r>
            <a:r>
              <a:rPr lang="ru-RU" dirty="0" smtClean="0"/>
              <a:t> </a:t>
            </a:r>
            <a:r>
              <a:rPr lang="ru-RU" dirty="0" err="1" smtClean="0"/>
              <a:t>заснувало</a:t>
            </a:r>
            <a:r>
              <a:rPr lang="ru-RU" dirty="0" smtClean="0"/>
              <a:t> свою </a:t>
            </a:r>
            <a:r>
              <a:rPr lang="ru-RU" dirty="0" err="1" smtClean="0"/>
              <a:t>Академію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467600" cy="5809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Особливості</a:t>
            </a:r>
            <a:r>
              <a:rPr lang="ru-RU" b="1" dirty="0" smtClean="0"/>
              <a:t> </a:t>
            </a:r>
            <a:r>
              <a:rPr lang="ru-RU" b="1" dirty="0" err="1" smtClean="0"/>
              <a:t>поетичної</a:t>
            </a:r>
            <a:r>
              <a:rPr lang="ru-RU" b="1" dirty="0" smtClean="0"/>
              <a:t> </a:t>
            </a:r>
            <a:r>
              <a:rPr lang="ru-RU" b="1" dirty="0" err="1" smtClean="0"/>
              <a:t>творчості</a:t>
            </a:r>
            <a:r>
              <a:rPr lang="ru-RU" b="1" dirty="0" smtClean="0"/>
              <a:t> </a:t>
            </a:r>
            <a:r>
              <a:rPr lang="ru-RU" b="1" dirty="0" err="1" smtClean="0"/>
              <a:t>групи</a:t>
            </a:r>
            <a:r>
              <a:rPr lang="ru-RU" b="1" dirty="0" smtClean="0"/>
              <a:t> "</a:t>
            </a:r>
            <a:r>
              <a:rPr lang="ru-RU" b="1" dirty="0" err="1" smtClean="0"/>
              <a:t>Бу-Ба-Бу</a:t>
            </a:r>
            <a:r>
              <a:rPr lang="ru-RU" b="1" dirty="0" smtClean="0"/>
              <a:t>"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08720"/>
            <a:ext cx="8676456" cy="594928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600" dirty="0" err="1" smtClean="0"/>
              <a:t>Літературна</a:t>
            </a:r>
            <a:r>
              <a:rPr lang="ru-RU" sz="3600" dirty="0" smtClean="0"/>
              <a:t> </a:t>
            </a:r>
            <a:r>
              <a:rPr lang="ru-RU" sz="3600" dirty="0" err="1" smtClean="0"/>
              <a:t>група</a:t>
            </a:r>
            <a:r>
              <a:rPr lang="ru-RU" sz="3600" dirty="0" smtClean="0"/>
              <a:t> "</a:t>
            </a:r>
            <a:r>
              <a:rPr lang="ru-RU" sz="3600" dirty="0" err="1" smtClean="0"/>
              <a:t>Бу-Ба-Бу</a:t>
            </a:r>
            <a:r>
              <a:rPr lang="ru-RU" sz="3600" dirty="0" smtClean="0"/>
              <a:t>" (бурлеск, балаган, </a:t>
            </a:r>
            <a:r>
              <a:rPr lang="ru-RU" sz="3600" dirty="0" err="1" smtClean="0"/>
              <a:t>буфонада</a:t>
            </a:r>
            <a:r>
              <a:rPr lang="ru-RU" sz="3600" dirty="0" smtClean="0"/>
              <a:t>) </a:t>
            </a:r>
            <a:r>
              <a:rPr lang="ru-RU" sz="3600" dirty="0" err="1" smtClean="0"/>
              <a:t>було</a:t>
            </a:r>
            <a:r>
              <a:rPr lang="ru-RU" sz="3600" dirty="0" smtClean="0"/>
              <a:t> </a:t>
            </a:r>
            <a:r>
              <a:rPr lang="ru-RU" sz="3600" dirty="0" err="1" smtClean="0"/>
              <a:t>створенао</a:t>
            </a:r>
            <a:r>
              <a:rPr lang="ru-RU" sz="3600" dirty="0" smtClean="0"/>
              <a:t> в </a:t>
            </a:r>
            <a:r>
              <a:rPr lang="ru-RU" sz="3600" dirty="0" err="1" smtClean="0"/>
              <a:t>квітні</a:t>
            </a:r>
            <a:r>
              <a:rPr lang="ru-RU" sz="3600" dirty="0" smtClean="0"/>
              <a:t> 1985 року як </a:t>
            </a:r>
            <a:r>
              <a:rPr lang="ru-RU" sz="3600" dirty="0" err="1" smtClean="0"/>
              <a:t>відгук</a:t>
            </a:r>
            <a:r>
              <a:rPr lang="ru-RU" sz="3600" dirty="0" smtClean="0"/>
              <a:t> на </a:t>
            </a:r>
            <a:r>
              <a:rPr lang="ru-RU" sz="3600" dirty="0" err="1" smtClean="0"/>
              <a:t>події</a:t>
            </a:r>
            <a:r>
              <a:rPr lang="ru-RU" sz="3600" dirty="0" smtClean="0"/>
              <a:t> того часу </a:t>
            </a:r>
            <a:r>
              <a:rPr lang="ru-RU" sz="3600" dirty="0" err="1" smtClean="0"/>
              <a:t>й</a:t>
            </a:r>
            <a:r>
              <a:rPr lang="ru-RU" sz="3600" dirty="0" smtClean="0"/>
              <a:t> </a:t>
            </a:r>
            <a:r>
              <a:rPr lang="ru-RU" sz="3600" dirty="0" err="1" smtClean="0"/>
              <a:t>більшою</a:t>
            </a:r>
            <a:r>
              <a:rPr lang="ru-RU" sz="3600" dirty="0" smtClean="0"/>
              <a:t> </a:t>
            </a:r>
            <a:r>
              <a:rPr lang="ru-RU" sz="3600" dirty="0" err="1" smtClean="0"/>
              <a:t>мірою</a:t>
            </a:r>
            <a:r>
              <a:rPr lang="ru-RU" sz="3600" dirty="0" smtClean="0"/>
              <a:t> як </a:t>
            </a:r>
            <a:r>
              <a:rPr lang="ru-RU" sz="3600" dirty="0" err="1" smtClean="0"/>
              <a:t>опозиція</a:t>
            </a:r>
            <a:r>
              <a:rPr lang="ru-RU" sz="3600" dirty="0" smtClean="0"/>
              <a:t> </a:t>
            </a:r>
            <a:r>
              <a:rPr lang="ru-RU" sz="3600" dirty="0" err="1" smtClean="0"/>
              <a:t>існуючій</a:t>
            </a:r>
            <a:r>
              <a:rPr lang="ru-RU" sz="3600" dirty="0" smtClean="0"/>
              <a:t> </a:t>
            </a:r>
            <a:r>
              <a:rPr lang="ru-RU" sz="3600" dirty="0" err="1" smtClean="0"/>
              <a:t>офіціозній</a:t>
            </a:r>
            <a:r>
              <a:rPr lang="ru-RU" sz="3600" dirty="0" smtClean="0"/>
              <a:t> </a:t>
            </a:r>
            <a:r>
              <a:rPr lang="ru-RU" sz="3600" dirty="0" err="1" smtClean="0"/>
              <a:t>літературі</a:t>
            </a:r>
            <a:r>
              <a:rPr lang="ru-RU" sz="3600" dirty="0" smtClean="0"/>
              <a:t>. </a:t>
            </a:r>
            <a:r>
              <a:rPr lang="ru-RU" sz="3600" dirty="0" err="1" smtClean="0"/>
              <a:t>Її</a:t>
            </a:r>
            <a:r>
              <a:rPr lang="ru-RU" sz="3600" dirty="0" smtClean="0"/>
              <a:t> </a:t>
            </a:r>
            <a:r>
              <a:rPr lang="ru-RU" sz="3600" dirty="0" err="1" smtClean="0"/>
              <a:t>засновниками</a:t>
            </a:r>
            <a:r>
              <a:rPr lang="ru-RU" sz="3600" dirty="0" smtClean="0"/>
              <a:t> стали </a:t>
            </a:r>
            <a:r>
              <a:rPr lang="ru-RU" sz="3600" dirty="0" err="1" smtClean="0"/>
              <a:t>троє</a:t>
            </a:r>
            <a:r>
              <a:rPr lang="ru-RU" sz="3600" dirty="0" smtClean="0"/>
              <a:t> </a:t>
            </a:r>
            <a:r>
              <a:rPr lang="ru-RU" sz="3600" dirty="0" err="1" smtClean="0"/>
              <a:t>молодих</a:t>
            </a:r>
            <a:r>
              <a:rPr lang="ru-RU" sz="3600" dirty="0" smtClean="0"/>
              <a:t> </a:t>
            </a:r>
            <a:r>
              <a:rPr lang="ru-RU" sz="3600" dirty="0" err="1" smtClean="0"/>
              <a:t>поетів</a:t>
            </a:r>
            <a:r>
              <a:rPr lang="ru-RU" sz="3600" dirty="0" smtClean="0"/>
              <a:t> (на той час </a:t>
            </a:r>
            <a:r>
              <a:rPr lang="ru-RU" sz="3600" dirty="0" err="1" smtClean="0"/>
              <a:t>їм</a:t>
            </a:r>
            <a:r>
              <a:rPr lang="ru-RU" sz="3600" dirty="0" smtClean="0"/>
              <a:t> </a:t>
            </a:r>
            <a:r>
              <a:rPr lang="ru-RU" sz="3600" dirty="0" err="1" smtClean="0"/>
              <a:t>було</a:t>
            </a:r>
            <a:r>
              <a:rPr lang="ru-RU" sz="3600" dirty="0" smtClean="0"/>
              <a:t> по 24-25 </a:t>
            </a:r>
            <a:r>
              <a:rPr lang="ru-RU" sz="3600" dirty="0" err="1" smtClean="0"/>
              <a:t>років</a:t>
            </a:r>
            <a:r>
              <a:rPr lang="ru-RU" sz="3600" dirty="0" smtClean="0"/>
              <a:t>): </a:t>
            </a:r>
            <a:r>
              <a:rPr lang="ru-RU" sz="3600" dirty="0" err="1" smtClean="0"/>
              <a:t>Ю.Андрухович</a:t>
            </a:r>
            <a:r>
              <a:rPr lang="ru-RU" sz="3600" dirty="0" smtClean="0"/>
              <a:t> </a:t>
            </a:r>
            <a:r>
              <a:rPr lang="ru-RU" sz="3600" dirty="0" err="1" smtClean="0"/>
              <a:t>із</a:t>
            </a:r>
            <a:r>
              <a:rPr lang="ru-RU" sz="3600" dirty="0" smtClean="0"/>
              <a:t> </a:t>
            </a:r>
            <a:r>
              <a:rPr lang="ru-RU" sz="3600" dirty="0" err="1" smtClean="0"/>
              <a:t>Івано-Франківська</a:t>
            </a:r>
            <a:r>
              <a:rPr lang="ru-RU" sz="3600" dirty="0" smtClean="0"/>
              <a:t>, </a:t>
            </a:r>
            <a:r>
              <a:rPr lang="ru-RU" sz="3600" dirty="0" err="1" smtClean="0"/>
              <a:t>В.Неборак</a:t>
            </a:r>
            <a:r>
              <a:rPr lang="ru-RU" sz="3600" dirty="0" smtClean="0"/>
              <a:t> </a:t>
            </a:r>
            <a:r>
              <a:rPr lang="ru-RU" sz="3600" dirty="0" err="1" smtClean="0"/>
              <a:t>зі</a:t>
            </a:r>
            <a:r>
              <a:rPr lang="ru-RU" sz="3600" dirty="0" smtClean="0"/>
              <a:t> Львова та </a:t>
            </a:r>
            <a:r>
              <a:rPr lang="ru-RU" sz="3600" dirty="0" err="1" smtClean="0"/>
              <a:t>О.Ірванець</a:t>
            </a:r>
            <a:r>
              <a:rPr lang="ru-RU" sz="3600" dirty="0" smtClean="0"/>
              <a:t> </a:t>
            </a:r>
            <a:r>
              <a:rPr lang="ru-RU" sz="3600" dirty="0" err="1" smtClean="0"/>
              <a:t>із</a:t>
            </a:r>
            <a:r>
              <a:rPr lang="ru-RU" sz="3600" dirty="0" smtClean="0"/>
              <a:t> </a:t>
            </a:r>
            <a:r>
              <a:rPr lang="ru-RU" sz="3600" dirty="0" err="1" smtClean="0"/>
              <a:t>Рівного</a:t>
            </a:r>
            <a:r>
              <a:rPr lang="ru-RU" sz="3600" dirty="0" smtClean="0"/>
              <a:t>. До </a:t>
            </a:r>
            <a:r>
              <a:rPr lang="ru-RU" sz="3600" dirty="0" err="1" smtClean="0"/>
              <a:t>цього</a:t>
            </a:r>
            <a:r>
              <a:rPr lang="ru-RU" sz="3600" dirty="0" smtClean="0"/>
              <a:t> вони </a:t>
            </a:r>
            <a:r>
              <a:rPr lang="ru-RU" sz="3600" dirty="0" err="1" smtClean="0"/>
              <a:t>вже</a:t>
            </a:r>
            <a:r>
              <a:rPr lang="ru-RU" sz="3600" dirty="0" smtClean="0"/>
              <a:t> </a:t>
            </a:r>
            <a:r>
              <a:rPr lang="ru-RU" sz="3600" dirty="0" err="1" smtClean="0"/>
              <a:t>друкувалися</a:t>
            </a:r>
            <a:r>
              <a:rPr lang="ru-RU" sz="3600" dirty="0" smtClean="0"/>
              <a:t> в </a:t>
            </a:r>
            <a:r>
              <a:rPr lang="ru-RU" sz="3600" dirty="0" err="1" smtClean="0"/>
              <a:t>періодиці</a:t>
            </a:r>
            <a:r>
              <a:rPr lang="ru-RU" sz="3600" dirty="0" smtClean="0"/>
              <a:t>, </a:t>
            </a:r>
            <a:r>
              <a:rPr lang="ru-RU" sz="3600" dirty="0" err="1" smtClean="0"/>
              <a:t>й</a:t>
            </a:r>
            <a:r>
              <a:rPr lang="ru-RU" sz="3600" dirty="0" smtClean="0"/>
              <a:t> у кожного </a:t>
            </a:r>
            <a:r>
              <a:rPr lang="ru-RU" sz="3600" dirty="0" err="1" smtClean="0"/>
              <a:t>були</a:t>
            </a:r>
            <a:r>
              <a:rPr lang="ru-RU" sz="3600" dirty="0" smtClean="0"/>
              <a:t> </a:t>
            </a:r>
            <a:r>
              <a:rPr lang="ru-RU" sz="3600" dirty="0" err="1" smtClean="0"/>
              <a:t>власні</a:t>
            </a:r>
            <a:r>
              <a:rPr lang="ru-RU" sz="3600" dirty="0" smtClean="0"/>
              <a:t>, </a:t>
            </a:r>
            <a:r>
              <a:rPr lang="ru-RU" sz="3600" dirty="0" err="1" smtClean="0"/>
              <a:t>але</a:t>
            </a:r>
            <a:r>
              <a:rPr lang="ru-RU" sz="3600" dirty="0" smtClean="0"/>
              <a:t> </a:t>
            </a:r>
            <a:r>
              <a:rPr lang="ru-RU" sz="3600" dirty="0" err="1" smtClean="0"/>
              <a:t>дуже</a:t>
            </a:r>
            <a:r>
              <a:rPr lang="ru-RU" sz="3600" dirty="0" smtClean="0"/>
              <a:t> </a:t>
            </a:r>
            <a:r>
              <a:rPr lang="ru-RU" sz="3600" dirty="0" err="1" smtClean="0"/>
              <a:t>схожі</a:t>
            </a:r>
            <a:r>
              <a:rPr lang="ru-RU" sz="3600" dirty="0" smtClean="0"/>
              <a:t> погляди на шляхи </a:t>
            </a:r>
            <a:r>
              <a:rPr lang="ru-RU" sz="3600" dirty="0" err="1" smtClean="0"/>
              <a:t>подальшого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розвитку</a:t>
            </a:r>
            <a:r>
              <a:rPr lang="ru-RU" sz="3600" dirty="0" smtClean="0"/>
              <a:t> </a:t>
            </a:r>
            <a:r>
              <a:rPr lang="ru-RU" sz="3600" dirty="0" err="1" smtClean="0"/>
              <a:t>української</a:t>
            </a:r>
            <a:r>
              <a:rPr lang="ru-RU" sz="3600" dirty="0" smtClean="0"/>
              <a:t> </a:t>
            </a:r>
            <a:r>
              <a:rPr lang="ru-RU" sz="3600" dirty="0" err="1" smtClean="0"/>
              <a:t>поезії</a:t>
            </a:r>
            <a:r>
              <a:rPr lang="ru-RU" sz="3600" dirty="0" smtClean="0"/>
              <a:t>. І </a:t>
            </a:r>
            <a:r>
              <a:rPr lang="ru-RU" sz="3600" dirty="0" err="1" smtClean="0"/>
              <a:t>ці</a:t>
            </a:r>
            <a:r>
              <a:rPr lang="ru-RU" sz="3600" dirty="0" smtClean="0"/>
              <a:t> погляди </a:t>
            </a:r>
            <a:r>
              <a:rPr lang="ru-RU" sz="3600" dirty="0" err="1" smtClean="0"/>
              <a:t>знайшли</a:t>
            </a:r>
            <a:r>
              <a:rPr lang="ru-RU" sz="3600" dirty="0" smtClean="0"/>
              <a:t> </a:t>
            </a:r>
            <a:r>
              <a:rPr lang="ru-RU" sz="3600" dirty="0" err="1" smtClean="0"/>
              <a:t>відображення</a:t>
            </a:r>
            <a:r>
              <a:rPr lang="ru-RU" sz="3600" dirty="0" smtClean="0"/>
              <a:t> в </a:t>
            </a:r>
            <a:r>
              <a:rPr lang="ru-RU" sz="3600" dirty="0" err="1" smtClean="0"/>
              <a:t>творчості</a:t>
            </a:r>
            <a:r>
              <a:rPr lang="ru-RU" sz="3600" dirty="0" smtClean="0"/>
              <a:t> </a:t>
            </a:r>
            <a:r>
              <a:rPr lang="ru-RU" sz="3600" dirty="0" err="1" smtClean="0"/>
              <a:t>бубабістів</a:t>
            </a:r>
            <a:r>
              <a:rPr lang="ru-RU" sz="3600" dirty="0" smtClean="0"/>
              <a:t>. </a:t>
            </a:r>
            <a:r>
              <a:rPr lang="ru-RU" sz="3600" dirty="0" err="1" smtClean="0"/>
              <a:t>Оглядаючи</a:t>
            </a:r>
            <a:r>
              <a:rPr lang="ru-RU" sz="3600" dirty="0" smtClean="0"/>
              <a:t> </a:t>
            </a:r>
            <a:r>
              <a:rPr lang="ru-RU" sz="3600" dirty="0" err="1" smtClean="0"/>
              <a:t>поетичну</a:t>
            </a:r>
            <a:r>
              <a:rPr lang="ru-RU" sz="3600" dirty="0" smtClean="0"/>
              <a:t> </a:t>
            </a:r>
            <a:r>
              <a:rPr lang="ru-RU" sz="3600" dirty="0" err="1" smtClean="0"/>
              <a:t>творчість</a:t>
            </a:r>
            <a:r>
              <a:rPr lang="ru-RU" sz="3600" dirty="0" smtClean="0"/>
              <a:t> </a:t>
            </a:r>
            <a:r>
              <a:rPr lang="ru-RU" sz="3600" dirty="0" err="1" smtClean="0"/>
              <a:t>групи</a:t>
            </a:r>
            <a:r>
              <a:rPr lang="ru-RU" sz="3600" dirty="0" smtClean="0"/>
              <a:t> "</a:t>
            </a:r>
            <a:r>
              <a:rPr lang="ru-RU" sz="3600" dirty="0" err="1" smtClean="0"/>
              <a:t>Бу-Ба-Бу</a:t>
            </a:r>
            <a:r>
              <a:rPr lang="ru-RU" sz="3600" dirty="0" smtClean="0"/>
              <a:t>"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позицій</a:t>
            </a:r>
            <a:r>
              <a:rPr lang="ru-RU" sz="3600" dirty="0" smtClean="0"/>
              <a:t> початку </a:t>
            </a:r>
            <a:r>
              <a:rPr lang="en-US" sz="3600" dirty="0" smtClean="0"/>
              <a:t>XXI</a:t>
            </a:r>
            <a:r>
              <a:rPr lang="ru-RU" sz="3600" dirty="0" smtClean="0"/>
              <a:t>ст., </a:t>
            </a:r>
            <a:r>
              <a:rPr lang="ru-RU" sz="3600" dirty="0" err="1" smtClean="0"/>
              <a:t>можна</a:t>
            </a:r>
            <a:r>
              <a:rPr lang="ru-RU" sz="3600" dirty="0" smtClean="0"/>
              <a:t> </a:t>
            </a:r>
            <a:r>
              <a:rPr lang="ru-RU" sz="3600" dirty="0" err="1" smtClean="0"/>
              <a:t>відзначити</a:t>
            </a:r>
            <a:r>
              <a:rPr lang="ru-RU" sz="3600" dirty="0" smtClean="0"/>
              <a:t> в </a:t>
            </a:r>
            <a:r>
              <a:rPr lang="ru-RU" sz="3600" dirty="0" err="1" smtClean="0"/>
              <a:t>ній</a:t>
            </a:r>
            <a:r>
              <a:rPr lang="ru-RU" sz="3600" dirty="0" smtClean="0"/>
              <a:t> </a:t>
            </a:r>
            <a:r>
              <a:rPr lang="ru-RU" sz="3600" dirty="0" err="1" smtClean="0"/>
              <a:t>такі</a:t>
            </a:r>
            <a:r>
              <a:rPr lang="ru-RU" sz="3600" dirty="0" smtClean="0"/>
              <a:t> </a:t>
            </a:r>
            <a:r>
              <a:rPr lang="ru-RU" sz="3600" dirty="0" err="1" smtClean="0"/>
              <a:t>особливості.Збагачення</a:t>
            </a:r>
            <a:r>
              <a:rPr lang="ru-RU" sz="3600" dirty="0" smtClean="0"/>
              <a:t> тематики </a:t>
            </a:r>
            <a:r>
              <a:rPr lang="ru-RU" sz="3600" dirty="0" err="1" smtClean="0"/>
              <a:t>й</a:t>
            </a:r>
            <a:r>
              <a:rPr lang="ru-RU" sz="3600" dirty="0" smtClean="0"/>
              <a:t> проблематики. Так, </a:t>
            </a:r>
            <a:r>
              <a:rPr lang="ru-RU" sz="3600" dirty="0" err="1" smtClean="0"/>
              <a:t>об'єднуючою</a:t>
            </a:r>
            <a:r>
              <a:rPr lang="ru-RU" sz="3600" dirty="0" smtClean="0"/>
              <a:t> для них </a:t>
            </a:r>
            <a:r>
              <a:rPr lang="ru-RU" sz="3600" dirty="0" err="1" smtClean="0"/>
              <a:t>стає</a:t>
            </a:r>
            <a:r>
              <a:rPr lang="ru-RU" sz="3600" dirty="0" smtClean="0"/>
              <a:t> тема </a:t>
            </a:r>
            <a:r>
              <a:rPr lang="ru-RU" sz="3600" dirty="0" err="1" smtClean="0"/>
              <a:t>міста</a:t>
            </a:r>
            <a:r>
              <a:rPr lang="ru-RU" sz="3600" dirty="0" smtClean="0"/>
              <a:t>. </a:t>
            </a:r>
            <a:r>
              <a:rPr lang="ru-RU" sz="3600" dirty="0" err="1" smtClean="0"/>
              <a:t>Найбільш</a:t>
            </a:r>
            <a:r>
              <a:rPr lang="ru-RU" sz="3600" dirty="0" smtClean="0"/>
              <a:t> </a:t>
            </a:r>
            <a:r>
              <a:rPr lang="ru-RU" sz="3600" dirty="0" err="1" smtClean="0"/>
              <a:t>цілісний</a:t>
            </a:r>
            <a:r>
              <a:rPr lang="ru-RU" sz="3600" dirty="0" smtClean="0"/>
              <a:t> характер вона </a:t>
            </a:r>
            <a:r>
              <a:rPr lang="ru-RU" sz="3600" dirty="0" err="1" smtClean="0"/>
              <a:t>має</a:t>
            </a:r>
            <a:r>
              <a:rPr lang="ru-RU" sz="3600" dirty="0" smtClean="0"/>
              <a:t> в </a:t>
            </a:r>
            <a:r>
              <a:rPr lang="ru-RU" sz="3600" dirty="0" err="1" smtClean="0"/>
              <a:t>Ю.Андруховича</a:t>
            </a:r>
            <a:r>
              <a:rPr lang="ru-RU" sz="3600" dirty="0" smtClean="0"/>
              <a:t>. </a:t>
            </a:r>
            <a:r>
              <a:rPr lang="ru-RU" sz="3600" dirty="0" err="1" smtClean="0"/>
              <a:t>Усі</a:t>
            </a:r>
            <a:r>
              <a:rPr lang="ru-RU" sz="3600" dirty="0" smtClean="0"/>
              <a:t> </a:t>
            </a:r>
            <a:r>
              <a:rPr lang="ru-RU" sz="3600" dirty="0" err="1" smtClean="0"/>
              <a:t>його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збірки</a:t>
            </a:r>
            <a:r>
              <a:rPr lang="ru-RU" sz="3600" dirty="0" smtClean="0"/>
              <a:t> ("Небо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площі</a:t>
            </a:r>
            <a:r>
              <a:rPr lang="ru-RU" sz="3600" dirty="0" smtClean="0"/>
              <a:t>", "</a:t>
            </a:r>
            <a:r>
              <a:rPr lang="ru-RU" sz="3600" dirty="0" err="1" smtClean="0"/>
              <a:t>Середмістя</a:t>
            </a:r>
            <a:r>
              <a:rPr lang="ru-RU" sz="3600" dirty="0" smtClean="0"/>
              <a:t>", "</a:t>
            </a:r>
            <a:r>
              <a:rPr lang="ru-RU" sz="3600" dirty="0" err="1" smtClean="0"/>
              <a:t>Екзотичні</a:t>
            </a:r>
            <a:r>
              <a:rPr lang="ru-RU" sz="3600" dirty="0" smtClean="0"/>
              <a:t> птахи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рослини</a:t>
            </a:r>
            <a:r>
              <a:rPr lang="ru-RU" sz="3600" dirty="0" smtClean="0"/>
              <a:t>") </a:t>
            </a:r>
            <a:r>
              <a:rPr lang="ru-RU" sz="3600" dirty="0" err="1" smtClean="0"/>
              <a:t>прагнуть</a:t>
            </a:r>
            <a:r>
              <a:rPr lang="ru-RU" sz="3600" dirty="0" smtClean="0"/>
              <a:t> </a:t>
            </a:r>
            <a:r>
              <a:rPr lang="ru-RU" sz="3600" dirty="0" err="1" smtClean="0"/>
              <a:t>одухотворити</a:t>
            </a:r>
            <a:r>
              <a:rPr lang="ru-RU" sz="3600" dirty="0" smtClean="0"/>
              <a:t> </a:t>
            </a:r>
            <a:r>
              <a:rPr lang="ru-RU" sz="3600" dirty="0" err="1" smtClean="0"/>
              <a:t>повсякденний</a:t>
            </a:r>
            <a:r>
              <a:rPr lang="ru-RU" sz="3600" dirty="0" smtClean="0"/>
              <a:t> </a:t>
            </a:r>
            <a:r>
              <a:rPr lang="ru-RU" sz="3600" dirty="0" err="1" smtClean="0"/>
              <a:t>побут</a:t>
            </a:r>
            <a:r>
              <a:rPr lang="ru-RU" sz="3600" dirty="0" smtClean="0"/>
              <a:t>, </a:t>
            </a:r>
            <a:r>
              <a:rPr lang="ru-RU" sz="3600" dirty="0" err="1" smtClean="0"/>
              <a:t>оживити</a:t>
            </a:r>
            <a:r>
              <a:rPr lang="ru-RU" sz="3600" dirty="0" smtClean="0"/>
              <a:t> </a:t>
            </a:r>
            <a:r>
              <a:rPr lang="ru-RU" sz="3600" dirty="0" err="1" smtClean="0"/>
              <a:t>старий</a:t>
            </a:r>
            <a:r>
              <a:rPr lang="ru-RU" sz="3600" dirty="0" smtClean="0"/>
              <a:t>, </a:t>
            </a:r>
            <a:r>
              <a:rPr lang="ru-RU" sz="3600" dirty="0" err="1" smtClean="0"/>
              <a:t>порослий</a:t>
            </a:r>
            <a:r>
              <a:rPr lang="ru-RU" sz="3600" dirty="0" smtClean="0"/>
              <a:t> мохом </a:t>
            </a:r>
            <a:r>
              <a:rPr lang="ru-RU" sz="3600" dirty="0" err="1" smtClean="0"/>
              <a:t>камінь</a:t>
            </a:r>
            <a:r>
              <a:rPr lang="ru-RU" sz="3600" dirty="0" smtClean="0"/>
              <a:t>, </a:t>
            </a:r>
            <a:r>
              <a:rPr lang="ru-RU" sz="3600" dirty="0" err="1" smtClean="0"/>
              <a:t>прочитати</a:t>
            </a:r>
            <a:r>
              <a:rPr lang="ru-RU" sz="3600" dirty="0" smtClean="0"/>
              <a:t> на </a:t>
            </a:r>
            <a:r>
              <a:rPr lang="ru-RU" sz="3600" dirty="0" err="1" smtClean="0"/>
              <a:t>його</a:t>
            </a:r>
            <a:r>
              <a:rPr lang="ru-RU" sz="3600" dirty="0" smtClean="0"/>
              <a:t> гранях </a:t>
            </a:r>
            <a:r>
              <a:rPr lang="ru-RU" sz="3600" dirty="0" err="1" smtClean="0"/>
              <a:t>життєпис</a:t>
            </a:r>
            <a:r>
              <a:rPr lang="ru-RU" sz="3600" dirty="0" smtClean="0"/>
              <a:t> </a:t>
            </a:r>
            <a:r>
              <a:rPr lang="ru-RU" sz="3600" dirty="0" err="1" smtClean="0"/>
              <a:t>предків</a:t>
            </a:r>
            <a:r>
              <a:rPr lang="ru-RU" sz="3600" dirty="0" smtClean="0"/>
              <a:t>. У таких </a:t>
            </a:r>
            <a:r>
              <a:rPr lang="ru-RU" sz="3600" dirty="0" err="1" smtClean="0"/>
              <a:t>віршах</a:t>
            </a:r>
            <a:r>
              <a:rPr lang="ru-RU" sz="3600" dirty="0" smtClean="0"/>
              <a:t> як "</a:t>
            </a:r>
            <a:r>
              <a:rPr lang="ru-RU" sz="3600" dirty="0" err="1" smtClean="0"/>
              <a:t>Фортечний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провулок</a:t>
            </a:r>
            <a:r>
              <a:rPr lang="ru-RU" sz="3600" dirty="0" smtClean="0"/>
              <a:t>", "Замок", "</a:t>
            </a:r>
            <a:r>
              <a:rPr lang="ru-RU" sz="3600" dirty="0" err="1" smtClean="0"/>
              <a:t>Вулиця</a:t>
            </a:r>
            <a:r>
              <a:rPr lang="ru-RU" sz="3600" dirty="0" smtClean="0"/>
              <a:t> </a:t>
            </a:r>
            <a:r>
              <a:rPr lang="ru-RU" sz="3600" dirty="0" err="1" smtClean="0"/>
              <a:t>Єреванська</a:t>
            </a:r>
            <a:r>
              <a:rPr lang="ru-RU" sz="3600" dirty="0" smtClean="0"/>
              <a:t>", "</a:t>
            </a:r>
            <a:r>
              <a:rPr lang="ru-RU" sz="3600" dirty="0" err="1" smtClean="0"/>
              <a:t>Ринок</a:t>
            </a:r>
            <a:r>
              <a:rPr lang="ru-RU" sz="3600" dirty="0" smtClean="0"/>
              <a:t>", "</a:t>
            </a:r>
            <a:r>
              <a:rPr lang="ru-RU" sz="3600" dirty="0" err="1" smtClean="0"/>
              <a:t>Бібліотека</a:t>
            </a:r>
            <a:r>
              <a:rPr lang="ru-RU" sz="3600" dirty="0" smtClean="0"/>
              <a:t>" та </a:t>
            </a:r>
            <a:r>
              <a:rPr lang="ru-RU" sz="3600" dirty="0" err="1" smtClean="0"/>
              <a:t>подібних</a:t>
            </a:r>
            <a:r>
              <a:rPr lang="ru-RU" sz="3600" dirty="0" smtClean="0"/>
              <a:t> поет не просто </a:t>
            </a:r>
            <a:r>
              <a:rPr lang="ru-RU" sz="3600" dirty="0" err="1" smtClean="0"/>
              <a:t>оспівує</a:t>
            </a:r>
            <a:r>
              <a:rPr lang="ru-RU" sz="3600" dirty="0" smtClean="0"/>
              <a:t> </a:t>
            </a:r>
            <a:r>
              <a:rPr lang="ru-RU" sz="3600" dirty="0" err="1" smtClean="0"/>
              <a:t>місто</a:t>
            </a:r>
            <a:r>
              <a:rPr lang="ru-RU" sz="3600" dirty="0" smtClean="0"/>
              <a:t> та </a:t>
            </a:r>
            <a:r>
              <a:rPr lang="ru-RU" sz="3600" dirty="0" err="1" smtClean="0"/>
              <a:t>його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елементи</a:t>
            </a:r>
            <a:r>
              <a:rPr lang="ru-RU" sz="3600" dirty="0" smtClean="0"/>
              <a:t>, а </a:t>
            </a:r>
            <a:r>
              <a:rPr lang="ru-RU" sz="3600" dirty="0" err="1" smtClean="0"/>
              <a:t>розкриває</a:t>
            </a:r>
            <a:r>
              <a:rPr lang="ru-RU" sz="3600" dirty="0" smtClean="0"/>
              <a:t> </a:t>
            </a:r>
            <a:r>
              <a:rPr lang="ru-RU" sz="3600" dirty="0" err="1" smtClean="0"/>
              <a:t>їхню</a:t>
            </a:r>
            <a:r>
              <a:rPr lang="ru-RU" sz="3600" dirty="0" smtClean="0"/>
              <a:t> </a:t>
            </a:r>
            <a:r>
              <a:rPr lang="ru-RU" sz="3600" dirty="0" err="1" smtClean="0"/>
              <a:t>сутність</a:t>
            </a:r>
            <a:r>
              <a:rPr lang="ru-RU" sz="3600" dirty="0" smtClean="0"/>
              <a:t>, </a:t>
            </a:r>
            <a:r>
              <a:rPr lang="ru-RU" sz="3600" dirty="0" err="1" smtClean="0"/>
              <a:t>показує</a:t>
            </a:r>
            <a:r>
              <a:rPr lang="ru-RU" sz="3600" dirty="0" smtClean="0"/>
              <a:t> </a:t>
            </a:r>
            <a:r>
              <a:rPr lang="ru-RU" sz="3600" dirty="0" err="1" smtClean="0"/>
              <a:t>їхній</a:t>
            </a:r>
            <a:r>
              <a:rPr lang="ru-RU" sz="3600" dirty="0" smtClean="0"/>
              <a:t> </a:t>
            </a:r>
            <a:r>
              <a:rPr lang="ru-RU" sz="3600" dirty="0" err="1" smtClean="0"/>
              <a:t>зв'язок</a:t>
            </a:r>
            <a:r>
              <a:rPr lang="ru-RU" sz="3600" dirty="0" smtClean="0"/>
              <a:t> </a:t>
            </a:r>
            <a:r>
              <a:rPr lang="ru-RU" sz="3600" dirty="0" err="1" smtClean="0"/>
              <a:t>із</a:t>
            </a:r>
            <a:r>
              <a:rPr lang="ru-RU" sz="3600" dirty="0" smtClean="0"/>
              <a:t> </a:t>
            </a:r>
            <a:r>
              <a:rPr lang="ru-RU" sz="3600" dirty="0" err="1" smtClean="0"/>
              <a:t>людиною</a:t>
            </a:r>
            <a:r>
              <a:rPr lang="ru-RU" sz="3600" dirty="0" smtClean="0"/>
              <a:t>. </a:t>
            </a:r>
            <a:r>
              <a:rPr lang="ru-RU" sz="3600" dirty="0" err="1" smtClean="0"/>
              <a:t>В.Неборак</a:t>
            </a:r>
            <a:r>
              <a:rPr lang="ru-RU" sz="3600" dirty="0" smtClean="0"/>
              <a:t>, </a:t>
            </a:r>
            <a:r>
              <a:rPr lang="ru-RU" sz="3600" dirty="0" err="1" smtClean="0"/>
              <a:t>звертаючись</a:t>
            </a:r>
            <a:r>
              <a:rPr lang="ru-RU" sz="3600" dirty="0" smtClean="0"/>
              <a:t> до </a:t>
            </a:r>
            <a:r>
              <a:rPr lang="ru-RU" sz="3600" dirty="0" err="1" smtClean="0"/>
              <a:t>урбаністичної</a:t>
            </a:r>
            <a:r>
              <a:rPr lang="ru-RU" sz="3600" dirty="0" smtClean="0"/>
              <a:t> тематики, </a:t>
            </a:r>
            <a:r>
              <a:rPr lang="ru-RU" sz="3600" dirty="0" err="1" smtClean="0"/>
              <a:t>дуже</a:t>
            </a:r>
            <a:r>
              <a:rPr lang="ru-RU" sz="3600" dirty="0" smtClean="0"/>
              <a:t> часто </a:t>
            </a:r>
            <a:r>
              <a:rPr lang="ru-RU" sz="3600" dirty="0" err="1" smtClean="0"/>
              <a:t>наповнює</a:t>
            </a:r>
            <a:r>
              <a:rPr lang="ru-RU" sz="3600" dirty="0" smtClean="0"/>
              <a:t> </a:t>
            </a:r>
            <a:r>
              <a:rPr lang="ru-RU" sz="3600" dirty="0" err="1" smtClean="0"/>
              <a:t>її</a:t>
            </a:r>
            <a:r>
              <a:rPr lang="ru-RU" sz="3600" dirty="0" smtClean="0"/>
              <a:t> </a:t>
            </a:r>
            <a:r>
              <a:rPr lang="ru-RU" sz="3600" dirty="0" err="1" smtClean="0"/>
              <a:t>філософськими</a:t>
            </a:r>
            <a:r>
              <a:rPr lang="ru-RU" sz="3600" dirty="0" smtClean="0"/>
              <a:t> </a:t>
            </a:r>
            <a:r>
              <a:rPr lang="ru-RU" sz="3600" dirty="0" err="1" smtClean="0"/>
              <a:t>роздумами</a:t>
            </a:r>
            <a:r>
              <a:rPr lang="ru-RU" sz="3600" dirty="0" smtClean="0"/>
              <a:t> про </a:t>
            </a:r>
            <a:r>
              <a:rPr lang="ru-RU" sz="3600" dirty="0" err="1" smtClean="0"/>
              <a:t>сутність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сенс</a:t>
            </a:r>
            <a:r>
              <a:rPr lang="ru-RU" sz="3600" dirty="0" smtClean="0"/>
              <a:t> </a:t>
            </a:r>
            <a:r>
              <a:rPr lang="ru-RU" sz="3600" dirty="0" err="1" smtClean="0"/>
              <a:t>життя</a:t>
            </a:r>
            <a:r>
              <a:rPr lang="ru-RU" sz="3600" dirty="0" smtClean="0"/>
              <a:t>, </a:t>
            </a:r>
            <a:r>
              <a:rPr lang="ru-RU" sz="3600" dirty="0" err="1" smtClean="0"/>
              <a:t>про</a:t>
            </a:r>
            <a:r>
              <a:rPr lang="ru-RU" sz="3600" dirty="0" smtClean="0"/>
              <a:t> </a:t>
            </a:r>
            <a:r>
              <a:rPr lang="ru-RU" sz="3600" dirty="0" err="1" smtClean="0"/>
              <a:t>місце</a:t>
            </a:r>
            <a:r>
              <a:rPr lang="ru-RU" sz="3600" dirty="0" smtClean="0"/>
              <a:t> </a:t>
            </a:r>
            <a:r>
              <a:rPr lang="ru-RU" sz="3600" dirty="0" err="1" smtClean="0"/>
              <a:t>людини</a:t>
            </a:r>
            <a:r>
              <a:rPr lang="ru-RU" sz="3600" dirty="0" smtClean="0"/>
              <a:t> у </a:t>
            </a:r>
            <a:r>
              <a:rPr lang="ru-RU" sz="3600" dirty="0" err="1" smtClean="0"/>
              <a:t>світі</a:t>
            </a:r>
            <a:r>
              <a:rPr lang="ru-RU" sz="3600" dirty="0" smtClean="0"/>
              <a:t> великого </a:t>
            </a:r>
            <a:r>
              <a:rPr lang="ru-RU" sz="3600" dirty="0" err="1" smtClean="0"/>
              <a:t>індустріального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міста</a:t>
            </a:r>
            <a:r>
              <a:rPr lang="ru-RU" sz="3600" dirty="0" smtClean="0"/>
              <a:t>, про </a:t>
            </a:r>
            <a:r>
              <a:rPr lang="ru-RU" sz="3600" dirty="0" err="1" smtClean="0"/>
              <a:t>щастя</a:t>
            </a:r>
            <a:r>
              <a:rPr lang="ru-RU" sz="3600" dirty="0" smtClean="0"/>
              <a:t> </a:t>
            </a:r>
            <a:r>
              <a:rPr lang="ru-RU" sz="3600" dirty="0" err="1" smtClean="0"/>
              <a:t>й</a:t>
            </a:r>
            <a:r>
              <a:rPr lang="ru-RU" sz="3600" dirty="0" smtClean="0"/>
              <a:t> </a:t>
            </a:r>
            <a:r>
              <a:rPr lang="ru-RU" sz="3600" dirty="0" err="1" smtClean="0"/>
              <a:t>зміст</a:t>
            </a:r>
            <a:r>
              <a:rPr lang="ru-RU" sz="3600" dirty="0" smtClean="0"/>
              <a:t> </a:t>
            </a:r>
            <a:r>
              <a:rPr lang="ru-RU" sz="3600" dirty="0" err="1" smtClean="0"/>
              <a:t>людського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існування</a:t>
            </a:r>
            <a:r>
              <a:rPr lang="ru-RU" sz="3600" dirty="0" smtClean="0"/>
              <a:t>, </a:t>
            </a:r>
            <a:r>
              <a:rPr lang="ru-RU" sz="3600" dirty="0" err="1" smtClean="0"/>
              <a:t>про</a:t>
            </a:r>
            <a:r>
              <a:rPr lang="ru-RU" sz="3600" dirty="0" smtClean="0"/>
              <a:t> </a:t>
            </a:r>
            <a:r>
              <a:rPr lang="ru-RU" sz="3600" dirty="0" err="1" smtClean="0"/>
              <a:t>примхливість</a:t>
            </a:r>
            <a:r>
              <a:rPr lang="ru-RU" sz="3600" dirty="0" smtClean="0"/>
              <a:t> </a:t>
            </a:r>
            <a:r>
              <a:rPr lang="ru-RU" sz="3600" dirty="0" err="1" smtClean="0"/>
              <a:t>людської</a:t>
            </a:r>
            <a:r>
              <a:rPr lang="ru-RU" sz="3600" dirty="0" smtClean="0"/>
              <a:t> </a:t>
            </a:r>
            <a:r>
              <a:rPr lang="ru-RU" sz="3600" dirty="0" err="1" smtClean="0"/>
              <a:t>долі</a:t>
            </a:r>
            <a:r>
              <a:rPr lang="ru-RU" sz="3600" dirty="0" smtClean="0"/>
              <a:t>. У </a:t>
            </a:r>
            <a:r>
              <a:rPr lang="ru-RU" sz="3600" dirty="0" err="1" smtClean="0"/>
              <a:t>своїх</a:t>
            </a:r>
            <a:r>
              <a:rPr lang="ru-RU" sz="3600" dirty="0" smtClean="0"/>
              <a:t> </a:t>
            </a:r>
            <a:r>
              <a:rPr lang="ru-RU" sz="3600" dirty="0" err="1" smtClean="0"/>
              <a:t>віршах</a:t>
            </a:r>
            <a:r>
              <a:rPr lang="ru-RU" sz="3600" dirty="0" smtClean="0"/>
              <a:t> </a:t>
            </a:r>
            <a:r>
              <a:rPr lang="ru-RU" sz="3600" dirty="0" err="1" smtClean="0"/>
              <a:t>бубабісти</a:t>
            </a:r>
            <a:r>
              <a:rPr lang="ru-RU" sz="3600" dirty="0" smtClean="0"/>
              <a:t> </a:t>
            </a:r>
            <a:r>
              <a:rPr lang="ru-RU" sz="3600" dirty="0" err="1" smtClean="0"/>
              <a:t>порушують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проблему </a:t>
            </a:r>
            <a:r>
              <a:rPr lang="ru-RU" sz="3600" dirty="0" err="1" smtClean="0"/>
              <a:t>патріотизму</a:t>
            </a:r>
            <a:r>
              <a:rPr lang="ru-RU" sz="3600" dirty="0" smtClean="0"/>
              <a:t> та </a:t>
            </a:r>
            <a:r>
              <a:rPr lang="ru-RU" sz="3600" dirty="0" err="1" smtClean="0"/>
              <a:t>псевдопатріотизму</a:t>
            </a:r>
            <a:r>
              <a:rPr lang="ru-RU" sz="3600" dirty="0" smtClean="0"/>
              <a:t> (</a:t>
            </a:r>
            <a:r>
              <a:rPr lang="ru-RU" sz="3600" dirty="0" err="1" smtClean="0"/>
              <a:t>О.Ірванець</a:t>
            </a:r>
            <a:r>
              <a:rPr lang="ru-RU" sz="3600" dirty="0" smtClean="0"/>
              <a:t> "</a:t>
            </a:r>
            <a:r>
              <a:rPr lang="ru-RU" sz="3600" dirty="0" err="1" smtClean="0"/>
              <a:t>Любіть</a:t>
            </a:r>
            <a:r>
              <a:rPr lang="ru-RU" sz="3600" dirty="0" smtClean="0"/>
              <a:t>!.."), </a:t>
            </a:r>
            <a:r>
              <a:rPr lang="ru-RU" sz="3600" dirty="0" err="1" smtClean="0"/>
              <a:t>розмірковують</a:t>
            </a:r>
            <a:r>
              <a:rPr lang="ru-RU" sz="3600" dirty="0" smtClean="0"/>
              <a:t> над </a:t>
            </a:r>
            <a:r>
              <a:rPr lang="ru-RU" sz="3600" dirty="0" err="1" smtClean="0"/>
              <a:t>завданням</a:t>
            </a:r>
            <a:r>
              <a:rPr lang="ru-RU" sz="3600" dirty="0" smtClean="0"/>
              <a:t> </a:t>
            </a:r>
            <a:r>
              <a:rPr lang="ru-RU" sz="3600" dirty="0" err="1" smtClean="0"/>
              <a:t>поезії</a:t>
            </a:r>
            <a:r>
              <a:rPr lang="ru-RU" sz="3600" dirty="0" smtClean="0"/>
              <a:t> </a:t>
            </a:r>
            <a:r>
              <a:rPr lang="ru-RU" sz="3600" dirty="0" err="1" smtClean="0"/>
              <a:t>й</a:t>
            </a:r>
            <a:r>
              <a:rPr lang="ru-RU" sz="3600" dirty="0" smtClean="0"/>
              <a:t> </a:t>
            </a:r>
            <a:r>
              <a:rPr lang="ru-RU" sz="3600" dirty="0" err="1" smtClean="0"/>
              <a:t>поета</a:t>
            </a:r>
            <a:r>
              <a:rPr lang="ru-RU" sz="3600" dirty="0" smtClean="0"/>
              <a:t> (</a:t>
            </a:r>
            <a:r>
              <a:rPr lang="ru-RU" sz="3600" dirty="0" err="1" smtClean="0"/>
              <a:t>О.Ірванець</a:t>
            </a:r>
            <a:r>
              <a:rPr lang="ru-RU" sz="3600" dirty="0" smtClean="0"/>
              <a:t> "</a:t>
            </a:r>
            <a:r>
              <a:rPr lang="ru-RU" sz="3600" dirty="0" err="1" smtClean="0"/>
              <a:t>Поезію</a:t>
            </a:r>
            <a:r>
              <a:rPr lang="ru-RU" sz="3600" dirty="0" smtClean="0"/>
              <a:t> </a:t>
            </a:r>
            <a:r>
              <a:rPr lang="ru-RU" sz="3600" dirty="0" err="1" smtClean="0"/>
              <a:t>приймаю</a:t>
            </a:r>
            <a:r>
              <a:rPr lang="ru-RU" sz="3600" dirty="0" smtClean="0"/>
              <a:t> як </a:t>
            </a:r>
            <a:r>
              <a:rPr lang="ru-RU" sz="3600" dirty="0" err="1" smtClean="0"/>
              <a:t>професію</a:t>
            </a:r>
            <a:r>
              <a:rPr lang="ru-RU" sz="3600" dirty="0" smtClean="0"/>
              <a:t>", "У </a:t>
            </a:r>
            <a:r>
              <a:rPr lang="ru-RU" sz="3600" dirty="0" err="1" smtClean="0"/>
              <a:t>тихій</a:t>
            </a:r>
            <a:r>
              <a:rPr lang="ru-RU" sz="3600" dirty="0" smtClean="0"/>
              <a:t> </a:t>
            </a:r>
            <a:r>
              <a:rPr lang="ru-RU" sz="3600" dirty="0" err="1" smtClean="0"/>
              <a:t>хаті</a:t>
            </a:r>
            <a:r>
              <a:rPr lang="ru-RU" sz="3600" dirty="0" smtClean="0"/>
              <a:t>…"), </a:t>
            </a:r>
            <a:r>
              <a:rPr lang="ru-RU" sz="3600" dirty="0" err="1" smtClean="0"/>
              <a:t>торкаються</a:t>
            </a:r>
            <a:r>
              <a:rPr lang="ru-RU" sz="3600" dirty="0" smtClean="0"/>
              <a:t> теми </a:t>
            </a:r>
            <a:r>
              <a:rPr lang="ru-RU" sz="3600" dirty="0" err="1" smtClean="0"/>
              <a:t>злочинності</a:t>
            </a:r>
            <a:r>
              <a:rPr lang="ru-RU" sz="3600" dirty="0" smtClean="0"/>
              <a:t> (Ю. </a:t>
            </a:r>
            <a:r>
              <a:rPr lang="ru-RU" sz="3600" dirty="0" err="1" smtClean="0"/>
              <a:t>Андрухович</a:t>
            </a:r>
            <a:r>
              <a:rPr lang="ru-RU" sz="3600" dirty="0" smtClean="0"/>
              <a:t> "</a:t>
            </a:r>
            <a:r>
              <a:rPr lang="ru-RU" sz="3600" dirty="0" err="1" smtClean="0"/>
              <a:t>Кримінальні</a:t>
            </a:r>
            <a:r>
              <a:rPr lang="ru-RU" sz="3600" dirty="0" smtClean="0"/>
              <a:t> </a:t>
            </a:r>
            <a:r>
              <a:rPr lang="ru-RU" sz="3600" dirty="0" err="1" smtClean="0"/>
              <a:t>сонети</a:t>
            </a:r>
            <a:r>
              <a:rPr lang="ru-RU" sz="3600" dirty="0" smtClean="0"/>
              <a:t>", "</a:t>
            </a:r>
            <a:r>
              <a:rPr lang="ru-RU" sz="3600" dirty="0" err="1" smtClean="0"/>
              <a:t>Мафія</a:t>
            </a:r>
            <a:r>
              <a:rPr lang="ru-RU" sz="3600" dirty="0" smtClean="0"/>
              <a:t>", "</a:t>
            </a:r>
            <a:r>
              <a:rPr lang="ru-RU" sz="3600" dirty="0" err="1" smtClean="0"/>
              <a:t>Павло</a:t>
            </a:r>
            <a:r>
              <a:rPr lang="ru-RU" sz="3600" dirty="0" smtClean="0"/>
              <a:t> </a:t>
            </a:r>
            <a:r>
              <a:rPr lang="ru-RU" sz="3600" dirty="0" err="1" smtClean="0"/>
              <a:t>Мацапура</a:t>
            </a:r>
            <a:r>
              <a:rPr lang="ru-RU" sz="3600" dirty="0" smtClean="0"/>
              <a:t>, </a:t>
            </a:r>
            <a:r>
              <a:rPr lang="ru-RU" sz="3600" dirty="0" err="1" smtClean="0"/>
              <a:t>злочинець</a:t>
            </a:r>
            <a:r>
              <a:rPr lang="ru-RU" sz="3600" dirty="0" smtClean="0"/>
              <a:t>").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496944" cy="6858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доробку</a:t>
            </a:r>
            <a:r>
              <a:rPr lang="ru-RU" dirty="0" smtClean="0"/>
              <a:t> </a:t>
            </a:r>
            <a:r>
              <a:rPr lang="ru-RU" dirty="0" err="1" smtClean="0"/>
              <a:t>Ю.Андруховича</a:t>
            </a:r>
            <a:r>
              <a:rPr lang="ru-RU" dirty="0" smtClean="0"/>
              <a:t>, </a:t>
            </a:r>
            <a:r>
              <a:rPr lang="ru-RU" dirty="0" err="1" smtClean="0"/>
              <a:t>В.Неборака</a:t>
            </a:r>
            <a:r>
              <a:rPr lang="ru-RU" dirty="0" smtClean="0"/>
              <a:t> та </a:t>
            </a:r>
            <a:r>
              <a:rPr lang="ru-RU" dirty="0" err="1" smtClean="0"/>
              <a:t>О.Ірванця</a:t>
            </a:r>
            <a:r>
              <a:rPr lang="ru-RU" dirty="0" smtClean="0"/>
              <a:t> </a:t>
            </a:r>
            <a:r>
              <a:rPr lang="ru-RU" dirty="0" err="1" smtClean="0"/>
              <a:t>свідчить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внесла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в </a:t>
            </a:r>
            <a:r>
              <a:rPr lang="ru-RU" dirty="0" err="1" smtClean="0"/>
              <a:t>сучасну</a:t>
            </a:r>
            <a:r>
              <a:rPr lang="ru-RU" dirty="0" smtClean="0"/>
              <a:t> </a:t>
            </a:r>
            <a:r>
              <a:rPr lang="ru-RU" dirty="0" err="1" smtClean="0"/>
              <a:t>українську</a:t>
            </a:r>
            <a:r>
              <a:rPr lang="ru-RU" dirty="0" smtClean="0"/>
              <a:t> </a:t>
            </a:r>
            <a:r>
              <a:rPr lang="ru-RU" dirty="0" err="1" smtClean="0"/>
              <a:t>поезію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стала </a:t>
            </a:r>
            <a:r>
              <a:rPr lang="ru-RU" dirty="0" err="1" smtClean="0"/>
              <a:t>гідним</a:t>
            </a:r>
            <a:r>
              <a:rPr lang="ru-RU" dirty="0" smtClean="0"/>
              <a:t> прикладом для </a:t>
            </a:r>
            <a:r>
              <a:rPr lang="ru-RU" dirty="0" err="1" smtClean="0"/>
              <a:t>послідовників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поява</a:t>
            </a:r>
            <a:r>
              <a:rPr lang="ru-RU" dirty="0" smtClean="0"/>
              <a:t> </a:t>
            </a:r>
            <a:r>
              <a:rPr lang="ru-RU" dirty="0" err="1" smtClean="0"/>
              <a:t>сприяла</a:t>
            </a:r>
            <a:r>
              <a:rPr lang="ru-RU" dirty="0" smtClean="0"/>
              <a:t> </a:t>
            </a:r>
            <a:r>
              <a:rPr lang="ru-RU" dirty="0" err="1" smtClean="0"/>
              <a:t>демократизації</a:t>
            </a:r>
            <a:r>
              <a:rPr lang="ru-RU" dirty="0" smtClean="0"/>
              <a:t> </a:t>
            </a:r>
            <a:r>
              <a:rPr lang="ru-RU" dirty="0" err="1" smtClean="0"/>
              <a:t>літературного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проявилося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у </a:t>
            </a:r>
            <a:r>
              <a:rPr lang="ru-RU" dirty="0" err="1" smtClean="0"/>
              <a:t>виникненні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численних</a:t>
            </a:r>
            <a:r>
              <a:rPr lang="ru-RU" dirty="0" smtClean="0"/>
              <a:t> </a:t>
            </a:r>
            <a:r>
              <a:rPr lang="ru-RU" dirty="0" err="1" smtClean="0"/>
              <a:t>літератуРозширення</a:t>
            </a:r>
            <a:r>
              <a:rPr lang="ru-RU" dirty="0" smtClean="0"/>
              <a:t> меж </a:t>
            </a:r>
            <a:r>
              <a:rPr lang="ru-RU" dirty="0" err="1" smtClean="0"/>
              <a:t>поетичного</a:t>
            </a:r>
            <a:r>
              <a:rPr lang="ru-RU" dirty="0" smtClean="0"/>
              <a:t> </a:t>
            </a:r>
            <a:r>
              <a:rPr lang="ru-RU" dirty="0" err="1" smtClean="0"/>
              <a:t>мовлення</a:t>
            </a:r>
            <a:r>
              <a:rPr lang="ru-RU" dirty="0" smtClean="0"/>
              <a:t> шляхом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лексики, </a:t>
            </a:r>
            <a:r>
              <a:rPr lang="ru-RU" dirty="0" err="1" smtClean="0"/>
              <a:t>просторіч</a:t>
            </a:r>
            <a:r>
              <a:rPr lang="ru-RU" dirty="0" smtClean="0"/>
              <a:t>, </a:t>
            </a:r>
            <a:r>
              <a:rPr lang="ru-RU" dirty="0" err="1" smtClean="0"/>
              <a:t>вульгаризмів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[…] </a:t>
            </a:r>
            <a:r>
              <a:rPr lang="ru-RU" dirty="0" err="1" smtClean="0"/>
              <a:t>Лахмітник</a:t>
            </a:r>
            <a:r>
              <a:rPr lang="ru-RU" dirty="0" smtClean="0"/>
              <a:t> </a:t>
            </a:r>
            <a:r>
              <a:rPr lang="ru-RU" dirty="0" err="1" smtClean="0"/>
              <a:t>Місьо</a:t>
            </a:r>
            <a:r>
              <a:rPr lang="ru-RU" dirty="0" smtClean="0"/>
              <a:t> о </a:t>
            </a:r>
            <a:r>
              <a:rPr lang="ru-RU" dirty="0" err="1" smtClean="0"/>
              <a:t>четвертій</a:t>
            </a:r>
            <a:r>
              <a:rPr lang="ru-RU" dirty="0" smtClean="0"/>
              <a:t> ранку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зарізав</a:t>
            </a:r>
            <a:r>
              <a:rPr lang="ru-RU" dirty="0" smtClean="0"/>
              <a:t> панну </a:t>
            </a:r>
            <a:r>
              <a:rPr lang="ru-RU" dirty="0" err="1" smtClean="0"/>
              <a:t>Касю</a:t>
            </a:r>
            <a:r>
              <a:rPr lang="ru-RU" dirty="0" smtClean="0"/>
              <a:t>, </a:t>
            </a:r>
            <a:r>
              <a:rPr lang="ru-RU" dirty="0" err="1" smtClean="0"/>
              <a:t>лесбіянку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(як </a:t>
            </a:r>
            <a:r>
              <a:rPr lang="ru-RU" dirty="0" err="1" smtClean="0"/>
              <a:t>він</a:t>
            </a:r>
            <a:r>
              <a:rPr lang="ru-RU" dirty="0" smtClean="0"/>
              <a:t> гадав, а </a:t>
            </a:r>
            <a:r>
              <a:rPr lang="ru-RU" dirty="0" err="1" smtClean="0"/>
              <a:t>втім</a:t>
            </a:r>
            <a:r>
              <a:rPr lang="ru-RU" dirty="0" smtClean="0"/>
              <a:t>,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видніш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Ю.Андрухович</a:t>
            </a:r>
            <a:r>
              <a:rPr lang="ru-RU" dirty="0" smtClean="0"/>
              <a:t> "</a:t>
            </a:r>
            <a:r>
              <a:rPr lang="ru-RU" dirty="0" err="1" smtClean="0"/>
              <a:t>Ніжність</a:t>
            </a:r>
            <a:r>
              <a:rPr lang="ru-RU" dirty="0" smtClean="0"/>
              <a:t>") [1, </a:t>
            </a:r>
            <a:r>
              <a:rPr lang="en-US" dirty="0" smtClean="0"/>
              <a:t>c.47]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Урізноманітнення</a:t>
            </a:r>
            <a:r>
              <a:rPr lang="ru-RU" dirty="0" smtClean="0"/>
              <a:t> </a:t>
            </a:r>
            <a:r>
              <a:rPr lang="ru-RU" dirty="0" err="1" smtClean="0"/>
              <a:t>строфіки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звичайних</a:t>
            </a:r>
            <a:r>
              <a:rPr lang="ru-RU" dirty="0" smtClean="0"/>
              <a:t> </a:t>
            </a:r>
            <a:r>
              <a:rPr lang="ru-RU" dirty="0" err="1" smtClean="0"/>
              <a:t>катренів</a:t>
            </a:r>
            <a:r>
              <a:rPr lang="ru-RU" dirty="0" smtClean="0"/>
              <a:t> до </a:t>
            </a:r>
            <a:r>
              <a:rPr lang="ru-RU" dirty="0" err="1" smtClean="0"/>
              <a:t>строфоїдів</a:t>
            </a:r>
            <a:r>
              <a:rPr lang="ru-RU" dirty="0" smtClean="0"/>
              <a:t> та </a:t>
            </a:r>
            <a:r>
              <a:rPr lang="ru-RU" dirty="0" err="1" smtClean="0"/>
              <a:t>сонетоїдів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err="1" smtClean="0"/>
              <a:t>Реформування</a:t>
            </a:r>
            <a:r>
              <a:rPr lang="ru-RU" dirty="0" smtClean="0"/>
              <a:t> </a:t>
            </a:r>
            <a:r>
              <a:rPr lang="ru-RU" dirty="0" err="1" smtClean="0"/>
              <a:t>ритміки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"</a:t>
            </a:r>
            <a:r>
              <a:rPr lang="ru-RU" dirty="0" err="1" smtClean="0"/>
              <a:t>апунктуації</a:t>
            </a:r>
            <a:r>
              <a:rPr lang="ru-RU" dirty="0" smtClean="0"/>
              <a:t>" (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розділових</a:t>
            </a:r>
            <a:r>
              <a:rPr lang="ru-RU" dirty="0" smtClean="0"/>
              <a:t> </a:t>
            </a:r>
            <a:r>
              <a:rPr lang="ru-RU" dirty="0" err="1" smtClean="0"/>
              <a:t>знаків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, у свою </a:t>
            </a:r>
            <a:r>
              <a:rPr lang="ru-RU" dirty="0" err="1" smtClean="0"/>
              <a:t>чергу</a:t>
            </a:r>
            <a:r>
              <a:rPr lang="ru-RU" dirty="0" smtClean="0"/>
              <a:t>, </a:t>
            </a:r>
            <a:r>
              <a:rPr lang="ru-RU" dirty="0" err="1" smtClean="0"/>
              <a:t>залучає</a:t>
            </a:r>
            <a:r>
              <a:rPr lang="ru-RU" dirty="0" smtClean="0"/>
              <a:t> </a:t>
            </a:r>
            <a:r>
              <a:rPr lang="ru-RU" dirty="0" err="1" smtClean="0"/>
              <a:t>читача</a:t>
            </a:r>
            <a:r>
              <a:rPr lang="ru-RU" dirty="0" smtClean="0"/>
              <a:t> до </a:t>
            </a:r>
            <a:r>
              <a:rPr lang="ru-RU" dirty="0" err="1" smtClean="0"/>
              <a:t>співпраці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прийомів</a:t>
            </a:r>
            <a:r>
              <a:rPr lang="ru-RU" dirty="0" smtClean="0"/>
              <a:t> </a:t>
            </a:r>
            <a:r>
              <a:rPr lang="ru-RU" dirty="0" err="1" smtClean="0"/>
              <a:t>постмодернізму</a:t>
            </a:r>
            <a:r>
              <a:rPr lang="ru-RU" dirty="0" smtClean="0"/>
              <a:t> (</a:t>
            </a:r>
            <a:r>
              <a:rPr lang="ru-RU" dirty="0" err="1" smtClean="0"/>
              <a:t>стилізація</a:t>
            </a:r>
            <a:r>
              <a:rPr lang="ru-RU" dirty="0" smtClean="0"/>
              <a:t>, </a:t>
            </a:r>
            <a:r>
              <a:rPr lang="ru-RU" dirty="0" err="1" smtClean="0"/>
              <a:t>ремінісценція</a:t>
            </a:r>
            <a:r>
              <a:rPr lang="ru-RU" dirty="0" smtClean="0"/>
              <a:t>, </a:t>
            </a:r>
            <a:r>
              <a:rPr lang="ru-RU" dirty="0" err="1" smtClean="0"/>
              <a:t>медитативність</a:t>
            </a:r>
            <a:r>
              <a:rPr lang="ru-RU" dirty="0" smtClean="0"/>
              <a:t>, </a:t>
            </a:r>
            <a:r>
              <a:rPr lang="ru-RU" dirty="0" err="1" smtClean="0"/>
              <a:t>метафоричність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неоавангардизму (бурлеск, </a:t>
            </a:r>
            <a:r>
              <a:rPr lang="ru-RU" dirty="0" err="1" smtClean="0"/>
              <a:t>карнавалізм</a:t>
            </a:r>
            <a:r>
              <a:rPr lang="ru-RU" dirty="0" smtClean="0"/>
              <a:t>, </a:t>
            </a:r>
            <a:r>
              <a:rPr lang="ru-RU" dirty="0" err="1" smtClean="0"/>
              <a:t>епатажність</a:t>
            </a:r>
            <a:r>
              <a:rPr lang="ru-RU" dirty="0" smtClean="0"/>
              <a:t>) у </a:t>
            </a:r>
            <a:r>
              <a:rPr lang="ru-RU" dirty="0" err="1" smtClean="0"/>
              <a:t>поєднанні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традиціями</a:t>
            </a:r>
            <a:r>
              <a:rPr lang="ru-RU" dirty="0" smtClean="0"/>
              <a:t> </a:t>
            </a:r>
            <a:r>
              <a:rPr lang="ru-RU" dirty="0" err="1" smtClean="0"/>
              <a:t>народнопісенної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та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класикирних</a:t>
            </a:r>
            <a:r>
              <a:rPr lang="ru-RU" dirty="0" smtClean="0"/>
              <a:t> </a:t>
            </a:r>
            <a:r>
              <a:rPr lang="ru-RU" dirty="0" err="1" smtClean="0"/>
              <a:t>угруповань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викликала</a:t>
            </a:r>
            <a:r>
              <a:rPr lang="ru-RU" dirty="0" smtClean="0"/>
              <a:t> </a:t>
            </a:r>
            <a:r>
              <a:rPr lang="ru-RU" dirty="0" err="1" smtClean="0"/>
              <a:t>ажіотаж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літераторів</a:t>
            </a:r>
            <a:r>
              <a:rPr lang="ru-RU" dirty="0" smtClean="0"/>
              <a:t> старшого </a:t>
            </a:r>
            <a:r>
              <a:rPr lang="ru-RU" dirty="0" err="1" smtClean="0"/>
              <a:t>покоління</a:t>
            </a:r>
            <a:r>
              <a:rPr lang="ru-RU" dirty="0" smtClean="0"/>
              <a:t>, </a:t>
            </a:r>
            <a:r>
              <a:rPr lang="ru-RU" dirty="0" err="1" smtClean="0"/>
              <a:t>критиків</a:t>
            </a:r>
            <a:r>
              <a:rPr lang="ru-RU" dirty="0" smtClean="0"/>
              <a:t>, </a:t>
            </a:r>
            <a:r>
              <a:rPr lang="ru-RU" dirty="0" err="1" smtClean="0"/>
              <a:t>літературознавців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Лугосад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568952" cy="576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err="1" smtClean="0"/>
              <a:t>Лугосад</a:t>
            </a:r>
            <a:r>
              <a:rPr lang="ru-RU" dirty="0" smtClean="0"/>
              <a:t>  (</a:t>
            </a:r>
            <a:r>
              <a:rPr lang="ru-RU" dirty="0" err="1" smtClean="0"/>
              <a:t>ЛуГоСад</a:t>
            </a:r>
            <a:r>
              <a:rPr lang="ru-RU" dirty="0" smtClean="0"/>
              <a:t>) — </a:t>
            </a:r>
            <a:r>
              <a:rPr lang="ru-RU" dirty="0" err="1" smtClean="0"/>
              <a:t>літературна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, яку </a:t>
            </a:r>
            <a:r>
              <a:rPr lang="ru-RU" dirty="0" err="1" smtClean="0"/>
              <a:t>складали</a:t>
            </a:r>
            <a:r>
              <a:rPr lang="ru-RU" dirty="0" smtClean="0"/>
              <a:t> 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Лучук</a:t>
            </a:r>
            <a:r>
              <a:rPr lang="ru-RU" dirty="0" smtClean="0"/>
              <a:t>, </a:t>
            </a:r>
            <a:r>
              <a:rPr lang="ru-RU" dirty="0" err="1" smtClean="0"/>
              <a:t>Назар</a:t>
            </a:r>
            <a:r>
              <a:rPr lang="ru-RU" dirty="0" smtClean="0"/>
              <a:t> Гончар, Роман </a:t>
            </a:r>
            <a:r>
              <a:rPr lang="ru-RU" dirty="0" err="1" smtClean="0"/>
              <a:t>Садловський</a:t>
            </a:r>
            <a:r>
              <a:rPr lang="ru-RU" dirty="0" smtClean="0"/>
              <a:t>. Створена 19 </a:t>
            </a:r>
            <a:r>
              <a:rPr lang="ru-RU" dirty="0" err="1" smtClean="0"/>
              <a:t>січня</a:t>
            </a:r>
            <a:r>
              <a:rPr lang="ru-RU" dirty="0" smtClean="0"/>
              <a:t> 1984 р. у </a:t>
            </a:r>
            <a:r>
              <a:rPr lang="ru-RU" dirty="0" err="1" smtClean="0"/>
              <a:t>Львові</a:t>
            </a:r>
            <a:r>
              <a:rPr lang="ru-RU" dirty="0" smtClean="0"/>
              <a:t>. «</a:t>
            </a:r>
            <a:r>
              <a:rPr lang="ru-RU" dirty="0" err="1" smtClean="0"/>
              <a:t>Методологічна</a:t>
            </a:r>
            <a:r>
              <a:rPr lang="ru-RU" dirty="0" smtClean="0"/>
              <a:t> основа» </a:t>
            </a:r>
            <a:r>
              <a:rPr lang="ru-RU" dirty="0" err="1" smtClean="0"/>
              <a:t>творчості</a:t>
            </a:r>
            <a:r>
              <a:rPr lang="ru-RU" dirty="0" smtClean="0"/>
              <a:t> «Лу-Го-Саду» — </a:t>
            </a:r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 smtClean="0"/>
              <a:t>поетичного</a:t>
            </a:r>
            <a:r>
              <a:rPr lang="ru-RU" dirty="0" smtClean="0"/>
              <a:t> </a:t>
            </a:r>
            <a:r>
              <a:rPr lang="ru-RU" dirty="0" err="1" smtClean="0"/>
              <a:t>ар'єргарду</a:t>
            </a:r>
            <a:r>
              <a:rPr lang="ru-RU" dirty="0" smtClean="0"/>
              <a:t> (</a:t>
            </a:r>
            <a:r>
              <a:rPr lang="ru-RU" dirty="0" err="1" smtClean="0"/>
              <a:t>ідею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аргументування</a:t>
            </a:r>
            <a:r>
              <a:rPr lang="ru-RU" dirty="0" smtClean="0"/>
              <a:t> </a:t>
            </a:r>
            <a:r>
              <a:rPr lang="ru-RU" dirty="0" err="1" smtClean="0"/>
              <a:t>лугосадівсько-ар'єргардної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err="1" smtClean="0"/>
              <a:t>висунув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обґрунтував</a:t>
            </a:r>
            <a:r>
              <a:rPr lang="ru-RU" dirty="0" smtClean="0"/>
              <a:t> </a:t>
            </a:r>
            <a:r>
              <a:rPr lang="ru-RU" dirty="0" err="1" smtClean="0"/>
              <a:t>літературознавець</a:t>
            </a:r>
            <a:r>
              <a:rPr lang="ru-RU" dirty="0" smtClean="0"/>
              <a:t> Тарас </a:t>
            </a:r>
            <a:r>
              <a:rPr lang="ru-RU" dirty="0" err="1" smtClean="0"/>
              <a:t>Лучук</a:t>
            </a:r>
            <a:r>
              <a:rPr lang="ru-RU" dirty="0" smtClean="0"/>
              <a:t>). </a:t>
            </a:r>
            <a:r>
              <a:rPr lang="ru-RU" dirty="0" err="1" smtClean="0"/>
              <a:t>Вірші</a:t>
            </a:r>
            <a:r>
              <a:rPr lang="ru-RU" dirty="0" smtClean="0"/>
              <a:t> «</a:t>
            </a:r>
            <a:r>
              <a:rPr lang="ru-RU" dirty="0" err="1" smtClean="0"/>
              <a:t>лугосадівців</a:t>
            </a:r>
            <a:r>
              <a:rPr lang="ru-RU" dirty="0" smtClean="0"/>
              <a:t>» </a:t>
            </a:r>
            <a:r>
              <a:rPr lang="ru-RU" dirty="0" err="1" smtClean="0"/>
              <a:t>перекладені</a:t>
            </a:r>
            <a:r>
              <a:rPr lang="ru-RU" dirty="0" smtClean="0"/>
              <a:t> </a:t>
            </a:r>
            <a:r>
              <a:rPr lang="ru-RU" dirty="0" err="1" smtClean="0"/>
              <a:t>німецькою</a:t>
            </a:r>
            <a:r>
              <a:rPr lang="ru-RU" dirty="0" smtClean="0"/>
              <a:t>, </a:t>
            </a:r>
            <a:r>
              <a:rPr lang="ru-RU" dirty="0" err="1" smtClean="0"/>
              <a:t>польською</a:t>
            </a:r>
            <a:r>
              <a:rPr lang="ru-RU" dirty="0" smtClean="0"/>
              <a:t>, </a:t>
            </a:r>
            <a:r>
              <a:rPr lang="ru-RU" dirty="0" err="1" smtClean="0"/>
              <a:t>білоруською</a:t>
            </a:r>
            <a:r>
              <a:rPr lang="ru-RU" dirty="0" smtClean="0"/>
              <a:t>, </a:t>
            </a:r>
            <a:r>
              <a:rPr lang="ru-RU" dirty="0" err="1" smtClean="0"/>
              <a:t>словацькою</a:t>
            </a:r>
            <a:r>
              <a:rPr lang="ru-RU" dirty="0" smtClean="0"/>
              <a:t>, </a:t>
            </a:r>
            <a:r>
              <a:rPr lang="ru-RU" dirty="0" err="1" smtClean="0"/>
              <a:t>болгарською</a:t>
            </a:r>
            <a:r>
              <a:rPr lang="ru-RU" dirty="0" smtClean="0"/>
              <a:t>, </a:t>
            </a:r>
            <a:r>
              <a:rPr lang="ru-RU" dirty="0" err="1" smtClean="0"/>
              <a:t>англійською</a:t>
            </a:r>
            <a:r>
              <a:rPr lang="ru-RU" dirty="0" smtClean="0"/>
              <a:t>, </a:t>
            </a:r>
            <a:r>
              <a:rPr lang="ru-RU" dirty="0" err="1" smtClean="0"/>
              <a:t>італійською</a:t>
            </a:r>
            <a:r>
              <a:rPr lang="ru-RU" dirty="0" smtClean="0"/>
              <a:t>, </a:t>
            </a:r>
            <a:r>
              <a:rPr lang="ru-RU" dirty="0" err="1" smtClean="0"/>
              <a:t>сербською</a:t>
            </a:r>
            <a:r>
              <a:rPr lang="ru-RU" dirty="0" smtClean="0"/>
              <a:t>, </a:t>
            </a:r>
            <a:r>
              <a:rPr lang="ru-RU" dirty="0" err="1" smtClean="0"/>
              <a:t>хорватською</a:t>
            </a:r>
            <a:r>
              <a:rPr lang="ru-RU" dirty="0" smtClean="0"/>
              <a:t>, </a:t>
            </a:r>
            <a:r>
              <a:rPr lang="ru-RU" dirty="0" err="1" smtClean="0"/>
              <a:t>фінською</a:t>
            </a:r>
            <a:r>
              <a:rPr lang="ru-RU" dirty="0" smtClean="0"/>
              <a:t> та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мовами</a:t>
            </a:r>
            <a:r>
              <a:rPr lang="ru-RU" dirty="0" smtClean="0"/>
              <a:t>. 2007 року перевидали </a:t>
            </a:r>
            <a:r>
              <a:rPr lang="ru-RU" dirty="0" err="1" smtClean="0"/>
              <a:t>антологію</a:t>
            </a:r>
            <a:r>
              <a:rPr lang="ru-RU" dirty="0" smtClean="0"/>
              <a:t> «</a:t>
            </a:r>
            <a:r>
              <a:rPr lang="ru-RU" dirty="0" err="1" smtClean="0"/>
              <a:t>Лугосад</a:t>
            </a:r>
            <a:r>
              <a:rPr lang="ru-RU" dirty="0" smtClean="0"/>
              <a:t>. </a:t>
            </a:r>
            <a:r>
              <a:rPr lang="ru-RU" dirty="0" err="1" smtClean="0"/>
              <a:t>Об'єктивність</a:t>
            </a:r>
            <a:r>
              <a:rPr lang="ru-RU" dirty="0" smtClean="0"/>
              <a:t> канону».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відходом</a:t>
            </a:r>
            <a:r>
              <a:rPr lang="ru-RU" dirty="0" smtClean="0"/>
              <a:t> </a:t>
            </a:r>
            <a:r>
              <a:rPr lang="ru-RU" dirty="0" err="1" smtClean="0"/>
              <a:t>Назара</a:t>
            </a:r>
            <a:r>
              <a:rPr lang="ru-RU" dirty="0" smtClean="0"/>
              <a:t> Гончара 21 </a:t>
            </a:r>
            <a:r>
              <a:rPr lang="ru-RU" dirty="0" err="1" smtClean="0"/>
              <a:t>травня</a:t>
            </a:r>
            <a:r>
              <a:rPr lang="ru-RU" dirty="0" smtClean="0"/>
              <a:t> 2009 р. </a:t>
            </a:r>
            <a:r>
              <a:rPr lang="ru-RU" dirty="0" err="1" smtClean="0"/>
              <a:t>Лугосад</a:t>
            </a:r>
            <a:r>
              <a:rPr lang="ru-RU" dirty="0" smtClean="0"/>
              <a:t> </a:t>
            </a:r>
            <a:r>
              <a:rPr lang="ru-RU" dirty="0" err="1" smtClean="0"/>
              <a:t>перейшов</a:t>
            </a:r>
            <a:r>
              <a:rPr lang="ru-RU" dirty="0" smtClean="0"/>
              <a:t> в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Творчість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496944" cy="60932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ЛУГОСАД — </a:t>
            </a:r>
            <a:r>
              <a:rPr lang="ru-RU" dirty="0" err="1" smtClean="0"/>
              <a:t>літературна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, до складу </a:t>
            </a:r>
            <a:r>
              <a:rPr lang="ru-RU" dirty="0" err="1" smtClean="0"/>
              <a:t>якої</a:t>
            </a:r>
            <a:r>
              <a:rPr lang="ru-RU" dirty="0" smtClean="0"/>
              <a:t> входили 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Лучук</a:t>
            </a:r>
            <a:r>
              <a:rPr lang="ru-RU" dirty="0" smtClean="0"/>
              <a:t> (нар. 24.02.1965), </a:t>
            </a:r>
            <a:r>
              <a:rPr lang="ru-RU" dirty="0" err="1" smtClean="0"/>
              <a:t>Назар</a:t>
            </a:r>
            <a:r>
              <a:rPr lang="ru-RU" dirty="0" smtClean="0"/>
              <a:t> Гончар (20.04.1964-21.05.2009) </a:t>
            </a:r>
            <a:r>
              <a:rPr lang="ru-RU" dirty="0" err="1" smtClean="0"/>
              <a:t>і</a:t>
            </a:r>
            <a:r>
              <a:rPr lang="ru-RU" dirty="0" smtClean="0"/>
              <a:t> Роман </a:t>
            </a:r>
            <a:r>
              <a:rPr lang="ru-RU" dirty="0" err="1" smtClean="0"/>
              <a:t>Садловський</a:t>
            </a:r>
            <a:r>
              <a:rPr lang="ru-RU" dirty="0" smtClean="0"/>
              <a:t> (нар. 30.10.1964).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заснована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 19 січня1984 (</a:t>
            </a:r>
            <a:r>
              <a:rPr lang="ru-RU" dirty="0" err="1" smtClean="0"/>
              <a:t>датування</a:t>
            </a:r>
            <a:r>
              <a:rPr lang="ru-RU" dirty="0" smtClean="0"/>
              <a:t> за </a:t>
            </a:r>
            <a:r>
              <a:rPr lang="ru-RU" dirty="0" err="1" smtClean="0"/>
              <a:t>першою</a:t>
            </a:r>
            <a:r>
              <a:rPr lang="ru-RU" dirty="0" smtClean="0"/>
              <a:t> </a:t>
            </a:r>
            <a:r>
              <a:rPr lang="ru-RU" dirty="0" err="1" smtClean="0"/>
              <a:t>писемною</a:t>
            </a:r>
            <a:r>
              <a:rPr lang="ru-RU" dirty="0" smtClean="0"/>
              <a:t> </a:t>
            </a:r>
            <a:r>
              <a:rPr lang="ru-RU" dirty="0" err="1" smtClean="0"/>
              <a:t>згадкою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в </a:t>
            </a:r>
            <a:r>
              <a:rPr lang="ru-RU" dirty="0" err="1" smtClean="0"/>
              <a:t>листі</a:t>
            </a:r>
            <a:r>
              <a:rPr lang="ru-RU" dirty="0" smtClean="0"/>
              <a:t> Н. Гончара до І. </a:t>
            </a:r>
            <a:r>
              <a:rPr lang="ru-RU" dirty="0" err="1" smtClean="0"/>
              <a:t>Лучука</a:t>
            </a:r>
            <a:r>
              <a:rPr lang="ru-RU" dirty="0" smtClean="0"/>
              <a:t>).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початкових</a:t>
            </a:r>
            <a:r>
              <a:rPr lang="ru-RU" dirty="0" smtClean="0"/>
              <a:t> </a:t>
            </a:r>
            <a:r>
              <a:rPr lang="ru-RU" dirty="0" err="1" smtClean="0"/>
              <a:t>літер</a:t>
            </a:r>
            <a:r>
              <a:rPr lang="ru-RU" dirty="0" smtClean="0"/>
              <a:t> </a:t>
            </a:r>
            <a:r>
              <a:rPr lang="ru-RU" dirty="0" err="1" smtClean="0"/>
              <a:t>прізвищ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: </a:t>
            </a:r>
            <a:r>
              <a:rPr lang="ru-RU" dirty="0" err="1" smtClean="0"/>
              <a:t>ЛУчук</a:t>
            </a:r>
            <a:r>
              <a:rPr lang="ru-RU" dirty="0" smtClean="0"/>
              <a:t>, </a:t>
            </a:r>
            <a:r>
              <a:rPr lang="ru-RU" dirty="0" err="1" smtClean="0"/>
              <a:t>ГОнчар</a:t>
            </a:r>
            <a:r>
              <a:rPr lang="ru-RU" dirty="0" smtClean="0"/>
              <a:t>, </a:t>
            </a:r>
            <a:r>
              <a:rPr lang="ru-RU" dirty="0" err="1" smtClean="0"/>
              <a:t>САДловський</a:t>
            </a:r>
            <a:r>
              <a:rPr lang="ru-RU" dirty="0" smtClean="0"/>
              <a:t>.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варіанти</a:t>
            </a:r>
            <a:r>
              <a:rPr lang="ru-RU" dirty="0" smtClean="0"/>
              <a:t> </a:t>
            </a:r>
            <a:r>
              <a:rPr lang="ru-RU" dirty="0" err="1" smtClean="0"/>
              <a:t>написання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: ЛУГОСАД, </a:t>
            </a:r>
            <a:r>
              <a:rPr lang="ru-RU" dirty="0" err="1" smtClean="0"/>
              <a:t>Лугосад</a:t>
            </a:r>
            <a:r>
              <a:rPr lang="ru-RU" dirty="0" smtClean="0"/>
              <a:t>, </a:t>
            </a:r>
            <a:r>
              <a:rPr lang="ru-RU" dirty="0" err="1" smtClean="0"/>
              <a:t>ЛуГоСад</a:t>
            </a:r>
            <a:r>
              <a:rPr lang="ru-RU" dirty="0" smtClean="0"/>
              <a:t>, Лу-Го-Сад.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народилися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, в один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закінчили</a:t>
            </a:r>
            <a:r>
              <a:rPr lang="ru-RU" dirty="0" smtClean="0"/>
              <a:t> </a:t>
            </a:r>
            <a:r>
              <a:rPr lang="ru-RU" dirty="0" err="1" smtClean="0"/>
              <a:t>Львівський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 (1986). </a:t>
            </a:r>
            <a:r>
              <a:rPr lang="ru-RU" dirty="0" err="1" smtClean="0"/>
              <a:t>Поетичний</a:t>
            </a:r>
            <a:r>
              <a:rPr lang="ru-RU" dirty="0" smtClean="0"/>
              <a:t> </a:t>
            </a:r>
            <a:r>
              <a:rPr lang="ru-RU" dirty="0" err="1" smtClean="0"/>
              <a:t>доробок</a:t>
            </a:r>
            <a:r>
              <a:rPr lang="ru-RU" dirty="0" smtClean="0"/>
              <a:t> </a:t>
            </a:r>
            <a:r>
              <a:rPr lang="ru-RU" dirty="0" err="1" smtClean="0"/>
              <a:t>лугосадівців</a:t>
            </a:r>
            <a:r>
              <a:rPr lang="ru-RU" dirty="0" smtClean="0"/>
              <a:t> </a:t>
            </a:r>
            <a:r>
              <a:rPr lang="ru-RU" dirty="0" err="1" smtClean="0"/>
              <a:t>найпоказовіше</a:t>
            </a:r>
            <a:r>
              <a:rPr lang="ru-RU" dirty="0" smtClean="0"/>
              <a:t> представлений у </a:t>
            </a:r>
            <a:r>
              <a:rPr lang="ru-RU" dirty="0" err="1" smtClean="0"/>
              <a:t>канонічному</a:t>
            </a:r>
            <a:r>
              <a:rPr lang="ru-RU" dirty="0" smtClean="0"/>
              <a:t> </a:t>
            </a:r>
            <a:r>
              <a:rPr lang="ru-RU" dirty="0" err="1" smtClean="0"/>
              <a:t>корпусі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поетичних</a:t>
            </a:r>
            <a:r>
              <a:rPr lang="ru-RU" dirty="0" smtClean="0"/>
              <a:t> </a:t>
            </a:r>
            <a:r>
              <a:rPr lang="ru-RU" dirty="0" err="1" smtClean="0"/>
              <a:t>текстів</a:t>
            </a:r>
            <a:r>
              <a:rPr lang="ru-RU" dirty="0" smtClean="0"/>
              <a:t> — </a:t>
            </a:r>
            <a:r>
              <a:rPr lang="ru-RU" dirty="0" err="1" smtClean="0"/>
              <a:t>книжковому</a:t>
            </a:r>
            <a:r>
              <a:rPr lang="ru-RU" dirty="0" smtClean="0"/>
              <a:t> </a:t>
            </a:r>
            <a:r>
              <a:rPr lang="ru-RU" dirty="0" err="1" smtClean="0"/>
              <a:t>виданні</a:t>
            </a:r>
            <a:r>
              <a:rPr lang="ru-RU" dirty="0" smtClean="0"/>
              <a:t> «ЛУГОСАД: </a:t>
            </a:r>
            <a:r>
              <a:rPr lang="ru-RU" dirty="0" err="1" smtClean="0"/>
              <a:t>поетичний</a:t>
            </a:r>
            <a:r>
              <a:rPr lang="ru-RU" dirty="0" smtClean="0"/>
              <a:t> </a:t>
            </a:r>
            <a:r>
              <a:rPr lang="ru-RU" dirty="0" err="1" smtClean="0"/>
              <a:t>ар'єрґард</a:t>
            </a:r>
            <a:r>
              <a:rPr lang="ru-RU" dirty="0" smtClean="0"/>
              <a:t>» (1996; </a:t>
            </a:r>
            <a:r>
              <a:rPr lang="ru-RU" dirty="0" err="1" smtClean="0"/>
              <a:t>перевидання</a:t>
            </a:r>
            <a:r>
              <a:rPr lang="ru-RU" dirty="0" smtClean="0"/>
              <a:t> 2007 п. н. «</a:t>
            </a:r>
            <a:r>
              <a:rPr lang="ru-RU" dirty="0" err="1" smtClean="0"/>
              <a:t>Лугосад</a:t>
            </a:r>
            <a:r>
              <a:rPr lang="ru-RU" dirty="0" smtClean="0"/>
              <a:t>. </a:t>
            </a:r>
            <a:r>
              <a:rPr lang="ru-RU" dirty="0" err="1" smtClean="0"/>
              <a:t>Об'єктивність</a:t>
            </a:r>
            <a:r>
              <a:rPr lang="ru-RU" dirty="0" smtClean="0"/>
              <a:t> канону»),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: «Ритм </a:t>
            </a:r>
            <a:r>
              <a:rPr lang="ru-RU" dirty="0" err="1" smtClean="0"/>
              <a:t>полюсів</a:t>
            </a:r>
            <a:r>
              <a:rPr lang="ru-RU" dirty="0" smtClean="0"/>
              <a:t>» </a:t>
            </a:r>
            <a:r>
              <a:rPr lang="ru-RU" dirty="0" err="1" smtClean="0"/>
              <a:t>Лучука</a:t>
            </a:r>
            <a:r>
              <a:rPr lang="ru-RU" dirty="0" smtClean="0"/>
              <a:t>, «Закон </a:t>
            </a:r>
            <a:r>
              <a:rPr lang="ru-RU" dirty="0" err="1" smtClean="0"/>
              <a:t>всесвітнього</a:t>
            </a:r>
            <a:r>
              <a:rPr lang="ru-RU" dirty="0" smtClean="0"/>
              <a:t> </a:t>
            </a:r>
            <a:r>
              <a:rPr lang="ru-RU" dirty="0" err="1" smtClean="0"/>
              <a:t>мерехтіння</a:t>
            </a:r>
            <a:r>
              <a:rPr lang="ru-RU" dirty="0" smtClean="0"/>
              <a:t>» Гончара, «</a:t>
            </a:r>
            <a:r>
              <a:rPr lang="ru-RU" dirty="0" err="1" smtClean="0"/>
              <a:t>Зимівля</a:t>
            </a:r>
            <a:r>
              <a:rPr lang="ru-RU" dirty="0" smtClean="0"/>
              <a:t>» </a:t>
            </a:r>
            <a:r>
              <a:rPr lang="ru-RU" dirty="0" err="1" smtClean="0"/>
              <a:t>Садловського</a:t>
            </a:r>
            <a:r>
              <a:rPr lang="ru-RU" dirty="0" smtClean="0"/>
              <a:t>. Поза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канонічним</a:t>
            </a:r>
            <a:r>
              <a:rPr lang="ru-RU" dirty="0" smtClean="0"/>
              <a:t> корпусом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ціла</a:t>
            </a:r>
            <a:r>
              <a:rPr lang="ru-RU" dirty="0" smtClean="0"/>
              <a:t> низка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поетичних</a:t>
            </a:r>
            <a:r>
              <a:rPr lang="ru-RU" dirty="0" smtClean="0"/>
              <a:t> </a:t>
            </a:r>
            <a:r>
              <a:rPr lang="ru-RU" dirty="0" err="1" smtClean="0"/>
              <a:t>публікацій</a:t>
            </a:r>
            <a:r>
              <a:rPr lang="ru-RU" dirty="0" smtClean="0"/>
              <a:t> —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книжкових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періодиці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виданнях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поетичних</a:t>
            </a:r>
            <a:r>
              <a:rPr lang="ru-RU" dirty="0" smtClean="0"/>
              <a:t> </a:t>
            </a:r>
            <a:r>
              <a:rPr lang="ru-RU" dirty="0" err="1" smtClean="0"/>
              <a:t>текстів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творить феномен </a:t>
            </a:r>
            <a:r>
              <a:rPr lang="ru-RU" dirty="0" err="1" smtClean="0"/>
              <a:t>поетичного</a:t>
            </a:r>
            <a:r>
              <a:rPr lang="ru-RU" dirty="0" smtClean="0"/>
              <a:t> </a:t>
            </a:r>
            <a:r>
              <a:rPr lang="ru-RU" dirty="0" err="1" smtClean="0"/>
              <a:t>ар'єрґарду</a:t>
            </a:r>
            <a:r>
              <a:rPr lang="ru-RU" dirty="0" smtClean="0"/>
              <a:t>. </a:t>
            </a:r>
            <a:r>
              <a:rPr lang="ru-RU" dirty="0" err="1" smtClean="0"/>
              <a:t>Методологічною</a:t>
            </a:r>
            <a:r>
              <a:rPr lang="ru-RU" dirty="0" smtClean="0"/>
              <a:t> основою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ЛУГОСАДу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концепція</a:t>
            </a:r>
            <a:r>
              <a:rPr lang="ru-RU" dirty="0" smtClean="0"/>
              <a:t> </a:t>
            </a:r>
            <a:r>
              <a:rPr lang="ru-RU" dirty="0" err="1" smtClean="0"/>
              <a:t>поетичного</a:t>
            </a:r>
            <a:r>
              <a:rPr lang="ru-RU" dirty="0" smtClean="0"/>
              <a:t> </a:t>
            </a:r>
            <a:r>
              <a:rPr lang="ru-RU" dirty="0" err="1" smtClean="0"/>
              <a:t>ар'єрґарду</a:t>
            </a:r>
            <a:r>
              <a:rPr lang="ru-RU" dirty="0" smtClean="0"/>
              <a:t>, автором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літературознавець</a:t>
            </a:r>
            <a:r>
              <a:rPr lang="ru-RU" dirty="0" smtClean="0"/>
              <a:t> Тарас </a:t>
            </a:r>
            <a:r>
              <a:rPr lang="ru-RU" dirty="0" err="1" smtClean="0"/>
              <a:t>Лучук</a:t>
            </a:r>
            <a:r>
              <a:rPr lang="ru-RU" dirty="0" smtClean="0"/>
              <a:t>. ЛУГОСАД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виняткове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літературному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 80-90-х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en-US" dirty="0" smtClean="0"/>
              <a:t>XX </a:t>
            </a:r>
            <a:r>
              <a:rPr lang="ru-RU" dirty="0" err="1" smtClean="0"/>
              <a:t>століття</a:t>
            </a:r>
            <a:r>
              <a:rPr lang="ru-RU" dirty="0" smtClean="0"/>
              <a:t>. </a:t>
            </a:r>
            <a:r>
              <a:rPr lang="ru-RU" dirty="0" err="1" smtClean="0"/>
              <a:t>Позиціонуючи</a:t>
            </a:r>
            <a:r>
              <a:rPr lang="ru-RU" dirty="0" smtClean="0"/>
              <a:t> себе як </a:t>
            </a:r>
            <a:r>
              <a:rPr lang="ru-RU" dirty="0" err="1" smtClean="0"/>
              <a:t>явище</a:t>
            </a:r>
            <a:r>
              <a:rPr lang="ru-RU" dirty="0" smtClean="0"/>
              <a:t> </a:t>
            </a:r>
            <a:r>
              <a:rPr lang="ru-RU" dirty="0" err="1" smtClean="0"/>
              <a:t>марґінальне</a:t>
            </a:r>
            <a:r>
              <a:rPr lang="ru-RU" dirty="0" smtClean="0"/>
              <a:t>, </a:t>
            </a:r>
            <a:r>
              <a:rPr lang="ru-RU" dirty="0" err="1" smtClean="0"/>
              <a:t>лугосадівці</a:t>
            </a:r>
            <a:r>
              <a:rPr lang="ru-RU" dirty="0" smtClean="0"/>
              <a:t> </a:t>
            </a:r>
            <a:r>
              <a:rPr lang="ru-RU" dirty="0" err="1" smtClean="0"/>
              <a:t>насправді</a:t>
            </a:r>
            <a:r>
              <a:rPr lang="ru-RU" dirty="0" smtClean="0"/>
              <a:t> </a:t>
            </a:r>
            <a:r>
              <a:rPr lang="ru-RU" dirty="0" err="1" smtClean="0"/>
              <a:t>потрапили</a:t>
            </a:r>
            <a:r>
              <a:rPr lang="ru-RU" dirty="0" smtClean="0"/>
              <a:t> до фарватеру </a:t>
            </a:r>
            <a:r>
              <a:rPr lang="ru-RU" dirty="0" err="1" smtClean="0"/>
              <a:t>літературного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епох</a:t>
            </a:r>
            <a:r>
              <a:rPr lang="ru-RU" dirty="0" smtClean="0"/>
              <a:t>, створивши прецедент </a:t>
            </a:r>
            <a:r>
              <a:rPr lang="ru-RU" dirty="0" err="1" smtClean="0"/>
              <a:t>поетичного</a:t>
            </a:r>
            <a:r>
              <a:rPr lang="ru-RU" dirty="0" smtClean="0"/>
              <a:t> </a:t>
            </a:r>
            <a:r>
              <a:rPr lang="ru-RU" dirty="0" err="1" smtClean="0"/>
              <a:t>угруповання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власною</a:t>
            </a:r>
            <a:r>
              <a:rPr lang="ru-RU" dirty="0" smtClean="0"/>
              <a:t> </a:t>
            </a:r>
            <a:r>
              <a:rPr lang="ru-RU" dirty="0" err="1" smtClean="0"/>
              <a:t>естетикою</a:t>
            </a:r>
            <a:r>
              <a:rPr lang="ru-RU" dirty="0" smtClean="0"/>
              <a:t> та </a:t>
            </a:r>
            <a:r>
              <a:rPr lang="ru-RU" dirty="0" err="1" smtClean="0"/>
              <a:t>літературно-мистецькою</a:t>
            </a:r>
            <a:r>
              <a:rPr lang="ru-RU" dirty="0" smtClean="0"/>
              <a:t> </a:t>
            </a:r>
            <a:r>
              <a:rPr lang="ru-RU" dirty="0" err="1" smtClean="0"/>
              <a:t>ідеологією</a:t>
            </a:r>
            <a:r>
              <a:rPr lang="ru-RU" dirty="0" smtClean="0"/>
              <a:t>,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власним</a:t>
            </a:r>
            <a:r>
              <a:rPr lang="ru-RU" dirty="0" smtClean="0"/>
              <a:t> </a:t>
            </a:r>
            <a:r>
              <a:rPr lang="ru-RU" dirty="0" err="1" smtClean="0"/>
              <a:t>канонічним</a:t>
            </a:r>
            <a:r>
              <a:rPr lang="ru-RU" dirty="0" smtClean="0"/>
              <a:t> корпусом </a:t>
            </a:r>
            <a:r>
              <a:rPr lang="ru-RU" dirty="0" err="1" smtClean="0"/>
              <a:t>поетичних</a:t>
            </a:r>
            <a:r>
              <a:rPr lang="ru-RU" dirty="0" smtClean="0"/>
              <a:t> </a:t>
            </a:r>
            <a:r>
              <a:rPr lang="ru-RU" dirty="0" err="1" smtClean="0"/>
              <a:t>текстів</a:t>
            </a:r>
            <a:r>
              <a:rPr lang="ru-RU" dirty="0" smtClean="0"/>
              <a:t>. ЛУГОСАД в </a:t>
            </a:r>
            <a:r>
              <a:rPr lang="ru-RU" dirty="0" err="1" smtClean="0"/>
              <a:t>історико-літературному</a:t>
            </a:r>
            <a:r>
              <a:rPr lang="ru-RU" dirty="0" smtClean="0"/>
              <a:t> </a:t>
            </a:r>
            <a:r>
              <a:rPr lang="ru-RU" dirty="0" err="1" smtClean="0"/>
              <a:t>контексті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розглядають</a:t>
            </a:r>
            <a:r>
              <a:rPr lang="ru-RU" dirty="0" smtClean="0"/>
              <a:t> як </a:t>
            </a:r>
            <a:r>
              <a:rPr lang="ru-RU" dirty="0" err="1" smtClean="0"/>
              <a:t>цілісне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 — у </a:t>
            </a:r>
            <a:r>
              <a:rPr lang="ru-RU" dirty="0" err="1" smtClean="0"/>
              <a:t>триєдиній</a:t>
            </a:r>
            <a:r>
              <a:rPr lang="ru-RU" dirty="0" smtClean="0"/>
              <a:t> </a:t>
            </a:r>
            <a:r>
              <a:rPr lang="ru-RU" dirty="0" err="1" smtClean="0"/>
              <a:t>сукупності</a:t>
            </a:r>
            <a:r>
              <a:rPr lang="ru-RU" dirty="0" smtClean="0"/>
              <a:t>, а не кожного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лугосадівців</a:t>
            </a:r>
            <a:r>
              <a:rPr lang="ru-RU" dirty="0" smtClean="0"/>
              <a:t> </a:t>
            </a:r>
            <a:r>
              <a:rPr lang="ru-RU" dirty="0" err="1" smtClean="0"/>
              <a:t>зокрема</a:t>
            </a:r>
            <a:r>
              <a:rPr lang="ru-RU" dirty="0" smtClean="0"/>
              <a:t>. </a:t>
            </a:r>
            <a:r>
              <a:rPr lang="ru-RU" dirty="0" err="1" smtClean="0"/>
              <a:t>Будь-який</a:t>
            </a:r>
            <a:r>
              <a:rPr lang="ru-RU" dirty="0" smtClean="0"/>
              <a:t> </a:t>
            </a:r>
            <a:r>
              <a:rPr lang="ru-RU" dirty="0" err="1" smtClean="0"/>
              <a:t>більш-менш</a:t>
            </a:r>
            <a:r>
              <a:rPr lang="ru-RU" dirty="0" smtClean="0"/>
              <a:t> </a:t>
            </a:r>
            <a:r>
              <a:rPr lang="ru-RU" dirty="0" err="1" smtClean="0"/>
              <a:t>поважний</a:t>
            </a:r>
            <a:r>
              <a:rPr lang="ru-RU" dirty="0" smtClean="0"/>
              <a:t>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десятиліть</a:t>
            </a:r>
            <a:r>
              <a:rPr lang="ru-RU" dirty="0" smtClean="0"/>
              <a:t> </a:t>
            </a:r>
            <a:r>
              <a:rPr lang="en-US" dirty="0" smtClean="0"/>
              <a:t>XX </a:t>
            </a:r>
            <a:r>
              <a:rPr lang="ru-RU" dirty="0" err="1" smtClean="0"/>
              <a:t>століття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обійтися</a:t>
            </a:r>
            <a:r>
              <a:rPr lang="ru-RU" dirty="0" smtClean="0"/>
              <a:t> без </a:t>
            </a:r>
            <a:r>
              <a:rPr lang="ru-RU" dirty="0" err="1" smtClean="0"/>
              <a:t>залучення</a:t>
            </a:r>
            <a:r>
              <a:rPr lang="ru-RU" dirty="0" smtClean="0"/>
              <a:t> до </a:t>
            </a:r>
            <a:r>
              <a:rPr lang="ru-RU" dirty="0" err="1" smtClean="0"/>
              <a:t>розгляду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ЛУГОСАДу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принаймні</a:t>
            </a:r>
            <a:r>
              <a:rPr lang="ru-RU" dirty="0" smtClean="0"/>
              <a:t> без </a:t>
            </a:r>
            <a:r>
              <a:rPr lang="ru-RU" dirty="0" err="1" smtClean="0"/>
              <a:t>згадок</a:t>
            </a:r>
            <a:r>
              <a:rPr lang="ru-RU" dirty="0" smtClean="0"/>
              <a:t> про </a:t>
            </a:r>
            <a:r>
              <a:rPr lang="ru-RU" dirty="0" err="1" smtClean="0"/>
              <a:t>нього</a:t>
            </a:r>
            <a:r>
              <a:rPr lang="ru-RU" dirty="0" smtClean="0"/>
              <a:t>. Прикладом </a:t>
            </a: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 smtClean="0"/>
              <a:t>ЛУГОСАДу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служити</a:t>
            </a:r>
            <a:r>
              <a:rPr lang="ru-RU" dirty="0" smtClean="0"/>
              <a:t>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поетичної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до </a:t>
            </a:r>
            <a:r>
              <a:rPr lang="ru-RU" dirty="0" err="1" smtClean="0"/>
              <a:t>програм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у старших </a:t>
            </a:r>
            <a:r>
              <a:rPr lang="ru-RU" dirty="0" err="1" smtClean="0"/>
              <a:t>класах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та </a:t>
            </a:r>
            <a:r>
              <a:rPr lang="ru-RU" dirty="0" err="1" smtClean="0"/>
              <a:t>вищої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гуманітарного</a:t>
            </a:r>
            <a:r>
              <a:rPr lang="ru-RU" dirty="0" smtClean="0"/>
              <a:t> </a:t>
            </a:r>
            <a:r>
              <a:rPr lang="ru-RU" dirty="0" err="1" smtClean="0"/>
              <a:t>профілю</a:t>
            </a:r>
            <a:r>
              <a:rPr lang="ru-RU" dirty="0" smtClean="0"/>
              <a:t>. </a:t>
            </a: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у </a:t>
            </a:r>
            <a:r>
              <a:rPr lang="ru-RU" dirty="0" err="1" smtClean="0"/>
              <a:t>доробку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марґінальні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: І. </a:t>
            </a:r>
            <a:r>
              <a:rPr lang="ru-RU" dirty="0" err="1" smtClean="0"/>
              <a:t>Лучук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Н. Гончар — </a:t>
            </a:r>
            <a:r>
              <a:rPr lang="ru-RU" dirty="0" err="1" smtClean="0"/>
              <a:t>паліндромію</a:t>
            </a:r>
            <a:r>
              <a:rPr lang="ru-RU" dirty="0" smtClean="0"/>
              <a:t>, а Р. </a:t>
            </a:r>
            <a:r>
              <a:rPr lang="ru-RU" dirty="0" err="1" smtClean="0"/>
              <a:t>Садловський</a:t>
            </a:r>
            <a:r>
              <a:rPr lang="ru-RU" dirty="0" smtClean="0"/>
              <a:t> — </a:t>
            </a:r>
            <a:r>
              <a:rPr lang="ru-RU" dirty="0" err="1" smtClean="0"/>
              <a:t>поезомалярство</a:t>
            </a:r>
            <a:r>
              <a:rPr lang="ru-RU" dirty="0" smtClean="0"/>
              <a:t>. </a:t>
            </a:r>
            <a:r>
              <a:rPr lang="ru-RU" dirty="0" err="1" smtClean="0"/>
              <a:t>Літературна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ЛУГОСАД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явищем</a:t>
            </a:r>
            <a:r>
              <a:rPr lang="ru-RU" dirty="0" smtClean="0"/>
              <a:t> </a:t>
            </a:r>
            <a:r>
              <a:rPr lang="ru-RU" dirty="0" err="1" smtClean="0"/>
              <a:t>феноменальним</a:t>
            </a:r>
            <a:r>
              <a:rPr lang="ru-RU" dirty="0" smtClean="0"/>
              <a:t> у </a:t>
            </a:r>
            <a:r>
              <a:rPr lang="ru-RU" dirty="0" err="1" smtClean="0"/>
              <a:t>дискурсі</a:t>
            </a:r>
            <a:r>
              <a:rPr lang="ru-RU" dirty="0" smtClean="0"/>
              <a:t> </a:t>
            </a:r>
            <a:r>
              <a:rPr lang="ru-RU" dirty="0" err="1" smtClean="0"/>
              <a:t>актуальної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культивуванню</a:t>
            </a:r>
            <a:r>
              <a:rPr lang="ru-RU" dirty="0" smtClean="0"/>
              <a:t> </a:t>
            </a:r>
            <a:r>
              <a:rPr lang="ru-RU" dirty="0" err="1" smtClean="0"/>
              <a:t>поетичного</a:t>
            </a:r>
            <a:r>
              <a:rPr lang="ru-RU" dirty="0" smtClean="0"/>
              <a:t> </a:t>
            </a:r>
            <a:r>
              <a:rPr lang="ru-RU" dirty="0" err="1" smtClean="0"/>
              <a:t>ар'єрґарду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Пропала грамота (поетичний гурт)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916832"/>
            <a:ext cx="7467600" cy="388843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«Пропала грамота»</a:t>
            </a:r>
            <a:r>
              <a:rPr lang="ru-RU" dirty="0" smtClean="0"/>
              <a:t> — </a:t>
            </a:r>
            <a:r>
              <a:rPr lang="ru-RU" dirty="0" err="1" smtClean="0"/>
              <a:t>літературне</a:t>
            </a:r>
            <a:r>
              <a:rPr lang="ru-RU" dirty="0" smtClean="0"/>
              <a:t> </a:t>
            </a:r>
            <a:r>
              <a:rPr lang="ru-RU" dirty="0" err="1" smtClean="0"/>
              <a:t>угрупування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київських</a:t>
            </a:r>
            <a:r>
              <a:rPr lang="ru-RU" dirty="0" smtClean="0"/>
              <a:t> </a:t>
            </a:r>
            <a:r>
              <a:rPr lang="ru-RU" dirty="0" err="1" smtClean="0"/>
              <a:t>поетів</a:t>
            </a:r>
            <a:r>
              <a:rPr lang="ru-RU" dirty="0" smtClean="0"/>
              <a:t>: Юрка </a:t>
            </a:r>
            <a:r>
              <a:rPr lang="ru-RU" dirty="0" err="1" smtClean="0"/>
              <a:t>Позаяка</a:t>
            </a:r>
            <a:r>
              <a:rPr lang="ru-RU" dirty="0" smtClean="0"/>
              <a:t>, </a:t>
            </a:r>
            <a:r>
              <a:rPr lang="ru-RU" dirty="0" err="1" smtClean="0"/>
              <a:t>Віктора</a:t>
            </a:r>
            <a:r>
              <a:rPr lang="ru-RU" dirty="0" smtClean="0"/>
              <a:t> </a:t>
            </a:r>
            <a:r>
              <a:rPr lang="ru-RU" dirty="0" err="1" smtClean="0"/>
              <a:t>Недоступа</a:t>
            </a:r>
            <a:r>
              <a:rPr lang="ru-RU" dirty="0" smtClean="0"/>
              <a:t> та Семена </a:t>
            </a:r>
            <a:r>
              <a:rPr lang="ru-RU" dirty="0" err="1" smtClean="0"/>
              <a:t>Либоня</a:t>
            </a:r>
            <a:r>
              <a:rPr lang="ru-RU" dirty="0" smtClean="0"/>
              <a:t>. </a:t>
            </a:r>
            <a:r>
              <a:rPr lang="ru-RU" dirty="0" err="1" smtClean="0"/>
              <a:t>Існувало</a:t>
            </a:r>
            <a:r>
              <a:rPr lang="ru-RU" dirty="0" smtClean="0"/>
              <a:t> в </a:t>
            </a:r>
            <a:r>
              <a:rPr lang="ru-RU" dirty="0" err="1" smtClean="0"/>
              <a:t>кінці</a:t>
            </a:r>
            <a:r>
              <a:rPr lang="ru-RU" dirty="0" smtClean="0"/>
              <a:t> 80-х — на початку 90-х </a:t>
            </a:r>
            <a:r>
              <a:rPr lang="ru-RU" dirty="0" err="1" smtClean="0"/>
              <a:t>рр</a:t>
            </a:r>
            <a:r>
              <a:rPr lang="ru-RU" dirty="0" smtClean="0"/>
              <a:t>. «Пропала грамота» </a:t>
            </a:r>
            <a:r>
              <a:rPr lang="ru-RU" dirty="0" err="1" smtClean="0"/>
              <a:t>була</a:t>
            </a:r>
            <a:r>
              <a:rPr lang="ru-RU" dirty="0" smtClean="0"/>
              <a:t> заявлена як </a:t>
            </a:r>
            <a:r>
              <a:rPr lang="ru-RU" dirty="0" err="1" smtClean="0"/>
              <a:t>авангардний</a:t>
            </a:r>
            <a:r>
              <a:rPr lang="ru-RU" dirty="0" smtClean="0"/>
              <a:t> проект. У 1991 р. </a:t>
            </a:r>
            <a:r>
              <a:rPr lang="ru-RU" dirty="0" err="1" smtClean="0"/>
              <a:t>вийшла</a:t>
            </a:r>
            <a:r>
              <a:rPr lang="ru-RU" dirty="0" smtClean="0"/>
              <a:t> книга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однойменною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. Книга «</a:t>
            </a:r>
            <a:r>
              <a:rPr lang="ru-RU" dirty="0" err="1" smtClean="0"/>
              <a:t>пропалограмотіїв</a:t>
            </a:r>
            <a:r>
              <a:rPr lang="ru-RU" dirty="0" smtClean="0"/>
              <a:t>» мала великий </a:t>
            </a:r>
            <a:r>
              <a:rPr lang="ru-RU" dirty="0" err="1" smtClean="0"/>
              <a:t>успіх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резонанс.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Відомості про деяких сучасних поетів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4032448" cy="573325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err="1" smtClean="0"/>
              <a:t>Юрій</a:t>
            </a:r>
            <a:r>
              <a:rPr lang="ru-RU" b="1" dirty="0" smtClean="0"/>
              <a:t> </a:t>
            </a:r>
            <a:r>
              <a:rPr lang="ru-RU" b="1" dirty="0" err="1" smtClean="0"/>
              <a:t>Андрухович</a:t>
            </a:r>
            <a:r>
              <a:rPr lang="ru-RU" dirty="0" smtClean="0"/>
              <a:t> </a:t>
            </a:r>
            <a:r>
              <a:rPr lang="ru-RU" dirty="0" err="1" smtClean="0"/>
              <a:t>народився</a:t>
            </a:r>
            <a:r>
              <a:rPr lang="ru-RU" dirty="0" smtClean="0"/>
              <a:t> 13 </a:t>
            </a:r>
            <a:r>
              <a:rPr lang="ru-RU" dirty="0" err="1" smtClean="0"/>
              <a:t>березня</a:t>
            </a:r>
            <a:r>
              <a:rPr lang="ru-RU" dirty="0" smtClean="0"/>
              <a:t> 1960 року у </a:t>
            </a:r>
            <a:r>
              <a:rPr lang="ru-RU" dirty="0" err="1" smtClean="0"/>
              <a:t>Станіславі</a:t>
            </a:r>
            <a:r>
              <a:rPr lang="ru-RU" dirty="0" smtClean="0"/>
              <a:t> (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Івано-Франківськ</a:t>
            </a:r>
            <a:r>
              <a:rPr lang="ru-RU" dirty="0" smtClean="0"/>
              <a:t>). </a:t>
            </a:r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редакторське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поліграфічного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 (1982) та </a:t>
            </a:r>
            <a:r>
              <a:rPr lang="ru-RU" dirty="0" err="1" smtClean="0"/>
              <a:t>Вищі</a:t>
            </a:r>
            <a:r>
              <a:rPr lang="ru-RU" dirty="0" smtClean="0"/>
              <a:t> </a:t>
            </a:r>
            <a:r>
              <a:rPr lang="ru-RU" dirty="0" err="1" smtClean="0"/>
              <a:t>літературні</a:t>
            </a:r>
            <a:r>
              <a:rPr lang="ru-RU" dirty="0" smtClean="0"/>
              <a:t> </a:t>
            </a:r>
            <a:r>
              <a:rPr lang="ru-RU" dirty="0" err="1" smtClean="0"/>
              <a:t>курси</a:t>
            </a:r>
            <a:r>
              <a:rPr lang="ru-RU" dirty="0" smtClean="0"/>
              <a:t> при </a:t>
            </a:r>
            <a:r>
              <a:rPr lang="ru-RU" dirty="0" err="1" smtClean="0"/>
              <a:t>Літературному</a:t>
            </a:r>
            <a:r>
              <a:rPr lang="ru-RU" dirty="0" smtClean="0"/>
              <a:t> </a:t>
            </a:r>
            <a:r>
              <a:rPr lang="ru-RU" dirty="0" err="1" smtClean="0"/>
              <a:t>Інституті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. О. М. Горького в </a:t>
            </a:r>
            <a:r>
              <a:rPr lang="ru-RU" dirty="0" err="1" smtClean="0"/>
              <a:t>Москві</a:t>
            </a:r>
            <a:r>
              <a:rPr lang="ru-RU" dirty="0" smtClean="0"/>
              <a:t> (1991) </a:t>
            </a:r>
            <a:r>
              <a:rPr lang="ru-RU" dirty="0" err="1" smtClean="0"/>
              <a:t>Працював</a:t>
            </a:r>
            <a:r>
              <a:rPr lang="ru-RU" dirty="0" smtClean="0"/>
              <a:t> </a:t>
            </a:r>
            <a:r>
              <a:rPr lang="ru-RU" dirty="0" err="1" smtClean="0"/>
              <a:t>газетярем</a:t>
            </a:r>
            <a:r>
              <a:rPr lang="ru-RU" dirty="0" smtClean="0"/>
              <a:t>, служив у </a:t>
            </a:r>
            <a:r>
              <a:rPr lang="ru-RU" dirty="0" err="1" smtClean="0"/>
              <a:t>війську</a:t>
            </a:r>
            <a:r>
              <a:rPr lang="ru-RU" dirty="0" smtClean="0"/>
              <a:t>, </a:t>
            </a:r>
            <a:r>
              <a:rPr lang="ru-RU" dirty="0" err="1" smtClean="0"/>
              <a:t>деякий</a:t>
            </a:r>
            <a:r>
              <a:rPr lang="ru-RU" dirty="0" smtClean="0"/>
              <a:t> час </a:t>
            </a:r>
            <a:r>
              <a:rPr lang="ru-RU" dirty="0" err="1" smtClean="0"/>
              <a:t>очолював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 </a:t>
            </a:r>
            <a:r>
              <a:rPr lang="ru-RU" dirty="0" err="1" smtClean="0"/>
              <a:t>Івано-Франківського</a:t>
            </a:r>
            <a:r>
              <a:rPr lang="ru-RU" dirty="0" smtClean="0"/>
              <a:t> </a:t>
            </a:r>
            <a:r>
              <a:rPr lang="ru-RU" dirty="0" err="1" smtClean="0"/>
              <a:t>часопису</a:t>
            </a:r>
            <a:r>
              <a:rPr lang="ru-RU" dirty="0" smtClean="0"/>
              <a:t> «Перевал» (1991—1995). </a:t>
            </a:r>
            <a:r>
              <a:rPr lang="ru-RU" dirty="0" err="1" smtClean="0"/>
              <a:t>Співредактор</a:t>
            </a:r>
            <a:r>
              <a:rPr lang="ru-RU" dirty="0" smtClean="0"/>
              <a:t> </a:t>
            </a:r>
            <a:r>
              <a:rPr lang="ru-RU" dirty="0" err="1" smtClean="0"/>
              <a:t>часопису</a:t>
            </a:r>
            <a:r>
              <a:rPr lang="ru-RU" dirty="0" smtClean="0"/>
              <a:t> </a:t>
            </a:r>
            <a:r>
              <a:rPr lang="ru-RU" dirty="0" err="1" smtClean="0"/>
              <a:t>текстів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візій</a:t>
            </a:r>
            <a:r>
              <a:rPr lang="ru-RU" dirty="0" smtClean="0"/>
              <a:t> «</a:t>
            </a:r>
            <a:r>
              <a:rPr lang="ru-RU" dirty="0" err="1" smtClean="0"/>
              <a:t>Четвер</a:t>
            </a:r>
            <a:r>
              <a:rPr lang="ru-RU" dirty="0" smtClean="0"/>
              <a:t>» (1991—1996). </a:t>
            </a:r>
            <a:r>
              <a:rPr lang="ru-RU" dirty="0" err="1" smtClean="0"/>
              <a:t>Віце-президент</a:t>
            </a:r>
            <a:r>
              <a:rPr lang="ru-RU" dirty="0" smtClean="0"/>
              <a:t> АУП (1997—1999). У 1994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захистив</a:t>
            </a:r>
            <a:r>
              <a:rPr lang="ru-RU" dirty="0" smtClean="0"/>
              <a:t> </a:t>
            </a:r>
            <a:r>
              <a:rPr lang="ru-RU" dirty="0" err="1" smtClean="0"/>
              <a:t>кандидатську</a:t>
            </a:r>
            <a:r>
              <a:rPr lang="ru-RU" dirty="0" smtClean="0"/>
              <a:t> </a:t>
            </a:r>
            <a:r>
              <a:rPr lang="ru-RU" dirty="0" err="1" smtClean="0"/>
              <a:t>дисертацію</a:t>
            </a:r>
            <a:r>
              <a:rPr lang="ru-RU" dirty="0" smtClean="0"/>
              <a:t> по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забороненого</a:t>
            </a:r>
            <a:r>
              <a:rPr lang="ru-RU" dirty="0" smtClean="0"/>
              <a:t> в </a:t>
            </a:r>
            <a:r>
              <a:rPr lang="ru-RU" dirty="0" err="1" smtClean="0"/>
              <a:t>радянські</a:t>
            </a:r>
            <a:r>
              <a:rPr lang="ru-RU" dirty="0" smtClean="0"/>
              <a:t> роки </a:t>
            </a:r>
            <a:r>
              <a:rPr lang="ru-RU" dirty="0" err="1" smtClean="0"/>
              <a:t>класика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en-US" dirty="0" smtClean="0"/>
              <a:t>XX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Богдана-Ігоря</a:t>
            </a:r>
            <a:r>
              <a:rPr lang="ru-RU" dirty="0" smtClean="0"/>
              <a:t> Антонича. </a:t>
            </a:r>
            <a:r>
              <a:rPr lang="ru-RU" dirty="0" err="1" smtClean="0"/>
              <a:t>Докторську</a:t>
            </a:r>
            <a:r>
              <a:rPr lang="ru-RU" dirty="0" smtClean="0"/>
              <a:t> </a:t>
            </a:r>
            <a:r>
              <a:rPr lang="ru-RU" dirty="0" err="1" smtClean="0"/>
              <a:t>пише</a:t>
            </a:r>
            <a:r>
              <a:rPr lang="ru-RU" dirty="0" smtClean="0"/>
              <a:t> по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американських</a:t>
            </a:r>
            <a:r>
              <a:rPr lang="ru-RU" dirty="0" smtClean="0"/>
              <a:t> </a:t>
            </a:r>
            <a:r>
              <a:rPr lang="ru-RU" dirty="0" err="1" smtClean="0"/>
              <a:t>поетів-бітників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404664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Юрій</a:t>
            </a:r>
            <a:r>
              <a:rPr lang="ru-RU" b="1" dirty="0" smtClean="0"/>
              <a:t> </a:t>
            </a:r>
            <a:r>
              <a:rPr lang="ru-RU" b="1" dirty="0" err="1" smtClean="0"/>
              <a:t>Андрухович</a:t>
            </a:r>
            <a:endParaRPr lang="ru-RU" dirty="0"/>
          </a:p>
        </p:txBody>
      </p:sp>
      <p:pic>
        <p:nvPicPr>
          <p:cNvPr id="27650" name="Picture 2" descr="http://litakcent.com/wp-content/uploads/2010/03/%D0%AE%D1%80%D1%96%D0%B9_%D0%90%D0%BD%D0%B4%D1%80%D1%83%D1%85%D0%BE%D0%B2%D0%B8%D1%8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2952328" cy="4428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Творчість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8532440" cy="61653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Поетичні</a:t>
            </a:r>
            <a:r>
              <a:rPr lang="ru-RU" b="1" dirty="0" smtClean="0"/>
              <a:t> </a:t>
            </a:r>
            <a:r>
              <a:rPr lang="ru-RU" b="1" dirty="0" err="1" smtClean="0"/>
              <a:t>збірки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 * «Небо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» (1985)</a:t>
            </a:r>
            <a:br>
              <a:rPr lang="ru-RU" dirty="0" smtClean="0"/>
            </a:br>
            <a:r>
              <a:rPr lang="ru-RU" dirty="0" smtClean="0"/>
              <a:t>    * «</a:t>
            </a:r>
            <a:r>
              <a:rPr lang="ru-RU" dirty="0" err="1" smtClean="0"/>
              <a:t>Середмістя</a:t>
            </a:r>
            <a:r>
              <a:rPr lang="ru-RU" dirty="0" smtClean="0"/>
              <a:t>» (1989)</a:t>
            </a:r>
            <a:br>
              <a:rPr lang="ru-RU" dirty="0" smtClean="0"/>
            </a:br>
            <a:r>
              <a:rPr lang="ru-RU" dirty="0" smtClean="0"/>
              <a:t>    * «</a:t>
            </a:r>
            <a:r>
              <a:rPr lang="ru-RU" dirty="0" err="1" smtClean="0"/>
              <a:t>Екзотичні</a:t>
            </a:r>
            <a:r>
              <a:rPr lang="ru-RU" dirty="0" smtClean="0"/>
              <a:t> птахи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» (1991)</a:t>
            </a:r>
            <a:br>
              <a:rPr lang="ru-RU" dirty="0" smtClean="0"/>
            </a:br>
            <a:r>
              <a:rPr lang="ru-RU" dirty="0" smtClean="0"/>
              <a:t>    * «</a:t>
            </a:r>
            <a:r>
              <a:rPr lang="ru-RU" dirty="0" err="1" smtClean="0"/>
              <a:t>Екзотичні</a:t>
            </a:r>
            <a:r>
              <a:rPr lang="ru-RU" dirty="0" smtClean="0"/>
              <a:t> птахи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додатком</a:t>
            </a:r>
            <a:r>
              <a:rPr lang="ru-RU" dirty="0" smtClean="0"/>
              <a:t> „</a:t>
            </a:r>
            <a:r>
              <a:rPr lang="ru-RU" dirty="0" err="1" smtClean="0"/>
              <a:t>Індія</a:t>
            </a:r>
            <a:r>
              <a:rPr lang="ru-RU" dirty="0" smtClean="0"/>
              <a:t>“: </a:t>
            </a:r>
            <a:r>
              <a:rPr lang="ru-RU" dirty="0" err="1" smtClean="0"/>
              <a:t>Колекція</a:t>
            </a:r>
            <a:r>
              <a:rPr lang="ru-RU" dirty="0" smtClean="0"/>
              <a:t> </a:t>
            </a:r>
            <a:r>
              <a:rPr lang="ru-RU" dirty="0" err="1" smtClean="0"/>
              <a:t>віршів</a:t>
            </a:r>
            <a:r>
              <a:rPr lang="ru-RU" dirty="0" smtClean="0"/>
              <a:t>» (</a:t>
            </a:r>
            <a:r>
              <a:rPr lang="ru-RU" dirty="0" err="1" smtClean="0"/>
              <a:t>Івано-Франківськ</a:t>
            </a:r>
            <a:r>
              <a:rPr lang="ru-RU" dirty="0" smtClean="0"/>
              <a:t>: </a:t>
            </a:r>
            <a:r>
              <a:rPr lang="ru-RU" dirty="0" err="1" smtClean="0"/>
              <a:t>Лілея-НВ</a:t>
            </a:r>
            <a:r>
              <a:rPr lang="ru-RU" dirty="0" smtClean="0"/>
              <a:t>, 1997)</a:t>
            </a:r>
            <a:br>
              <a:rPr lang="ru-RU" dirty="0" smtClean="0"/>
            </a:br>
            <a:r>
              <a:rPr lang="ru-RU" dirty="0" smtClean="0"/>
              <a:t>    * «</a:t>
            </a:r>
            <a:r>
              <a:rPr lang="ru-RU" dirty="0" err="1" smtClean="0"/>
              <a:t>Пісні</a:t>
            </a:r>
            <a:r>
              <a:rPr lang="ru-RU" dirty="0" smtClean="0"/>
              <a:t> для мертвого </a:t>
            </a:r>
            <a:r>
              <a:rPr lang="ru-RU" dirty="0" err="1" smtClean="0"/>
              <a:t>півня</a:t>
            </a:r>
            <a:r>
              <a:rPr lang="ru-RU" dirty="0" smtClean="0"/>
              <a:t>» (</a:t>
            </a:r>
            <a:r>
              <a:rPr lang="ru-RU" dirty="0" err="1" smtClean="0"/>
              <a:t>Івано-Франківськ</a:t>
            </a:r>
            <a:r>
              <a:rPr lang="ru-RU" dirty="0" smtClean="0"/>
              <a:t>: </a:t>
            </a:r>
            <a:r>
              <a:rPr lang="ru-RU" dirty="0" err="1" smtClean="0"/>
              <a:t>Лілея-НВ</a:t>
            </a:r>
            <a:r>
              <a:rPr lang="ru-RU" dirty="0" smtClean="0"/>
              <a:t>, 2004)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Оповідання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 * «</a:t>
            </a:r>
            <a:r>
              <a:rPr lang="ru-RU" dirty="0" err="1" smtClean="0"/>
              <a:t>Зліва</a:t>
            </a:r>
            <a:r>
              <a:rPr lang="ru-RU" dirty="0" smtClean="0"/>
              <a:t>, де </a:t>
            </a:r>
            <a:r>
              <a:rPr lang="ru-RU" dirty="0" err="1" smtClean="0"/>
              <a:t>серце</a:t>
            </a:r>
            <a:r>
              <a:rPr lang="ru-RU" dirty="0" smtClean="0"/>
              <a:t>» (1989) (журнал «Прапор», 1989)</a:t>
            </a:r>
            <a:br>
              <a:rPr lang="ru-RU" dirty="0" smtClean="0"/>
            </a:br>
            <a:r>
              <a:rPr lang="ru-RU" dirty="0" smtClean="0"/>
              <a:t>    * «</a:t>
            </a:r>
            <a:r>
              <a:rPr lang="ru-RU" dirty="0" err="1" smtClean="0"/>
              <a:t>Трициліндровий</a:t>
            </a:r>
            <a:r>
              <a:rPr lang="ru-RU" dirty="0" smtClean="0"/>
              <a:t> </a:t>
            </a:r>
            <a:r>
              <a:rPr lang="ru-RU" dirty="0" err="1" smtClean="0"/>
              <a:t>двигун</a:t>
            </a:r>
            <a:r>
              <a:rPr lang="ru-RU" dirty="0" smtClean="0"/>
              <a:t> </a:t>
            </a:r>
            <a:r>
              <a:rPr lang="ru-RU" dirty="0" err="1" smtClean="0"/>
              <a:t>любові</a:t>
            </a:r>
            <a:r>
              <a:rPr lang="ru-RU" dirty="0" smtClean="0"/>
              <a:t>» (</a:t>
            </a:r>
            <a:r>
              <a:rPr lang="ru-RU" dirty="0" err="1" smtClean="0"/>
              <a:t>Харків</a:t>
            </a:r>
            <a:r>
              <a:rPr lang="ru-RU" dirty="0" smtClean="0"/>
              <a:t>: </a:t>
            </a:r>
            <a:r>
              <a:rPr lang="ru-RU" dirty="0" err="1" smtClean="0"/>
              <a:t>Фоліо</a:t>
            </a:r>
            <a:r>
              <a:rPr lang="ru-RU" dirty="0" smtClean="0"/>
              <a:t>, 2007) (разом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Сергієм</a:t>
            </a:r>
            <a:r>
              <a:rPr lang="ru-RU" dirty="0" smtClean="0"/>
              <a:t> </a:t>
            </a:r>
            <a:r>
              <a:rPr lang="ru-RU" dirty="0" err="1" smtClean="0"/>
              <a:t>Жаданом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Любком</a:t>
            </a:r>
            <a:r>
              <a:rPr lang="ru-RU" dirty="0" smtClean="0"/>
              <a:t> </a:t>
            </a:r>
            <a:r>
              <a:rPr lang="ru-RU" dirty="0" err="1" smtClean="0"/>
              <a:t>Дерешем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Романи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 * «</a:t>
            </a:r>
            <a:r>
              <a:rPr lang="ru-RU" dirty="0" err="1" smtClean="0"/>
              <a:t>Рекреації</a:t>
            </a:r>
            <a:r>
              <a:rPr lang="ru-RU" dirty="0" smtClean="0"/>
              <a:t>» (</a:t>
            </a:r>
            <a:r>
              <a:rPr lang="ru-RU" dirty="0" err="1" smtClean="0"/>
              <a:t>Сучасність</a:t>
            </a:r>
            <a:r>
              <a:rPr lang="ru-RU" dirty="0" smtClean="0"/>
              <a:t>, 1992; </a:t>
            </a:r>
            <a:r>
              <a:rPr lang="ru-RU" dirty="0" err="1" smtClean="0"/>
              <a:t>Київ</a:t>
            </a:r>
            <a:r>
              <a:rPr lang="ru-RU" dirty="0" smtClean="0"/>
              <a:t>: Час, 1997; 1998; </a:t>
            </a:r>
            <a:r>
              <a:rPr lang="ru-RU" dirty="0" err="1" smtClean="0"/>
              <a:t>Львів</a:t>
            </a:r>
            <a:r>
              <a:rPr lang="ru-RU" dirty="0" smtClean="0"/>
              <a:t>: </a:t>
            </a:r>
            <a:r>
              <a:rPr lang="ru-RU" dirty="0" err="1" smtClean="0"/>
              <a:t>Піраміда</a:t>
            </a:r>
            <a:r>
              <a:rPr lang="ru-RU" dirty="0" smtClean="0"/>
              <a:t>, 2005)</a:t>
            </a:r>
            <a:br>
              <a:rPr lang="ru-RU" dirty="0" smtClean="0"/>
            </a:br>
            <a:r>
              <a:rPr lang="ru-RU" dirty="0" smtClean="0"/>
              <a:t>    * «</a:t>
            </a:r>
            <a:r>
              <a:rPr lang="ru-RU" dirty="0" err="1" smtClean="0"/>
              <a:t>Московіада</a:t>
            </a:r>
            <a:r>
              <a:rPr lang="ru-RU" dirty="0" smtClean="0"/>
              <a:t>» (1993, 1997, </a:t>
            </a:r>
            <a:r>
              <a:rPr lang="ru-RU" dirty="0" err="1" smtClean="0"/>
              <a:t>Івано-Франківськ</a:t>
            </a:r>
            <a:r>
              <a:rPr lang="ru-RU" dirty="0" smtClean="0"/>
              <a:t>: </a:t>
            </a:r>
            <a:r>
              <a:rPr lang="ru-RU" dirty="0" err="1" smtClean="0"/>
              <a:t>Лілея-НВ</a:t>
            </a:r>
            <a:r>
              <a:rPr lang="ru-RU" dirty="0" smtClean="0"/>
              <a:t>, 2000; </a:t>
            </a:r>
            <a:r>
              <a:rPr lang="ru-RU" dirty="0" err="1" smtClean="0"/>
              <a:t>Івано-Франківськ</a:t>
            </a:r>
            <a:r>
              <a:rPr lang="ru-RU" dirty="0" smtClean="0"/>
              <a:t>: </a:t>
            </a:r>
            <a:r>
              <a:rPr lang="ru-RU" dirty="0" err="1" smtClean="0"/>
              <a:t>Лілея-НВ</a:t>
            </a:r>
            <a:r>
              <a:rPr lang="ru-RU" dirty="0" smtClean="0"/>
              <a:t>, 2006)</a:t>
            </a:r>
            <a:br>
              <a:rPr lang="ru-RU" dirty="0" smtClean="0"/>
            </a:br>
            <a:r>
              <a:rPr lang="ru-RU" dirty="0" smtClean="0"/>
              <a:t>    * «</a:t>
            </a:r>
            <a:r>
              <a:rPr lang="ru-RU" dirty="0" err="1" smtClean="0"/>
              <a:t>Перверзія</a:t>
            </a:r>
            <a:r>
              <a:rPr lang="ru-RU" dirty="0" smtClean="0"/>
              <a:t>» (</a:t>
            </a:r>
            <a:r>
              <a:rPr lang="ru-RU" dirty="0" err="1" smtClean="0"/>
              <a:t>Сучасність</a:t>
            </a:r>
            <a:r>
              <a:rPr lang="ru-RU" dirty="0" smtClean="0"/>
              <a:t>, 1996, № 1–2; </a:t>
            </a:r>
            <a:r>
              <a:rPr lang="ru-RU" dirty="0" err="1" smtClean="0"/>
              <a:t>Івано-Франківськ</a:t>
            </a:r>
            <a:r>
              <a:rPr lang="ru-RU" dirty="0" smtClean="0"/>
              <a:t>: </a:t>
            </a:r>
            <a:r>
              <a:rPr lang="ru-RU" dirty="0" err="1" smtClean="0"/>
              <a:t>Лілея-НВ</a:t>
            </a:r>
            <a:r>
              <a:rPr lang="ru-RU" dirty="0" smtClean="0"/>
              <a:t>, 1997; </a:t>
            </a:r>
            <a:r>
              <a:rPr lang="ru-RU" dirty="0" err="1" smtClean="0"/>
              <a:t>Львів</a:t>
            </a:r>
            <a:r>
              <a:rPr lang="ru-RU" dirty="0" smtClean="0"/>
              <a:t>: </a:t>
            </a:r>
            <a:r>
              <a:rPr lang="ru-RU" dirty="0" err="1" smtClean="0"/>
              <a:t>Класика</a:t>
            </a:r>
            <a:r>
              <a:rPr lang="ru-RU" dirty="0" smtClean="0"/>
              <a:t>, 1999)</a:t>
            </a:r>
            <a:br>
              <a:rPr lang="ru-RU" dirty="0" smtClean="0"/>
            </a:br>
            <a:r>
              <a:rPr lang="ru-RU" dirty="0" smtClean="0"/>
              <a:t>    * «</a:t>
            </a:r>
            <a:r>
              <a:rPr lang="ru-RU" dirty="0" err="1" smtClean="0"/>
              <a:t>Дванадцять</a:t>
            </a:r>
            <a:r>
              <a:rPr lang="ru-RU" dirty="0" smtClean="0"/>
              <a:t> </a:t>
            </a:r>
            <a:r>
              <a:rPr lang="ru-RU" dirty="0" err="1" smtClean="0"/>
              <a:t>обручів</a:t>
            </a:r>
            <a:r>
              <a:rPr lang="ru-RU" dirty="0" smtClean="0"/>
              <a:t>» (</a:t>
            </a:r>
            <a:r>
              <a:rPr lang="ru-RU" dirty="0" err="1" smtClean="0"/>
              <a:t>Київ</a:t>
            </a:r>
            <a:r>
              <a:rPr lang="ru-RU" dirty="0" smtClean="0"/>
              <a:t>: Критика, 2003; 2004; 2005; 2006)</a:t>
            </a:r>
            <a:br>
              <a:rPr lang="ru-RU" dirty="0" smtClean="0"/>
            </a:br>
            <a:r>
              <a:rPr lang="ru-RU" dirty="0" smtClean="0"/>
              <a:t>    * «</a:t>
            </a:r>
            <a:r>
              <a:rPr lang="ru-RU" dirty="0" err="1" smtClean="0"/>
              <a:t>Таємниця</a:t>
            </a:r>
            <a:r>
              <a:rPr lang="ru-RU" dirty="0" smtClean="0"/>
              <a:t>. </a:t>
            </a:r>
            <a:r>
              <a:rPr lang="ru-RU" dirty="0" err="1" smtClean="0"/>
              <a:t>Замість</a:t>
            </a:r>
            <a:r>
              <a:rPr lang="ru-RU" dirty="0" smtClean="0"/>
              <a:t> роману» (</a:t>
            </a:r>
            <a:r>
              <a:rPr lang="ru-RU" dirty="0" err="1" smtClean="0"/>
              <a:t>Харків</a:t>
            </a:r>
            <a:r>
              <a:rPr lang="ru-RU" dirty="0" smtClean="0"/>
              <a:t>: </a:t>
            </a:r>
            <a:r>
              <a:rPr lang="ru-RU" dirty="0" err="1" smtClean="0"/>
              <a:t>Фоліо</a:t>
            </a:r>
            <a:r>
              <a:rPr lang="ru-RU" dirty="0" smtClean="0"/>
              <a:t>, 2007)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Поезія</a:t>
            </a:r>
            <a:r>
              <a:rPr lang="ru-RU" b="1" dirty="0" smtClean="0"/>
              <a:t> </a:t>
            </a:r>
            <a:r>
              <a:rPr lang="en-US" b="1" dirty="0" smtClean="0"/>
              <a:t>“</a:t>
            </a:r>
            <a:r>
              <a:rPr lang="ru-RU" b="1" dirty="0" err="1" smtClean="0"/>
              <a:t>Етюд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smtClean="0"/>
              <a:t>воронам</a:t>
            </a:r>
            <a:r>
              <a:rPr lang="ru-RU" b="1" dirty="0" smtClean="0"/>
              <a:t>и</a:t>
            </a:r>
            <a:r>
              <a:rPr lang="en-US" b="1" dirty="0" smtClean="0"/>
              <a:t>”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7467600" cy="533096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 На </a:t>
            </a:r>
            <a:r>
              <a:rPr lang="ru-RU" dirty="0" smtClean="0"/>
              <a:t> </a:t>
            </a:r>
            <a:r>
              <a:rPr lang="ru-RU" dirty="0" err="1" smtClean="0"/>
              <a:t>цьому</a:t>
            </a:r>
            <a:r>
              <a:rPr lang="ru-RU" dirty="0" smtClean="0"/>
              <a:t>  </a:t>
            </a:r>
            <a:r>
              <a:rPr lang="ru-RU" dirty="0" err="1" smtClean="0"/>
              <a:t>світі</a:t>
            </a:r>
            <a:r>
              <a:rPr lang="ru-RU" dirty="0" smtClean="0"/>
              <a:t>  </a:t>
            </a:r>
            <a:r>
              <a:rPr lang="ru-RU" dirty="0" err="1" smtClean="0"/>
              <a:t>стільки</a:t>
            </a:r>
            <a:r>
              <a:rPr lang="ru-RU" dirty="0" smtClean="0"/>
              <a:t>  </a:t>
            </a:r>
            <a:r>
              <a:rPr lang="ru-RU" dirty="0" err="1" smtClean="0"/>
              <a:t>ірреального</a:t>
            </a: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err="1" smtClean="0"/>
              <a:t>шукаємо</a:t>
            </a:r>
            <a:r>
              <a:rPr lang="ru-RU" dirty="0" smtClean="0"/>
              <a:t>  </a:t>
            </a:r>
            <a:r>
              <a:rPr lang="ru-RU" dirty="0" err="1" smtClean="0"/>
              <a:t>тверду</a:t>
            </a:r>
            <a:r>
              <a:rPr lang="ru-RU" dirty="0" smtClean="0"/>
              <a:t>  </a:t>
            </a:r>
            <a:r>
              <a:rPr lang="ru-RU" dirty="0" err="1" smtClean="0"/>
              <a:t>земну</a:t>
            </a:r>
            <a:r>
              <a:rPr lang="ru-RU" dirty="0" smtClean="0"/>
              <a:t>  основу  </a:t>
            </a:r>
            <a:br>
              <a:rPr lang="ru-RU" dirty="0" smtClean="0"/>
            </a:br>
            <a:r>
              <a:rPr lang="ru-RU" dirty="0" err="1" smtClean="0"/>
              <a:t>грудневе</a:t>
            </a:r>
            <a:r>
              <a:rPr lang="ru-RU" dirty="0" smtClean="0"/>
              <a:t>  пиво  </a:t>
            </a:r>
            <a:r>
              <a:rPr lang="ru-RU" dirty="0" err="1" smtClean="0"/>
              <a:t>біля</a:t>
            </a:r>
            <a:r>
              <a:rPr lang="ru-RU" dirty="0" smtClean="0"/>
              <a:t>  кафедрального  </a:t>
            </a:r>
            <a:br>
              <a:rPr lang="ru-RU" dirty="0" smtClean="0"/>
            </a:br>
            <a:r>
              <a:rPr lang="ru-RU" dirty="0" err="1" smtClean="0"/>
              <a:t>і</a:t>
            </a:r>
            <a:r>
              <a:rPr lang="ru-RU" dirty="0" smtClean="0"/>
              <a:t>  </a:t>
            </a:r>
            <a:r>
              <a:rPr lang="ru-RU" dirty="0" err="1" smtClean="0"/>
              <a:t>сірий</a:t>
            </a:r>
            <a:r>
              <a:rPr lang="ru-RU" dirty="0" smtClean="0"/>
              <a:t>  день  </a:t>
            </a:r>
            <a:r>
              <a:rPr lang="ru-RU" dirty="0" err="1" smtClean="0"/>
              <a:t>мугиче</a:t>
            </a:r>
            <a:r>
              <a:rPr lang="ru-RU" dirty="0" smtClean="0"/>
              <a:t>  </a:t>
            </a:r>
            <a:r>
              <a:rPr lang="ru-RU" dirty="0" err="1" smtClean="0"/>
              <a:t>боса-нову</a:t>
            </a: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відлига</a:t>
            </a:r>
            <a:r>
              <a:rPr lang="ru-RU" dirty="0" smtClean="0"/>
              <a:t>  як  </a:t>
            </a:r>
            <a:r>
              <a:rPr lang="ru-RU" dirty="0" err="1" smtClean="0"/>
              <a:t>сльоза</a:t>
            </a:r>
            <a:r>
              <a:rPr lang="ru-RU" dirty="0" smtClean="0"/>
              <a:t>  над  </a:t>
            </a:r>
            <a:r>
              <a:rPr lang="ru-RU" dirty="0" err="1" smtClean="0"/>
              <a:t>містом</a:t>
            </a:r>
            <a:r>
              <a:rPr lang="ru-RU" dirty="0" smtClean="0"/>
              <a:t>  лине  </a:t>
            </a:r>
            <a:br>
              <a:rPr lang="ru-RU" dirty="0" smtClean="0"/>
            </a:br>
            <a:r>
              <a:rPr lang="ru-RU" dirty="0" err="1" smtClean="0"/>
              <a:t>автобуси</a:t>
            </a:r>
            <a:r>
              <a:rPr lang="ru-RU" dirty="0" smtClean="0"/>
              <a:t>  </a:t>
            </a:r>
            <a:r>
              <a:rPr lang="ru-RU" dirty="0" err="1" smtClean="0"/>
              <a:t>приходять</a:t>
            </a:r>
            <a:r>
              <a:rPr lang="ru-RU" dirty="0" smtClean="0"/>
              <a:t>  </a:t>
            </a:r>
            <a:r>
              <a:rPr lang="ru-RU" dirty="0" err="1" smtClean="0"/>
              <a:t>і</a:t>
            </a:r>
            <a:r>
              <a:rPr lang="ru-RU" dirty="0" smtClean="0"/>
              <a:t>  </a:t>
            </a:r>
            <a:r>
              <a:rPr lang="ru-RU" dirty="0" err="1" smtClean="0"/>
              <a:t>відходять</a:t>
            </a: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err="1" smtClean="0"/>
              <a:t>і</a:t>
            </a:r>
            <a:r>
              <a:rPr lang="ru-RU" dirty="0" smtClean="0"/>
              <a:t>  в  наших  </a:t>
            </a:r>
            <a:r>
              <a:rPr lang="ru-RU" dirty="0" err="1" smtClean="0"/>
              <a:t>кухлях</a:t>
            </a:r>
            <a:r>
              <a:rPr lang="ru-RU" dirty="0" smtClean="0"/>
              <a:t>  </a:t>
            </a:r>
            <a:r>
              <a:rPr lang="ru-RU" dirty="0" err="1" smtClean="0"/>
              <a:t>писаної</a:t>
            </a:r>
            <a:r>
              <a:rPr lang="ru-RU" dirty="0" smtClean="0"/>
              <a:t>  </a:t>
            </a:r>
            <a:r>
              <a:rPr lang="ru-RU" dirty="0" err="1" smtClean="0"/>
              <a:t>глини</a:t>
            </a: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err="1" smtClean="0"/>
              <a:t>колишеться</a:t>
            </a:r>
            <a:r>
              <a:rPr lang="ru-RU" dirty="0" smtClean="0"/>
              <a:t>  </a:t>
            </a:r>
            <a:r>
              <a:rPr lang="ru-RU" dirty="0" err="1" smtClean="0"/>
              <a:t>гірка</a:t>
            </a:r>
            <a:r>
              <a:rPr lang="ru-RU" dirty="0" smtClean="0"/>
              <a:t>  </a:t>
            </a:r>
            <a:r>
              <a:rPr lang="ru-RU" dirty="0" err="1" smtClean="0"/>
              <a:t>бурштинна</a:t>
            </a:r>
            <a:r>
              <a:rPr lang="ru-RU" dirty="0" smtClean="0"/>
              <a:t>  подать 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  так  </a:t>
            </a:r>
            <a:r>
              <a:rPr lang="ru-RU" dirty="0" err="1" smtClean="0"/>
              <a:t>цього</a:t>
            </a:r>
            <a:r>
              <a:rPr lang="ru-RU" dirty="0" smtClean="0"/>
              <a:t>  тепла  </a:t>
            </a:r>
            <a:r>
              <a:rPr lang="ru-RU" dirty="0" err="1" smtClean="0"/>
              <a:t>затято</a:t>
            </a:r>
            <a:r>
              <a:rPr lang="ru-RU" dirty="0" smtClean="0"/>
              <a:t>  </a:t>
            </a:r>
            <a:r>
              <a:rPr lang="ru-RU" dirty="0" err="1" smtClean="0"/>
              <a:t>прагнули</a:t>
            </a: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smtClean="0"/>
              <a:t>як  </a:t>
            </a:r>
            <a:r>
              <a:rPr lang="ru-RU" dirty="0" err="1" smtClean="0"/>
              <a:t>вимерзле</a:t>
            </a:r>
            <a:r>
              <a:rPr lang="ru-RU" dirty="0" smtClean="0"/>
              <a:t>  </a:t>
            </a:r>
            <a:r>
              <a:rPr lang="ru-RU" dirty="0" err="1" smtClean="0"/>
              <a:t>пагіння</a:t>
            </a:r>
            <a:r>
              <a:rPr lang="ru-RU" dirty="0" smtClean="0"/>
              <a:t>  винограду 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ворони  </a:t>
            </a:r>
            <a:r>
              <a:rPr lang="ru-RU" dirty="0" err="1" smtClean="0"/>
              <a:t>ці</a:t>
            </a:r>
            <a:r>
              <a:rPr lang="ru-RU" dirty="0" smtClean="0"/>
              <a:t>  </a:t>
            </a:r>
            <a:r>
              <a:rPr lang="ru-RU" dirty="0" err="1" smtClean="0"/>
              <a:t>маленькі</a:t>
            </a:r>
            <a:r>
              <a:rPr lang="ru-RU" dirty="0" smtClean="0"/>
              <a:t>  </a:t>
            </a:r>
            <a:r>
              <a:rPr lang="ru-RU" dirty="0" err="1" smtClean="0"/>
              <a:t>чорні</a:t>
            </a:r>
            <a:r>
              <a:rPr lang="ru-RU" dirty="0" smtClean="0"/>
              <a:t>  </a:t>
            </a:r>
            <a:r>
              <a:rPr lang="ru-RU" dirty="0" err="1" smtClean="0"/>
              <a:t>ангели</a:t>
            </a: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err="1" smtClean="0"/>
              <a:t>збирають</a:t>
            </a:r>
            <a:r>
              <a:rPr lang="ru-RU" dirty="0" smtClean="0"/>
              <a:t>  на  </a:t>
            </a:r>
            <a:r>
              <a:rPr lang="ru-RU" dirty="0" err="1" smtClean="0"/>
              <a:t>фронтоні</a:t>
            </a:r>
            <a:r>
              <a:rPr lang="ru-RU" dirty="0" smtClean="0"/>
              <a:t>  </a:t>
            </a:r>
            <a:r>
              <a:rPr lang="ru-RU" dirty="0" err="1" smtClean="0"/>
              <a:t>чорну</a:t>
            </a:r>
            <a:r>
              <a:rPr lang="ru-RU" dirty="0" smtClean="0"/>
              <a:t>  раду  </a:t>
            </a:r>
            <a:br>
              <a:rPr lang="ru-RU" dirty="0" smtClean="0"/>
            </a:br>
            <a:r>
              <a:rPr lang="ru-RU" dirty="0" err="1" smtClean="0"/>
              <a:t>і</a:t>
            </a:r>
            <a:r>
              <a:rPr lang="ru-RU" dirty="0" smtClean="0"/>
              <a:t>  тане  </a:t>
            </a:r>
            <a:r>
              <a:rPr lang="ru-RU" dirty="0" err="1" smtClean="0"/>
              <a:t>сніг</a:t>
            </a:r>
            <a:r>
              <a:rPr lang="ru-RU" dirty="0" smtClean="0"/>
              <a:t>  в  </a:t>
            </a:r>
            <a:r>
              <a:rPr lang="ru-RU" dirty="0" err="1" smtClean="0"/>
              <a:t>якому</a:t>
            </a:r>
            <a:r>
              <a:rPr lang="ru-RU" dirty="0" smtClean="0"/>
              <a:t>  так  </a:t>
            </a:r>
            <a:r>
              <a:rPr lang="ru-RU" dirty="0" err="1" smtClean="0"/>
              <a:t>намішано</a:t>
            </a: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err="1" smtClean="0"/>
              <a:t>пісок</a:t>
            </a:r>
            <a:r>
              <a:rPr lang="ru-RU" dirty="0" smtClean="0"/>
              <a:t>  </a:t>
            </a:r>
            <a:r>
              <a:rPr lang="ru-RU" dirty="0" err="1" smtClean="0"/>
              <a:t>і</a:t>
            </a:r>
            <a:r>
              <a:rPr lang="ru-RU" dirty="0" smtClean="0"/>
              <a:t>  </a:t>
            </a:r>
            <a:r>
              <a:rPr lang="ru-RU" dirty="0" err="1" smtClean="0"/>
              <a:t>сіль</a:t>
            </a:r>
            <a:r>
              <a:rPr lang="ru-RU" dirty="0" smtClean="0"/>
              <a:t>  </a:t>
            </a:r>
            <a:r>
              <a:rPr lang="ru-RU" dirty="0" err="1" smtClean="0"/>
              <a:t>тяжкі</a:t>
            </a:r>
            <a:r>
              <a:rPr lang="ru-RU" dirty="0" smtClean="0"/>
              <a:t>  </a:t>
            </a:r>
            <a:r>
              <a:rPr lang="ru-RU" dirty="0" err="1" smtClean="0"/>
              <a:t>земні</a:t>
            </a:r>
            <a:r>
              <a:rPr lang="ru-RU" dirty="0" smtClean="0"/>
              <a:t>  </a:t>
            </a:r>
            <a:r>
              <a:rPr lang="ru-RU" dirty="0" err="1" smtClean="0"/>
              <a:t>мірила</a:t>
            </a: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 ми  в  </a:t>
            </a:r>
            <a:r>
              <a:rPr lang="ru-RU" dirty="0" err="1" smtClean="0"/>
              <a:t>холодні</a:t>
            </a:r>
            <a:r>
              <a:rPr lang="ru-RU" dirty="0" smtClean="0"/>
              <a:t>  </a:t>
            </a:r>
            <a:r>
              <a:rPr lang="ru-RU" dirty="0" err="1" smtClean="0"/>
              <a:t>кухлі</a:t>
            </a:r>
            <a:r>
              <a:rPr lang="ru-RU" dirty="0" smtClean="0"/>
              <a:t>  тепло  </a:t>
            </a:r>
            <a:r>
              <a:rPr lang="ru-RU" dirty="0" err="1" smtClean="0"/>
              <a:t>дишемо</a:t>
            </a: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err="1" smtClean="0"/>
              <a:t>і</a:t>
            </a:r>
            <a:r>
              <a:rPr lang="ru-RU" dirty="0" smtClean="0"/>
              <a:t>  </a:t>
            </a:r>
            <a:r>
              <a:rPr lang="ru-RU" dirty="0" err="1" smtClean="0"/>
              <a:t>дивимось</a:t>
            </a:r>
            <a:r>
              <a:rPr lang="ru-RU" dirty="0" smtClean="0"/>
              <a:t>  як  </a:t>
            </a:r>
            <a:r>
              <a:rPr lang="ru-RU" dirty="0" err="1" smtClean="0"/>
              <a:t>мають</a:t>
            </a:r>
            <a:r>
              <a:rPr lang="ru-RU" dirty="0" smtClean="0"/>
              <a:t>  </a:t>
            </a:r>
            <a:r>
              <a:rPr lang="ru-RU" dirty="0" err="1" smtClean="0"/>
              <a:t>чорні</a:t>
            </a:r>
            <a:r>
              <a:rPr lang="ru-RU" dirty="0" smtClean="0"/>
              <a:t>  </a:t>
            </a:r>
            <a:r>
              <a:rPr lang="ru-RU" dirty="0" err="1" smtClean="0"/>
              <a:t>крила</a:t>
            </a:r>
            <a:r>
              <a:rPr lang="ru-RU" dirty="0" smtClean="0"/>
              <a:t>  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79712" y="0"/>
            <a:ext cx="5338936" cy="487375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Сучасна українська література</a:t>
            </a:r>
            <a:r>
              <a:rPr lang="ru-RU" dirty="0" smtClean="0"/>
              <a:t>  — українська література останніх десятиліть, створена сучасними письменниками. У науковій літературі точно не зазначено, від якого моменту українську літературу слід вважати сучасною. Утім, під поняттям сучасна</a:t>
            </a:r>
            <a:r>
              <a:rPr lang="ru-RU" i="1" dirty="0" smtClean="0"/>
              <a:t> </a:t>
            </a:r>
            <a:r>
              <a:rPr lang="ru-RU" dirty="0" smtClean="0"/>
              <a:t>українська література найчастіше розуміють сукупність художніх творів, написаних від часу здобуття Україною незалежності в 1991 році й дотепер. Таке розмежування зумовлене відмиранням після 1991 року загальнообов'язкового для митців СРСР стилю соціалістичного реалізму та скасуванням радянської цензури. Принципові зміни в українській літературі відбулися ще в роки Перебудови (1985) і особливо після Чорнобильської катастрофи (1986). Деякі дослідники вважають, що сучасна українська література починається від 1970-х років після покоління шістдесятників.</a:t>
            </a:r>
            <a:endParaRPr lang="ru-RU" dirty="0"/>
          </a:p>
        </p:txBody>
      </p:sp>
      <p:pic>
        <p:nvPicPr>
          <p:cNvPr id="22530" name="Picture 2" descr="http://www.pravda.lutsk.ua/imgsize.php?src=/abton/spaw2/uploads/images/news/47804_1.jpg&amp;h=318&amp;w=480&amp;zc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509120"/>
            <a:ext cx="457200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Поезія</a:t>
            </a:r>
            <a:r>
              <a:rPr lang="ru-RU" b="1" dirty="0" smtClean="0"/>
              <a:t> </a:t>
            </a:r>
            <a:r>
              <a:rPr lang="en-US" b="1" dirty="0" smtClean="0"/>
              <a:t>“</a:t>
            </a:r>
            <a:r>
              <a:rPr lang="ru-RU" b="1" dirty="0" err="1" smtClean="0"/>
              <a:t>Підземне</a:t>
            </a:r>
            <a:r>
              <a:rPr lang="ru-RU" b="1" dirty="0" smtClean="0"/>
              <a:t> </a:t>
            </a:r>
            <a:r>
              <a:rPr lang="ru-RU" b="1" dirty="0" err="1" smtClean="0"/>
              <a:t>зоо</a:t>
            </a:r>
            <a:r>
              <a:rPr lang="en-US" b="1" dirty="0" smtClean="0"/>
              <a:t>”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857232"/>
            <a:ext cx="8643998" cy="60007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     </a:t>
            </a:r>
            <a:r>
              <a:rPr lang="ru-RU" dirty="0" err="1" smtClean="0"/>
              <a:t>Живуть</a:t>
            </a:r>
            <a:r>
              <a:rPr lang="ru-RU" dirty="0" smtClean="0"/>
              <a:t> </a:t>
            </a:r>
            <a:r>
              <a:rPr lang="ru-RU" dirty="0" smtClean="0"/>
              <a:t> </a:t>
            </a:r>
            <a:r>
              <a:rPr lang="ru-RU" dirty="0" err="1" smtClean="0"/>
              <a:t>кити</a:t>
            </a:r>
            <a:r>
              <a:rPr lang="ru-RU" dirty="0" smtClean="0"/>
              <a:t>  </a:t>
            </a:r>
            <a:r>
              <a:rPr lang="ru-RU" dirty="0" err="1" smtClean="0"/>
              <a:t>під</a:t>
            </a:r>
            <a:r>
              <a:rPr lang="ru-RU" dirty="0" smtClean="0"/>
              <a:t>  </a:t>
            </a:r>
            <a:r>
              <a:rPr lang="ru-RU" dirty="0" err="1" smtClean="0"/>
              <a:t>містом</a:t>
            </a:r>
            <a:r>
              <a:rPr lang="ru-RU" dirty="0" smtClean="0"/>
              <a:t>.  І  </a:t>
            </a:r>
            <a:r>
              <a:rPr lang="ru-RU" dirty="0" err="1" smtClean="0"/>
              <a:t>тритони</a:t>
            </a:r>
            <a:r>
              <a:rPr lang="ru-RU" dirty="0" smtClean="0"/>
              <a:t>,</a:t>
            </a:r>
          </a:p>
          <a:p>
            <a:pPr algn="ctr">
              <a:buNone/>
            </a:pPr>
            <a:r>
              <a:rPr lang="ru-RU" dirty="0" smtClean="0"/>
              <a:t>  А  </a:t>
            </a:r>
            <a:r>
              <a:rPr lang="ru-RU" dirty="0" err="1" smtClean="0"/>
              <a:t>ще</a:t>
            </a:r>
            <a:r>
              <a:rPr lang="ru-RU" dirty="0" smtClean="0"/>
              <a:t>  —  </a:t>
            </a:r>
            <a:r>
              <a:rPr lang="ru-RU" dirty="0" err="1" smtClean="0"/>
              <a:t>дельфіни</a:t>
            </a:r>
            <a:r>
              <a:rPr lang="ru-RU" dirty="0" smtClean="0"/>
              <a:t>.  В  </a:t>
            </a:r>
            <a:r>
              <a:rPr lang="ru-RU" dirty="0" err="1" smtClean="0"/>
              <a:t>сумерку</a:t>
            </a:r>
            <a:r>
              <a:rPr lang="ru-RU" dirty="0" smtClean="0"/>
              <a:t>  </a:t>
            </a:r>
            <a:r>
              <a:rPr lang="ru-RU" dirty="0" err="1" smtClean="0"/>
              <a:t>глибин</a:t>
            </a:r>
            <a:r>
              <a:rPr lang="ru-RU" dirty="0" smtClean="0"/>
              <a:t>,  </a:t>
            </a:r>
            <a:br>
              <a:rPr lang="ru-RU" dirty="0" smtClean="0"/>
            </a:br>
            <a:r>
              <a:rPr lang="ru-RU" dirty="0" smtClean="0"/>
              <a:t>в  западинах,  де  </a:t>
            </a:r>
            <a:r>
              <a:rPr lang="ru-RU" dirty="0" err="1" smtClean="0"/>
              <a:t>чорний</a:t>
            </a:r>
            <a:r>
              <a:rPr lang="ru-RU" dirty="0" smtClean="0"/>
              <a:t>  </a:t>
            </a:r>
            <a:r>
              <a:rPr lang="ru-RU" dirty="0" err="1" smtClean="0"/>
              <a:t>місяць</a:t>
            </a:r>
            <a:r>
              <a:rPr lang="ru-RU" dirty="0" smtClean="0"/>
              <a:t>  тоне,  </a:t>
            </a:r>
            <a:br>
              <a:rPr lang="ru-RU" dirty="0" smtClean="0"/>
            </a:br>
            <a:r>
              <a:rPr lang="ru-RU" dirty="0" smtClean="0"/>
              <a:t>де  </a:t>
            </a:r>
            <a:r>
              <a:rPr lang="ru-RU" dirty="0" err="1" smtClean="0"/>
              <a:t>вибрано</a:t>
            </a:r>
            <a:r>
              <a:rPr lang="ru-RU" dirty="0" smtClean="0"/>
              <a:t>  породу  </a:t>
            </a:r>
            <a:r>
              <a:rPr lang="ru-RU" dirty="0" err="1" smtClean="0"/>
              <a:t>з</a:t>
            </a:r>
            <a:r>
              <a:rPr lang="ru-RU" dirty="0" smtClean="0"/>
              <a:t>  </a:t>
            </a:r>
            <a:r>
              <a:rPr lang="ru-RU" dirty="0" err="1" smtClean="0"/>
              <a:t>порожнин</a:t>
            </a:r>
            <a:r>
              <a:rPr lang="ru-RU" dirty="0" smtClean="0"/>
              <a:t>,  </a:t>
            </a:r>
            <a:br>
              <a:rPr lang="ru-RU" dirty="0" smtClean="0"/>
            </a:br>
            <a:r>
              <a:rPr lang="ru-RU" dirty="0" smtClean="0"/>
              <a:t>вони  </a:t>
            </a:r>
            <a:r>
              <a:rPr lang="ru-RU" dirty="0" err="1" smtClean="0"/>
              <a:t>живуть</a:t>
            </a:r>
            <a:r>
              <a:rPr lang="ru-RU" dirty="0" smtClean="0"/>
              <a:t>  —  </a:t>
            </a:r>
            <a:r>
              <a:rPr lang="ru-RU" dirty="0" err="1" smtClean="0"/>
              <a:t>міноги</a:t>
            </a:r>
            <a:r>
              <a:rPr lang="ru-RU" dirty="0" smtClean="0"/>
              <a:t>  </a:t>
            </a:r>
            <a:r>
              <a:rPr lang="ru-RU" dirty="0" err="1" smtClean="0"/>
              <a:t>і</a:t>
            </a:r>
            <a:r>
              <a:rPr lang="ru-RU" dirty="0" smtClean="0"/>
              <a:t>  </a:t>
            </a:r>
            <a:r>
              <a:rPr lang="ru-RU" dirty="0" err="1" smtClean="0"/>
              <a:t>мурени</a:t>
            </a:r>
            <a:r>
              <a:rPr lang="ru-RU" dirty="0" smtClean="0"/>
              <a:t>,  </a:t>
            </a:r>
            <a:br>
              <a:rPr lang="ru-RU" dirty="0" smtClean="0"/>
            </a:br>
            <a:r>
              <a:rPr lang="ru-RU" dirty="0" smtClean="0"/>
              <a:t>сирени,  </a:t>
            </a:r>
            <a:r>
              <a:rPr lang="ru-RU" dirty="0" err="1" smtClean="0"/>
              <a:t>восьминоги</a:t>
            </a:r>
            <a:r>
              <a:rPr lang="ru-RU" dirty="0" smtClean="0"/>
              <a:t>.  </a:t>
            </a:r>
            <a:r>
              <a:rPr lang="ru-RU" dirty="0" err="1" smtClean="0"/>
              <a:t>І</a:t>
            </a:r>
            <a:r>
              <a:rPr lang="ru-RU" dirty="0" smtClean="0"/>
              <a:t>  </a:t>
            </a:r>
            <a:r>
              <a:rPr lang="ru-RU" dirty="0" err="1" smtClean="0"/>
              <a:t>смиренне</a:t>
            </a: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err="1" smtClean="0"/>
              <a:t>сліпе</a:t>
            </a:r>
            <a:r>
              <a:rPr lang="ru-RU" dirty="0" smtClean="0"/>
              <a:t>  </a:t>
            </a:r>
            <a:r>
              <a:rPr lang="ru-RU" dirty="0" err="1" smtClean="0"/>
              <a:t>суцвіття</a:t>
            </a:r>
            <a:r>
              <a:rPr lang="ru-RU" dirty="0" smtClean="0"/>
              <a:t>  губок  та  медуз  —  </a:t>
            </a:r>
            <a:br>
              <a:rPr lang="ru-RU" dirty="0" smtClean="0"/>
            </a:br>
            <a:r>
              <a:rPr lang="ru-RU" dirty="0" smtClean="0"/>
              <a:t>у  </a:t>
            </a:r>
            <a:r>
              <a:rPr lang="ru-RU" dirty="0" err="1" smtClean="0"/>
              <a:t>вирвах</a:t>
            </a:r>
            <a:r>
              <a:rPr lang="ru-RU" dirty="0" smtClean="0"/>
              <a:t>  шахт,  у  ямах  наших  душ. 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Живуть</a:t>
            </a:r>
            <a:r>
              <a:rPr lang="ru-RU" dirty="0" smtClean="0"/>
              <a:t>  </a:t>
            </a:r>
            <a:r>
              <a:rPr lang="ru-RU" dirty="0" err="1" smtClean="0"/>
              <a:t>під</a:t>
            </a:r>
            <a:r>
              <a:rPr lang="ru-RU" dirty="0" smtClean="0"/>
              <a:t>  </a:t>
            </a:r>
            <a:r>
              <a:rPr lang="ru-RU" dirty="0" err="1" smtClean="0"/>
              <a:t>містом</a:t>
            </a:r>
            <a:r>
              <a:rPr lang="ru-RU" dirty="0" smtClean="0"/>
              <a:t>  </a:t>
            </a:r>
            <a:r>
              <a:rPr lang="ru-RU" dirty="0" err="1" smtClean="0"/>
              <a:t>леви</a:t>
            </a:r>
            <a:r>
              <a:rPr lang="ru-RU" dirty="0" smtClean="0"/>
              <a:t>,  </a:t>
            </a:r>
            <a:r>
              <a:rPr lang="ru-RU" dirty="0" err="1" smtClean="0"/>
              <a:t>жовті</a:t>
            </a:r>
            <a:r>
              <a:rPr lang="ru-RU" dirty="0" smtClean="0"/>
              <a:t>  </a:t>
            </a:r>
            <a:r>
              <a:rPr lang="ru-RU" dirty="0" err="1" smtClean="0"/>
              <a:t>й</a:t>
            </a:r>
            <a:r>
              <a:rPr lang="ru-RU" dirty="0" smtClean="0"/>
              <a:t>  </a:t>
            </a:r>
            <a:r>
              <a:rPr lang="ru-RU" dirty="0" err="1" smtClean="0"/>
              <a:t>сонні</a:t>
            </a:r>
            <a:r>
              <a:rPr lang="ru-RU" dirty="0" smtClean="0"/>
              <a:t>.  </a:t>
            </a:r>
            <a:br>
              <a:rPr lang="ru-RU" dirty="0" smtClean="0"/>
            </a:br>
            <a:r>
              <a:rPr lang="ru-RU" dirty="0" err="1" smtClean="0"/>
              <a:t>Сховала</a:t>
            </a:r>
            <a:r>
              <a:rPr lang="ru-RU" dirty="0" smtClean="0"/>
              <a:t>  </a:t>
            </a:r>
            <a:r>
              <a:rPr lang="ru-RU" dirty="0" err="1" smtClean="0"/>
              <a:t>їх</a:t>
            </a:r>
            <a:r>
              <a:rPr lang="ru-RU" dirty="0" smtClean="0"/>
              <a:t>  </a:t>
            </a:r>
            <a:r>
              <a:rPr lang="ru-RU" dirty="0" err="1" smtClean="0"/>
              <a:t>розпечена</a:t>
            </a:r>
            <a:r>
              <a:rPr lang="ru-RU" dirty="0" smtClean="0"/>
              <a:t>  трава.  </a:t>
            </a:r>
            <a:br>
              <a:rPr lang="ru-RU" dirty="0" smtClean="0"/>
            </a:br>
            <a:r>
              <a:rPr lang="ru-RU" dirty="0" err="1" smtClean="0"/>
              <a:t>Летючі</a:t>
            </a:r>
            <a:r>
              <a:rPr lang="ru-RU" dirty="0" smtClean="0"/>
              <a:t>  </a:t>
            </a:r>
            <a:r>
              <a:rPr lang="ru-RU" dirty="0" err="1" smtClean="0"/>
              <a:t>зебри</a:t>
            </a:r>
            <a:r>
              <a:rPr lang="ru-RU" dirty="0" smtClean="0"/>
              <a:t>,  </a:t>
            </a:r>
            <a:r>
              <a:rPr lang="ru-RU" dirty="0" err="1" smtClean="0"/>
              <a:t>антилопи</a:t>
            </a:r>
            <a:r>
              <a:rPr lang="ru-RU" dirty="0" smtClean="0"/>
              <a:t>  </a:t>
            </a:r>
            <a:r>
              <a:rPr lang="ru-RU" dirty="0" err="1" smtClean="0"/>
              <a:t>й</a:t>
            </a:r>
            <a:r>
              <a:rPr lang="ru-RU" dirty="0" smtClean="0"/>
              <a:t>  </a:t>
            </a:r>
            <a:r>
              <a:rPr lang="ru-RU" dirty="0" err="1" smtClean="0"/>
              <a:t>коні</a:t>
            </a: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err="1" smtClean="0"/>
              <a:t>цвітуть</a:t>
            </a:r>
            <a:r>
              <a:rPr lang="ru-RU" dirty="0" smtClean="0"/>
              <a:t>  на  </a:t>
            </a:r>
            <a:r>
              <a:rPr lang="ru-RU" dirty="0" err="1" smtClean="0"/>
              <a:t>дні</a:t>
            </a:r>
            <a:r>
              <a:rPr lang="ru-RU" dirty="0" smtClean="0"/>
              <a:t>  </a:t>
            </a:r>
            <a:r>
              <a:rPr lang="ru-RU" dirty="0" err="1" smtClean="0"/>
              <a:t>пасовищ</a:t>
            </a:r>
            <a:r>
              <a:rPr lang="ru-RU" dirty="0" smtClean="0"/>
              <a:t>  </a:t>
            </a:r>
            <a:r>
              <a:rPr lang="ru-RU" dirty="0" err="1" smtClean="0"/>
              <a:t>і</a:t>
            </a:r>
            <a:r>
              <a:rPr lang="ru-RU" dirty="0" smtClean="0"/>
              <a:t>  </a:t>
            </a:r>
            <a:r>
              <a:rPr lang="ru-RU" dirty="0" err="1" smtClean="0"/>
              <a:t>савани</a:t>
            </a:r>
            <a:r>
              <a:rPr lang="ru-RU" dirty="0" smtClean="0"/>
              <a:t>.  </a:t>
            </a:r>
            <a:br>
              <a:rPr lang="ru-RU" dirty="0" smtClean="0"/>
            </a:br>
            <a:r>
              <a:rPr lang="ru-RU" dirty="0" err="1" smtClean="0"/>
              <a:t>Живуть</a:t>
            </a:r>
            <a:r>
              <a:rPr lang="ru-RU" dirty="0" smtClean="0"/>
              <a:t>  </a:t>
            </a:r>
            <a:r>
              <a:rPr lang="ru-RU" dirty="0" err="1" smtClean="0"/>
              <a:t>також</a:t>
            </a:r>
            <a:r>
              <a:rPr lang="ru-RU" dirty="0" smtClean="0"/>
              <a:t>  </a:t>
            </a:r>
            <a:r>
              <a:rPr lang="ru-RU" dirty="0" err="1" smtClean="0"/>
              <a:t>під</a:t>
            </a:r>
            <a:r>
              <a:rPr lang="ru-RU" dirty="0" smtClean="0"/>
              <a:t>  </a:t>
            </a:r>
            <a:r>
              <a:rPr lang="ru-RU" dirty="0" err="1" smtClean="0"/>
              <a:t>містом</a:t>
            </a:r>
            <a:r>
              <a:rPr lang="ru-RU" dirty="0" smtClean="0"/>
              <a:t>  </a:t>
            </a:r>
            <a:r>
              <a:rPr lang="ru-RU" dirty="0" err="1" smtClean="0"/>
              <a:t>крокодили</a:t>
            </a:r>
            <a:r>
              <a:rPr lang="ru-RU" dirty="0" smtClean="0"/>
              <a:t>.  </a:t>
            </a:r>
            <a:br>
              <a:rPr lang="ru-RU" dirty="0" smtClean="0"/>
            </a:br>
            <a:r>
              <a:rPr lang="ru-RU" dirty="0" err="1" smtClean="0"/>
              <a:t>Заплутані</a:t>
            </a:r>
            <a:r>
              <a:rPr lang="ru-RU" dirty="0" smtClean="0"/>
              <a:t>  в  </a:t>
            </a:r>
            <a:r>
              <a:rPr lang="ru-RU" dirty="0" err="1" smtClean="0"/>
              <a:t>ліан</a:t>
            </a:r>
            <a:r>
              <a:rPr lang="ru-RU" dirty="0" smtClean="0"/>
              <a:t>  </a:t>
            </a:r>
            <a:r>
              <a:rPr lang="ru-RU" dirty="0" err="1" smtClean="0"/>
              <a:t>солодкі</a:t>
            </a:r>
            <a:r>
              <a:rPr lang="ru-RU" dirty="0" smtClean="0"/>
              <a:t>  жили,  </a:t>
            </a:r>
            <a:br>
              <a:rPr lang="ru-RU" dirty="0" smtClean="0"/>
            </a:br>
            <a:r>
              <a:rPr lang="ru-RU" dirty="0" err="1" smtClean="0"/>
              <a:t>тріпочуть</a:t>
            </a:r>
            <a:r>
              <a:rPr lang="ru-RU" dirty="0" smtClean="0"/>
              <a:t>  </a:t>
            </a:r>
            <a:r>
              <a:rPr lang="ru-RU" dirty="0" err="1" smtClean="0"/>
              <a:t>тіні</a:t>
            </a:r>
            <a:r>
              <a:rPr lang="ru-RU" dirty="0" smtClean="0"/>
              <a:t>  </a:t>
            </a:r>
            <a:r>
              <a:rPr lang="ru-RU" dirty="0" err="1" smtClean="0"/>
              <a:t>мавп</a:t>
            </a:r>
            <a:r>
              <a:rPr lang="ru-RU" dirty="0" smtClean="0"/>
              <a:t>  </a:t>
            </a:r>
            <a:r>
              <a:rPr lang="ru-RU" dirty="0" err="1" smtClean="0"/>
              <a:t>або</a:t>
            </a:r>
            <a:r>
              <a:rPr lang="ru-RU" dirty="0" smtClean="0"/>
              <a:t>  </a:t>
            </a:r>
            <a:r>
              <a:rPr lang="ru-RU" dirty="0" err="1" smtClean="0"/>
              <a:t>папуг</a:t>
            </a:r>
            <a:r>
              <a:rPr lang="ru-RU" dirty="0" smtClean="0"/>
              <a:t>.  </a:t>
            </a:r>
            <a:br>
              <a:rPr lang="ru-RU" dirty="0" smtClean="0"/>
            </a:br>
            <a:r>
              <a:rPr lang="ru-RU" dirty="0" err="1" smtClean="0"/>
              <a:t>І</a:t>
            </a:r>
            <a:r>
              <a:rPr lang="ru-RU" dirty="0" smtClean="0"/>
              <a:t>  </a:t>
            </a:r>
            <a:r>
              <a:rPr lang="ru-RU" dirty="0" err="1" smtClean="0"/>
              <a:t>сотні</a:t>
            </a:r>
            <a:r>
              <a:rPr lang="ru-RU" dirty="0" smtClean="0"/>
              <a:t>  </a:t>
            </a:r>
            <a:r>
              <a:rPr lang="ru-RU" dirty="0" err="1" smtClean="0"/>
              <a:t>сотень</a:t>
            </a:r>
            <a:r>
              <a:rPr lang="ru-RU" dirty="0" smtClean="0"/>
              <a:t>  мух,  </a:t>
            </a:r>
            <a:r>
              <a:rPr lang="ru-RU" dirty="0" err="1" smtClean="0"/>
              <a:t>мурах</a:t>
            </a:r>
            <a:r>
              <a:rPr lang="ru-RU" dirty="0" smtClean="0"/>
              <a:t>,  </a:t>
            </a:r>
            <a:r>
              <a:rPr lang="ru-RU" dirty="0" err="1" smtClean="0"/>
              <a:t>ропух</a:t>
            </a:r>
            <a:r>
              <a:rPr lang="ru-RU" dirty="0" smtClean="0"/>
              <a:t>. 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Живуть</a:t>
            </a:r>
            <a:r>
              <a:rPr lang="ru-RU" dirty="0" smtClean="0"/>
              <a:t>  </a:t>
            </a:r>
            <a:r>
              <a:rPr lang="ru-RU" dirty="0" err="1" smtClean="0"/>
              <a:t>під</a:t>
            </a:r>
            <a:r>
              <a:rPr lang="ru-RU" dirty="0" smtClean="0"/>
              <a:t>  </a:t>
            </a:r>
            <a:r>
              <a:rPr lang="ru-RU" dirty="0" err="1" smtClean="0"/>
              <a:t>містом</a:t>
            </a:r>
            <a:r>
              <a:rPr lang="ru-RU" dirty="0" smtClean="0"/>
              <a:t>  </a:t>
            </a:r>
            <a:r>
              <a:rPr lang="ru-RU" dirty="0" err="1" smtClean="0"/>
              <a:t>зебри</a:t>
            </a:r>
            <a:r>
              <a:rPr lang="ru-RU" dirty="0" smtClean="0"/>
              <a:t>  </a:t>
            </a:r>
            <a:r>
              <a:rPr lang="ru-RU" dirty="0" err="1" smtClean="0"/>
              <a:t>і</a:t>
            </a:r>
            <a:r>
              <a:rPr lang="ru-RU" dirty="0" smtClean="0"/>
              <a:t>  </a:t>
            </a:r>
            <a:r>
              <a:rPr lang="ru-RU" dirty="0" err="1" smtClean="0"/>
              <a:t>буйтури</a:t>
            </a:r>
            <a:r>
              <a:rPr lang="ru-RU" dirty="0" smtClean="0"/>
              <a:t>,  —  </a:t>
            </a:r>
            <a:br>
              <a:rPr lang="ru-RU" dirty="0" smtClean="0"/>
            </a:br>
            <a:r>
              <a:rPr lang="ru-RU" dirty="0" err="1" smtClean="0"/>
              <a:t>ревуть</a:t>
            </a:r>
            <a:r>
              <a:rPr lang="ru-RU" dirty="0" smtClean="0"/>
              <a:t>  </a:t>
            </a:r>
            <a:r>
              <a:rPr lang="ru-RU" dirty="0" err="1" smtClean="0"/>
              <a:t>їх</a:t>
            </a:r>
            <a:r>
              <a:rPr lang="ru-RU" dirty="0" smtClean="0"/>
              <a:t>  </a:t>
            </a:r>
            <a:r>
              <a:rPr lang="ru-RU" dirty="0" err="1" smtClean="0"/>
              <a:t>сурми</a:t>
            </a:r>
            <a:r>
              <a:rPr lang="ru-RU" dirty="0" smtClean="0"/>
              <a:t>  в  </a:t>
            </a:r>
            <a:r>
              <a:rPr lang="ru-RU" dirty="0" err="1" smtClean="0"/>
              <a:t>ніч</a:t>
            </a:r>
            <a:r>
              <a:rPr lang="ru-RU" dirty="0" smtClean="0"/>
              <a:t>,  </a:t>
            </a:r>
            <a:r>
              <a:rPr lang="ru-RU" dirty="0" err="1" smtClean="0"/>
              <a:t>мов</a:t>
            </a:r>
            <a:r>
              <a:rPr lang="ru-RU" dirty="0" smtClean="0"/>
              <a:t>  мерзла  </a:t>
            </a:r>
            <a:r>
              <a:rPr lang="ru-RU" dirty="0" err="1" smtClean="0"/>
              <a:t>мідь</a:t>
            </a:r>
            <a:r>
              <a:rPr lang="ru-RU" dirty="0" smtClean="0"/>
              <a:t>.  </a:t>
            </a:r>
            <a:br>
              <a:rPr lang="ru-RU" dirty="0" smtClean="0"/>
            </a:br>
            <a:r>
              <a:rPr lang="ru-RU" dirty="0" smtClean="0"/>
              <a:t>Сайгаки  </a:t>
            </a:r>
            <a:r>
              <a:rPr lang="ru-RU" dirty="0" err="1" smtClean="0"/>
              <a:t>й</a:t>
            </a:r>
            <a:r>
              <a:rPr lang="ru-RU" dirty="0" smtClean="0"/>
              <a:t>  </a:t>
            </a:r>
            <a:r>
              <a:rPr lang="ru-RU" dirty="0" err="1" smtClean="0"/>
              <a:t>сарни</a:t>
            </a:r>
            <a:r>
              <a:rPr lang="ru-RU" dirty="0" smtClean="0"/>
              <a:t>,  </a:t>
            </a:r>
            <a:r>
              <a:rPr lang="ru-RU" dirty="0" err="1" smtClean="0"/>
              <a:t>пасерби</a:t>
            </a:r>
            <a:r>
              <a:rPr lang="ru-RU" dirty="0" smtClean="0"/>
              <a:t>  </a:t>
            </a:r>
            <a:r>
              <a:rPr lang="ru-RU" dirty="0" err="1" smtClean="0"/>
              <a:t>натури</a:t>
            </a:r>
            <a:r>
              <a:rPr lang="ru-RU" dirty="0" smtClean="0"/>
              <a:t>,  </a:t>
            </a:r>
            <a:br>
              <a:rPr lang="ru-RU" dirty="0" smtClean="0"/>
            </a:br>
            <a:r>
              <a:rPr lang="ru-RU" dirty="0" err="1" smtClean="0"/>
              <a:t>пасуться</a:t>
            </a:r>
            <a:r>
              <a:rPr lang="ru-RU" dirty="0" smtClean="0"/>
              <a:t>  на  </a:t>
            </a:r>
            <a:r>
              <a:rPr lang="ru-RU" dirty="0" err="1" smtClean="0"/>
              <a:t>межі</a:t>
            </a:r>
            <a:r>
              <a:rPr lang="ru-RU" dirty="0" smtClean="0"/>
              <a:t>  </a:t>
            </a:r>
            <a:r>
              <a:rPr lang="ru-RU" dirty="0" err="1" smtClean="0"/>
              <a:t>нічних</a:t>
            </a:r>
            <a:r>
              <a:rPr lang="ru-RU" dirty="0" smtClean="0"/>
              <a:t>  </a:t>
            </a:r>
            <a:r>
              <a:rPr lang="ru-RU" dirty="0" err="1" smtClean="0"/>
              <a:t>угідь</a:t>
            </a:r>
            <a:r>
              <a:rPr lang="ru-RU" dirty="0" smtClean="0"/>
              <a:t>.  </a:t>
            </a:r>
            <a:br>
              <a:rPr lang="ru-RU" dirty="0" smtClean="0"/>
            </a:br>
            <a:r>
              <a:rPr lang="ru-RU" dirty="0" err="1" smtClean="0"/>
              <a:t>І</a:t>
            </a:r>
            <a:r>
              <a:rPr lang="ru-RU" dirty="0" smtClean="0"/>
              <a:t>  </a:t>
            </a:r>
            <a:r>
              <a:rPr lang="ru-RU" dirty="0" err="1" smtClean="0"/>
              <a:t>мамонти</a:t>
            </a:r>
            <a:r>
              <a:rPr lang="ru-RU" dirty="0" smtClean="0"/>
              <a:t>,  </a:t>
            </a:r>
            <a:r>
              <a:rPr lang="ru-RU" dirty="0" err="1" smtClean="0"/>
              <a:t>сумирні</a:t>
            </a:r>
            <a:r>
              <a:rPr lang="ru-RU" dirty="0" smtClean="0"/>
              <a:t>,  </a:t>
            </a:r>
            <a:r>
              <a:rPr lang="ru-RU" dirty="0" err="1" smtClean="0"/>
              <a:t>мов</a:t>
            </a:r>
            <a:r>
              <a:rPr lang="ru-RU" dirty="0" smtClean="0"/>
              <a:t>  </a:t>
            </a:r>
            <a:r>
              <a:rPr lang="ru-RU" dirty="0" err="1" smtClean="0"/>
              <a:t>корови</a:t>
            </a:r>
            <a:r>
              <a:rPr lang="ru-RU" dirty="0" smtClean="0"/>
              <a:t>,  </a:t>
            </a:r>
            <a:br>
              <a:rPr lang="ru-RU" dirty="0" smtClean="0"/>
            </a:br>
            <a:r>
              <a:rPr lang="ru-RU" dirty="0" err="1" smtClean="0"/>
              <a:t>і</a:t>
            </a:r>
            <a:r>
              <a:rPr lang="ru-RU" dirty="0" smtClean="0"/>
              <a:t>  </a:t>
            </a:r>
            <a:r>
              <a:rPr lang="ru-RU" dirty="0" err="1" smtClean="0"/>
              <a:t>мастодонти</a:t>
            </a:r>
            <a:r>
              <a:rPr lang="ru-RU" dirty="0" smtClean="0"/>
              <a:t>.  </a:t>
            </a:r>
            <a:r>
              <a:rPr lang="ru-RU" dirty="0" err="1" smtClean="0"/>
              <a:t>Кам'яні</a:t>
            </a:r>
            <a:r>
              <a:rPr lang="ru-RU" dirty="0" smtClean="0"/>
              <a:t>  </a:t>
            </a:r>
            <a:r>
              <a:rPr lang="ru-RU" dirty="0" err="1" smtClean="0"/>
              <a:t>діброви</a:t>
            </a: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err="1" smtClean="0"/>
              <a:t>двигтять</a:t>
            </a:r>
            <a:r>
              <a:rPr lang="ru-RU" dirty="0" smtClean="0"/>
              <a:t>  </a:t>
            </a:r>
            <a:r>
              <a:rPr lang="ru-RU" dirty="0" err="1" smtClean="0"/>
              <a:t>від</a:t>
            </a:r>
            <a:r>
              <a:rPr lang="ru-RU" dirty="0" smtClean="0"/>
              <a:t>  них,  </a:t>
            </a:r>
            <a:r>
              <a:rPr lang="ru-RU" dirty="0" err="1" smtClean="0"/>
              <a:t>тремтять</a:t>
            </a:r>
            <a:r>
              <a:rPr lang="ru-RU" dirty="0" smtClean="0"/>
              <a:t>,  як  тепла  </a:t>
            </a:r>
            <a:r>
              <a:rPr lang="ru-RU" dirty="0" err="1" smtClean="0"/>
              <a:t>твань</a:t>
            </a:r>
            <a:r>
              <a:rPr lang="ru-RU" dirty="0" smtClean="0"/>
              <a:t>,  </a:t>
            </a:r>
            <a:br>
              <a:rPr lang="ru-RU" dirty="0" smtClean="0"/>
            </a:br>
            <a:r>
              <a:rPr lang="ru-RU" dirty="0" smtClean="0"/>
              <a:t>вони  </a:t>
            </a:r>
            <a:r>
              <a:rPr lang="ru-RU" dirty="0" err="1" smtClean="0"/>
              <a:t>сюди</a:t>
            </a:r>
            <a:r>
              <a:rPr lang="ru-RU" dirty="0" smtClean="0"/>
              <a:t>  втекли  </a:t>
            </a:r>
            <a:r>
              <a:rPr lang="ru-RU" dirty="0" err="1" smtClean="0"/>
              <a:t>від</a:t>
            </a:r>
            <a:r>
              <a:rPr lang="ru-RU" dirty="0" smtClean="0"/>
              <a:t>  </a:t>
            </a:r>
            <a:r>
              <a:rPr lang="ru-RU" dirty="0" err="1" smtClean="0"/>
              <a:t>полювань</a:t>
            </a:r>
            <a:r>
              <a:rPr lang="ru-RU" dirty="0" smtClean="0"/>
              <a:t>. 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Живуть</a:t>
            </a:r>
            <a:r>
              <a:rPr lang="ru-RU" dirty="0" smtClean="0"/>
              <a:t>  </a:t>
            </a:r>
            <a:r>
              <a:rPr lang="ru-RU" dirty="0" err="1" smtClean="0"/>
              <a:t>під</a:t>
            </a:r>
            <a:r>
              <a:rPr lang="ru-RU" dirty="0" smtClean="0"/>
              <a:t>  </a:t>
            </a:r>
            <a:r>
              <a:rPr lang="ru-RU" dirty="0" err="1" smtClean="0"/>
              <a:t>містом</a:t>
            </a:r>
            <a:r>
              <a:rPr lang="ru-RU" dirty="0" smtClean="0"/>
              <a:t>  люди.  </a:t>
            </a:r>
            <a:r>
              <a:rPr lang="ru-RU" dirty="0" err="1" smtClean="0"/>
              <a:t>І</a:t>
            </a:r>
            <a:r>
              <a:rPr lang="ru-RU" dirty="0" smtClean="0"/>
              <a:t>  </a:t>
            </a:r>
            <a:r>
              <a:rPr lang="ru-RU" dirty="0" err="1" smtClean="0"/>
              <a:t>прочани</a:t>
            </a:r>
            <a:r>
              <a:rPr lang="ru-RU" dirty="0" smtClean="0"/>
              <a:t>,  </a:t>
            </a:r>
            <a:br>
              <a:rPr lang="ru-RU" dirty="0" smtClean="0"/>
            </a:br>
            <a:r>
              <a:rPr lang="ru-RU" dirty="0" err="1" smtClean="0"/>
              <a:t>і</a:t>
            </a:r>
            <a:r>
              <a:rPr lang="ru-RU" dirty="0" smtClean="0"/>
              <a:t>  </a:t>
            </a:r>
            <a:r>
              <a:rPr lang="ru-RU" dirty="0" err="1" smtClean="0"/>
              <a:t>міщухи</a:t>
            </a:r>
            <a:r>
              <a:rPr lang="ru-RU" dirty="0" smtClean="0"/>
              <a:t>.  </a:t>
            </a:r>
            <a:r>
              <a:rPr lang="ru-RU" dirty="0" err="1" smtClean="0"/>
              <a:t>І</a:t>
            </a:r>
            <a:r>
              <a:rPr lang="ru-RU" dirty="0" smtClean="0"/>
              <a:t>  </a:t>
            </a:r>
            <a:r>
              <a:rPr lang="ru-RU" dirty="0" err="1" smtClean="0"/>
              <a:t>крила</a:t>
            </a:r>
            <a:r>
              <a:rPr lang="ru-RU" dirty="0" smtClean="0"/>
              <a:t>  в  рукавах.  </a:t>
            </a:r>
            <a:br>
              <a:rPr lang="ru-RU" dirty="0" smtClean="0"/>
            </a:br>
            <a:r>
              <a:rPr lang="ru-RU" dirty="0" err="1" smtClean="0"/>
              <a:t>Розкручується</a:t>
            </a:r>
            <a:r>
              <a:rPr lang="ru-RU" dirty="0" smtClean="0"/>
              <a:t>  </a:t>
            </a:r>
            <a:r>
              <a:rPr lang="ru-RU" dirty="0" err="1" smtClean="0"/>
              <a:t>знову</a:t>
            </a:r>
            <a:r>
              <a:rPr lang="ru-RU" dirty="0" smtClean="0"/>
              <a:t>  </a:t>
            </a:r>
            <a:r>
              <a:rPr lang="ru-RU" dirty="0" err="1" smtClean="0"/>
              <a:t>копійчане</a:t>
            </a: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err="1" smtClean="0"/>
              <a:t>порочне</a:t>
            </a:r>
            <a:r>
              <a:rPr lang="ru-RU" dirty="0" smtClean="0"/>
              <a:t>  коло  </a:t>
            </a:r>
            <a:r>
              <a:rPr lang="ru-RU" dirty="0" err="1" smtClean="0"/>
              <a:t>вицвілих</a:t>
            </a:r>
            <a:r>
              <a:rPr lang="ru-RU" dirty="0" smtClean="0"/>
              <a:t>  </a:t>
            </a:r>
            <a:r>
              <a:rPr lang="ru-RU" dirty="0" err="1" smtClean="0"/>
              <a:t>розваг</a:t>
            </a:r>
            <a:r>
              <a:rPr lang="ru-RU" dirty="0" smtClean="0"/>
              <a:t>,  —  </a:t>
            </a:r>
            <a:br>
              <a:rPr lang="ru-RU" dirty="0" smtClean="0"/>
            </a:br>
            <a:r>
              <a:rPr lang="ru-RU" dirty="0" smtClean="0"/>
              <a:t>усе  так  само.  Пиво  </a:t>
            </a:r>
            <a:r>
              <a:rPr lang="ru-RU" dirty="0" err="1" smtClean="0"/>
              <a:t>ярмаркове</a:t>
            </a:r>
            <a:r>
              <a:rPr lang="ru-RU" dirty="0" smtClean="0"/>
              <a:t>,  </a:t>
            </a:r>
            <a:br>
              <a:rPr lang="ru-RU" dirty="0" smtClean="0"/>
            </a:br>
            <a:r>
              <a:rPr lang="ru-RU" dirty="0" smtClean="0"/>
              <a:t>скрипки  </a:t>
            </a:r>
            <a:r>
              <a:rPr lang="ru-RU" dirty="0" err="1" smtClean="0"/>
              <a:t>весільні</a:t>
            </a:r>
            <a:r>
              <a:rPr lang="ru-RU" dirty="0" smtClean="0"/>
              <a:t>,  </a:t>
            </a:r>
            <a:r>
              <a:rPr lang="ru-RU" dirty="0" err="1" smtClean="0"/>
              <a:t>ліхтарі</a:t>
            </a:r>
            <a:r>
              <a:rPr lang="ru-RU" dirty="0" smtClean="0"/>
              <a:t>,  </a:t>
            </a:r>
            <a:r>
              <a:rPr lang="ru-RU" dirty="0" err="1" smtClean="0"/>
              <a:t>підкови</a:t>
            </a:r>
            <a:r>
              <a:rPr lang="ru-RU" dirty="0" smtClean="0"/>
              <a:t>,  </a:t>
            </a:r>
            <a:br>
              <a:rPr lang="ru-RU" dirty="0" smtClean="0"/>
            </a:br>
            <a:r>
              <a:rPr lang="ru-RU" dirty="0" err="1" smtClean="0"/>
              <a:t>цілунки</a:t>
            </a:r>
            <a:r>
              <a:rPr lang="ru-RU" dirty="0" smtClean="0"/>
              <a:t>,  плач,  </a:t>
            </a:r>
            <a:r>
              <a:rPr lang="ru-RU" dirty="0" err="1" smtClean="0"/>
              <a:t>кохання</a:t>
            </a:r>
            <a:r>
              <a:rPr lang="ru-RU" dirty="0" smtClean="0"/>
              <a:t>  </a:t>
            </a:r>
            <a:r>
              <a:rPr lang="ru-RU" dirty="0" err="1" smtClean="0"/>
              <a:t>і</a:t>
            </a:r>
            <a:r>
              <a:rPr lang="ru-RU" dirty="0" smtClean="0"/>
              <a:t>  </a:t>
            </a:r>
            <a:r>
              <a:rPr lang="ru-RU" dirty="0" err="1" smtClean="0"/>
              <a:t>пітьма</a:t>
            </a:r>
            <a:r>
              <a:rPr lang="ru-RU" dirty="0" smtClean="0"/>
              <a:t>…  </a:t>
            </a:r>
            <a:br>
              <a:rPr lang="ru-RU" dirty="0" smtClean="0"/>
            </a:br>
            <a:r>
              <a:rPr lang="ru-RU" dirty="0" err="1" smtClean="0"/>
              <a:t>Під</a:t>
            </a:r>
            <a:r>
              <a:rPr lang="ru-RU" dirty="0" smtClean="0"/>
              <a:t>  </a:t>
            </a:r>
            <a:r>
              <a:rPr lang="ru-RU" dirty="0" err="1" smtClean="0"/>
              <a:t>містом</a:t>
            </a:r>
            <a:r>
              <a:rPr lang="ru-RU" dirty="0" smtClean="0"/>
              <a:t>.  </a:t>
            </a:r>
            <a:r>
              <a:rPr lang="ru-RU" dirty="0" err="1" smtClean="0"/>
              <a:t>Тільки</a:t>
            </a:r>
            <a:r>
              <a:rPr lang="ru-RU" dirty="0" smtClean="0"/>
              <a:t>  </a:t>
            </a:r>
            <a:r>
              <a:rPr lang="ru-RU" dirty="0" err="1" smtClean="0"/>
              <a:t>міста</a:t>
            </a:r>
            <a:r>
              <a:rPr lang="ru-RU" dirty="0" smtClean="0"/>
              <a:t>  </a:t>
            </a:r>
            <a:r>
              <a:rPr lang="ru-RU" dirty="0" err="1" smtClean="0"/>
              <a:t>вже</a:t>
            </a:r>
            <a:r>
              <a:rPr lang="ru-RU" dirty="0" smtClean="0"/>
              <a:t>  нема.  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548680"/>
          </a:xfrm>
        </p:spPr>
        <p:txBody>
          <a:bodyPr/>
          <a:lstStyle/>
          <a:p>
            <a:pPr algn="ctr"/>
            <a:r>
              <a:rPr lang="vi-VN" b="1" dirty="0" smtClean="0"/>
              <a:t>Оксана Стефанівна Забужко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4680520" cy="602128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err="1" smtClean="0"/>
              <a:t>Сучасна</a:t>
            </a:r>
            <a:r>
              <a:rPr lang="ru-RU" dirty="0" smtClean="0"/>
              <a:t>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поетеса</a:t>
            </a:r>
            <a:r>
              <a:rPr lang="ru-RU" dirty="0" smtClean="0"/>
              <a:t>, </a:t>
            </a:r>
            <a:r>
              <a:rPr lang="ru-RU" dirty="0" err="1" smtClean="0"/>
              <a:t>письменниця</a:t>
            </a:r>
            <a:r>
              <a:rPr lang="ru-RU" dirty="0" smtClean="0"/>
              <a:t>, </a:t>
            </a:r>
            <a:r>
              <a:rPr lang="ru-RU" dirty="0" err="1" smtClean="0"/>
              <a:t>літературознавець</a:t>
            </a:r>
            <a:r>
              <a:rPr lang="ru-RU" dirty="0" smtClean="0"/>
              <a:t>, </a:t>
            </a:r>
            <a:r>
              <a:rPr lang="ru-RU" dirty="0" err="1" smtClean="0"/>
              <a:t>публіцист</a:t>
            </a:r>
            <a:r>
              <a:rPr lang="ru-RU" dirty="0" smtClean="0"/>
              <a:t>. 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письменниця</a:t>
            </a:r>
            <a:r>
              <a:rPr lang="ru-RU" dirty="0" smtClean="0"/>
              <a:t> </a:t>
            </a:r>
            <a:r>
              <a:rPr lang="ru-RU" dirty="0" err="1" smtClean="0"/>
              <a:t>приділяє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осмисленню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ідентичності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часто </a:t>
            </a:r>
            <a:r>
              <a:rPr lang="ru-RU" dirty="0" err="1" smtClean="0"/>
              <a:t>користується</a:t>
            </a:r>
            <a:r>
              <a:rPr lang="ru-RU" dirty="0" smtClean="0"/>
              <a:t> </a:t>
            </a:r>
            <a:r>
              <a:rPr lang="ru-RU" dirty="0" err="1" smtClean="0"/>
              <a:t>методологією</a:t>
            </a:r>
            <a:r>
              <a:rPr lang="ru-RU" dirty="0" smtClean="0"/>
              <a:t> </a:t>
            </a:r>
            <a:r>
              <a:rPr lang="ru-RU" dirty="0" err="1" smtClean="0"/>
              <a:t>фемінізму</a:t>
            </a:r>
            <a:r>
              <a:rPr lang="ru-RU" dirty="0" smtClean="0"/>
              <a:t> та </a:t>
            </a:r>
            <a:r>
              <a:rPr lang="ru-RU" dirty="0" err="1" smtClean="0"/>
              <a:t>постколоніалізму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Оксана </a:t>
            </a:r>
            <a:r>
              <a:rPr lang="ru-RU" dirty="0" err="1" smtClean="0"/>
              <a:t>Забужко</a:t>
            </a:r>
            <a:r>
              <a:rPr lang="ru-RU" dirty="0" smtClean="0"/>
              <a:t> </a:t>
            </a:r>
            <a:r>
              <a:rPr lang="ru-RU" dirty="0" err="1" smtClean="0"/>
              <a:t>закінчила</a:t>
            </a:r>
            <a:r>
              <a:rPr lang="ru-RU" dirty="0" smtClean="0"/>
              <a:t> </a:t>
            </a:r>
            <a:r>
              <a:rPr lang="ru-RU" dirty="0" err="1" smtClean="0"/>
              <a:t>філософський</a:t>
            </a:r>
            <a:r>
              <a:rPr lang="ru-RU" dirty="0" smtClean="0"/>
              <a:t> факультет (1982) та </a:t>
            </a:r>
            <a:r>
              <a:rPr lang="ru-RU" dirty="0" err="1" smtClean="0"/>
              <a:t>аспірантуру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естетики</a:t>
            </a:r>
            <a:r>
              <a:rPr lang="ru-RU" dirty="0" smtClean="0"/>
              <a:t> (1985) </a:t>
            </a:r>
            <a:r>
              <a:rPr lang="ru-RU" dirty="0" err="1" smtClean="0"/>
              <a:t>Київського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Тараса </a:t>
            </a:r>
            <a:r>
              <a:rPr lang="ru-RU" dirty="0" err="1" smtClean="0"/>
              <a:t>Шевченка</a:t>
            </a:r>
            <a:r>
              <a:rPr lang="ru-RU" dirty="0" smtClean="0"/>
              <a:t>. Вона </a:t>
            </a:r>
            <a:r>
              <a:rPr lang="ru-RU" dirty="0" err="1" smtClean="0"/>
              <a:t>захистила</a:t>
            </a:r>
            <a:r>
              <a:rPr lang="ru-RU" dirty="0" smtClean="0"/>
              <a:t> </a:t>
            </a:r>
            <a:r>
              <a:rPr lang="ru-RU" dirty="0" err="1" smtClean="0"/>
              <a:t>кандидатську</a:t>
            </a:r>
            <a:r>
              <a:rPr lang="ru-RU" dirty="0" smtClean="0"/>
              <a:t> </a:t>
            </a:r>
            <a:r>
              <a:rPr lang="ru-RU" dirty="0" err="1" smtClean="0"/>
              <a:t>дисертацію</a:t>
            </a:r>
            <a:r>
              <a:rPr lang="ru-RU" dirty="0" smtClean="0"/>
              <a:t> на тему «</a:t>
            </a:r>
            <a:r>
              <a:rPr lang="ru-RU" dirty="0" err="1" smtClean="0"/>
              <a:t>Естетична</a:t>
            </a:r>
            <a:r>
              <a:rPr lang="ru-RU" dirty="0" smtClean="0"/>
              <a:t> природа </a:t>
            </a:r>
            <a:r>
              <a:rPr lang="ru-RU" dirty="0" err="1" smtClean="0"/>
              <a:t>лірики</a:t>
            </a:r>
            <a:r>
              <a:rPr lang="ru-RU" dirty="0" smtClean="0"/>
              <a:t> як роду </a:t>
            </a:r>
            <a:r>
              <a:rPr lang="ru-RU" dirty="0" err="1" smtClean="0"/>
              <a:t>мистецтва</a:t>
            </a:r>
            <a:r>
              <a:rPr lang="ru-RU" dirty="0" smtClean="0"/>
              <a:t>». </a:t>
            </a:r>
            <a:r>
              <a:rPr lang="ru-RU" dirty="0" err="1" smtClean="0"/>
              <a:t>Виключно</a:t>
            </a:r>
            <a:r>
              <a:rPr lang="ru-RU" dirty="0" smtClean="0"/>
              <a:t> </a:t>
            </a:r>
            <a:r>
              <a:rPr lang="ru-RU" dirty="0" err="1" smtClean="0"/>
              <a:t>літераторством</a:t>
            </a:r>
            <a:r>
              <a:rPr lang="ru-RU" dirty="0" smtClean="0"/>
              <a:t> </a:t>
            </a:r>
            <a:r>
              <a:rPr lang="ru-RU" dirty="0" err="1" smtClean="0"/>
              <a:t>трудовий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Забужко</a:t>
            </a:r>
            <a:r>
              <a:rPr lang="ru-RU" dirty="0" smtClean="0"/>
              <a:t> не </a:t>
            </a:r>
            <a:r>
              <a:rPr lang="ru-RU" dirty="0" err="1" smtClean="0"/>
              <a:t>обмежується</a:t>
            </a:r>
            <a:r>
              <a:rPr lang="ru-RU" dirty="0" smtClean="0"/>
              <a:t>. </a:t>
            </a:r>
            <a:r>
              <a:rPr lang="ru-RU" dirty="0" err="1" smtClean="0"/>
              <a:t>Довгий</a:t>
            </a:r>
            <a:r>
              <a:rPr lang="ru-RU" dirty="0" smtClean="0"/>
              <a:t> час вона </a:t>
            </a:r>
            <a:r>
              <a:rPr lang="ru-RU" dirty="0" err="1" smtClean="0"/>
              <a:t>працювала</a:t>
            </a:r>
            <a:r>
              <a:rPr lang="ru-RU" dirty="0" smtClean="0"/>
              <a:t> </a:t>
            </a:r>
            <a:r>
              <a:rPr lang="ru-RU" dirty="0" err="1" smtClean="0"/>
              <a:t>викладачем</a:t>
            </a:r>
            <a:r>
              <a:rPr lang="ru-RU" dirty="0" smtClean="0"/>
              <a:t>. </a:t>
            </a:r>
            <a:r>
              <a:rPr lang="ru-RU" dirty="0" err="1" smtClean="0"/>
              <a:t>Причому</a:t>
            </a:r>
            <a:r>
              <a:rPr lang="ru-RU" dirty="0" smtClean="0"/>
              <a:t> </a:t>
            </a:r>
            <a:r>
              <a:rPr lang="ru-RU" dirty="0" err="1" smtClean="0"/>
              <a:t>лекції</a:t>
            </a:r>
            <a:r>
              <a:rPr lang="ru-RU" dirty="0" smtClean="0"/>
              <a:t> кандидата </a:t>
            </a:r>
            <a:r>
              <a:rPr lang="ru-RU" dirty="0" err="1" smtClean="0"/>
              <a:t>філософських</a:t>
            </a:r>
            <a:r>
              <a:rPr lang="ru-RU" dirty="0" smtClean="0"/>
              <a:t> наук </a:t>
            </a:r>
            <a:r>
              <a:rPr lang="ru-RU" dirty="0" err="1" smtClean="0"/>
              <a:t>Забужко</a:t>
            </a:r>
            <a:r>
              <a:rPr lang="ru-RU" dirty="0" smtClean="0"/>
              <a:t> </a:t>
            </a:r>
            <a:r>
              <a:rPr lang="ru-RU" dirty="0" err="1" smtClean="0"/>
              <a:t>пощастило</a:t>
            </a:r>
            <a:r>
              <a:rPr lang="ru-RU" dirty="0" smtClean="0"/>
              <a:t> </a:t>
            </a:r>
            <a:r>
              <a:rPr lang="ru-RU" dirty="0" err="1" smtClean="0"/>
              <a:t>відвідати</a:t>
            </a:r>
            <a:r>
              <a:rPr lang="ru-RU" dirty="0" smtClean="0"/>
              <a:t> студентам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консерваторії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. П. </a:t>
            </a:r>
            <a:r>
              <a:rPr lang="ru-RU" dirty="0" err="1" smtClean="0"/>
              <a:t>Чайковського</a:t>
            </a:r>
            <a:r>
              <a:rPr lang="ru-RU" dirty="0" smtClean="0"/>
              <a:t>, де </a:t>
            </a:r>
            <a:r>
              <a:rPr lang="ru-RU" dirty="0" err="1" smtClean="0"/>
              <a:t>Забужко</a:t>
            </a:r>
            <a:r>
              <a:rPr lang="ru-RU" dirty="0" smtClean="0"/>
              <a:t> читала </a:t>
            </a:r>
            <a:r>
              <a:rPr lang="ru-RU" dirty="0" err="1" smtClean="0"/>
              <a:t>естетику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студентам таких </a:t>
            </a:r>
            <a:r>
              <a:rPr lang="ru-RU" dirty="0" err="1" smtClean="0"/>
              <a:t>всесвітньо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університетів</a:t>
            </a:r>
            <a:r>
              <a:rPr lang="ru-RU" dirty="0" smtClean="0"/>
              <a:t> як </a:t>
            </a:r>
            <a:r>
              <a:rPr lang="ru-RU" dirty="0" err="1" smtClean="0"/>
              <a:t>Гарвардський</a:t>
            </a:r>
            <a:r>
              <a:rPr lang="ru-RU" dirty="0" smtClean="0"/>
              <a:t>, </a:t>
            </a:r>
            <a:r>
              <a:rPr lang="ru-RU" dirty="0" err="1" smtClean="0"/>
              <a:t>Єльський</a:t>
            </a:r>
            <a:r>
              <a:rPr lang="ru-RU" dirty="0" smtClean="0"/>
              <a:t>, </a:t>
            </a:r>
            <a:r>
              <a:rPr lang="ru-RU" dirty="0" err="1" smtClean="0"/>
              <a:t>Колумбійський</a:t>
            </a:r>
            <a:r>
              <a:rPr lang="ru-RU" dirty="0" smtClean="0"/>
              <a:t>. В 1992 Оксана </a:t>
            </a:r>
            <a:r>
              <a:rPr lang="ru-RU" dirty="0" err="1" smtClean="0"/>
              <a:t>Забужко</a:t>
            </a:r>
            <a:r>
              <a:rPr lang="ru-RU" dirty="0" smtClean="0"/>
              <a:t> </a:t>
            </a:r>
            <a:r>
              <a:rPr lang="ru-RU" dirty="0" err="1" smtClean="0"/>
              <a:t>викладала</a:t>
            </a:r>
            <a:r>
              <a:rPr lang="ru-RU" dirty="0" smtClean="0"/>
              <a:t> </a:t>
            </a:r>
            <a:r>
              <a:rPr lang="ru-RU" dirty="0" err="1" smtClean="0"/>
              <a:t>україністику</a:t>
            </a:r>
            <a:r>
              <a:rPr lang="ru-RU" dirty="0" smtClean="0"/>
              <a:t> в </a:t>
            </a:r>
            <a:r>
              <a:rPr lang="ru-RU" dirty="0" err="1" smtClean="0"/>
              <a:t>університеті</a:t>
            </a:r>
            <a:r>
              <a:rPr lang="ru-RU" dirty="0" smtClean="0"/>
              <a:t> </a:t>
            </a:r>
            <a:r>
              <a:rPr lang="ru-RU" dirty="0" err="1" smtClean="0"/>
              <a:t>Пенн-Стейт</a:t>
            </a:r>
            <a:r>
              <a:rPr lang="ru-RU" dirty="0" smtClean="0"/>
              <a:t> як </a:t>
            </a:r>
            <a:r>
              <a:rPr lang="ru-RU" dirty="0" err="1" smtClean="0"/>
              <a:t>запрошений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. В 1994 </a:t>
            </a:r>
            <a:r>
              <a:rPr lang="ru-RU" dirty="0" err="1" smtClean="0"/>
              <a:t>авторка</a:t>
            </a:r>
            <a:r>
              <a:rPr lang="ru-RU" dirty="0" smtClean="0"/>
              <a:t> </a:t>
            </a:r>
            <a:r>
              <a:rPr lang="ru-RU" dirty="0" err="1" smtClean="0"/>
              <a:t>отримала</a:t>
            </a:r>
            <a:r>
              <a:rPr lang="ru-RU" dirty="0" smtClean="0"/>
              <a:t> </a:t>
            </a:r>
            <a:r>
              <a:rPr lang="ru-RU" dirty="0" err="1" smtClean="0"/>
              <a:t>стипендію</a:t>
            </a:r>
            <a:r>
              <a:rPr lang="ru-RU" dirty="0" smtClean="0"/>
              <a:t> Фонду </a:t>
            </a:r>
            <a:r>
              <a:rPr lang="ru-RU" dirty="0" err="1" smtClean="0"/>
              <a:t>Фулбрайта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викладала</a:t>
            </a:r>
            <a:r>
              <a:rPr lang="ru-RU" dirty="0" smtClean="0"/>
              <a:t> в </a:t>
            </a:r>
            <a:r>
              <a:rPr lang="ru-RU" dirty="0" err="1" smtClean="0"/>
              <a:t>Гарвардському</a:t>
            </a:r>
            <a:r>
              <a:rPr lang="ru-RU" dirty="0" smtClean="0"/>
              <a:t> та </a:t>
            </a:r>
            <a:r>
              <a:rPr lang="ru-RU" dirty="0" err="1" smtClean="0"/>
              <a:t>Піттсбурзькому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університетах</a:t>
            </a:r>
            <a:r>
              <a:rPr lang="ru-RU" dirty="0" smtClean="0"/>
              <a:t>. </a:t>
            </a: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1989 р. </a:t>
            </a:r>
            <a:r>
              <a:rPr lang="ru-RU" dirty="0" err="1" smtClean="0"/>
              <a:t>Забужко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старшим </a:t>
            </a:r>
            <a:r>
              <a:rPr lang="ru-RU" dirty="0" err="1" smtClean="0"/>
              <a:t>науковим</a:t>
            </a:r>
            <a:r>
              <a:rPr lang="ru-RU" dirty="0" smtClean="0"/>
              <a:t> </a:t>
            </a:r>
            <a:r>
              <a:rPr lang="ru-RU" dirty="0" err="1" smtClean="0"/>
              <a:t>співробітником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філософії</a:t>
            </a:r>
            <a:r>
              <a:rPr lang="ru-RU" dirty="0" smtClean="0"/>
              <a:t> НАН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5606" name="AutoShape 6" descr="data:image/jpeg;base64,/9j/4AAQSkZJRgABAQAAAQABAAD/2wCEAAkGBxQTEhQUEhQUFRQXFhQVFBQUFBQUFBUUFBQXFhQUFBQYHCggGBolHBQUITEhJSkrLi4uFx8zODMsNygtLisBCgoKBQUFDgUFDisZExkrKysrKysrKysrKysrKysrKysrKysrKysrKysrKysrKysrKysrKysrKysrKysrKysrK//AABEIAOoA1wMBIgACEQEDEQH/xAAbAAACAwEBAQAAAAAAAAAAAAAEBQIDBgEAB//EADsQAAEDAgQDBwEGBQQDAQAAAAEAAhEDBAUhMUESUWEGEyJxgZGhMnKxwdHh8BQjQlLxBxUzglNikiT/xAAUAQEAAAAAAAAAAAAAAAAAAAAA/8QAFBEBAAAAAAAAAAAAAAAAAAAAAP/aAAwDAQACEQMRAD8AWyowpcOa6RkgiWqljc1e0qis7NAzw+JTV4SHDX5p/sgnhghxXMfGSlZu8aljjZagXYSdVKq6Ko6qvB9SpXQ/mNQNrsyxC0hkibpvgQFs/JANXGqPwNwGpS6vctE5/cgReFp8JQbp5bzVT3MjVY04lU5/KqN+87oNXUqUwsl2nrNMwqa9w/mkmI1CdSgHtDmnNqcwkdq7NOrY5hA+rfQl9sPEmbCOEKii9vEgGvmpNiTTC091UbGyTYu9pbkgygepNKgW5qbAgsYyVxW0ivINnU1K7wKVSl4ipwgFcFS5maNdTC53QQV2ohN6dacuiXeFoJOQ3QLsYg/TAz116SEGg74NIccgNUwvnAs1WJr4wXDbh+SN1F2MvLOEnLT7QGkwgeWFw1jiHOAUbu/bxgjY5dVmXX2Wvogql+S7I585yCDZ3PaccMREJHcY3UdIaIGkiJ/RIX3XE4NYJ680VeXPdtDGiTyG53JPLogvt3uLvEesTsM1cHHUnM7GYaOiRd89gzEH9lEW9wQJefTUlAzNy6Q0ERqXOIyH4Kpl/MtDpPMaeyAdcBxlxPkNl5tIEy0+XNAztrh2YeMuc/BGqCxB8q6jUgiQ7zOvsqbprTpruP2UAls7NN7ermEnFMtOaMtH+IINZMsCW2/16pjT/wCMJZSPj9UBGIjJKLnRN8RPhSS6OSBZUKlSah6js0ZbaIJhq8uvXEGs/iVw1yqA8KqrdAICjWK5xlLHYoNl3+MJGSC3Eq8ACdwemu6Q3dyS6Z/yib2vIMz5/clBq5wdOuyA2jXA9f3Ci648Eb/gN0FUf+xp5qvvZKC6rXIy336dAqGPMwDnvGfoqbo8PUnX8lyk7hGQJPnl7oGtGoKYIH1HU+eytpvmCDvr0H6pbbskycz/AGjP3OyKNSMzHQbD80B1xctMNbnzcdeX4KF/RIju9MuJx3dGaW0HQeN3/Uc0fTrjV2fLz5oBm2dX+yQd8vWTCJbbvDQSGxE5ecKf8ZkTOuQ8v3mr2VwRmQBG4kkDog7Rblnwj/sPyyVzyCNzH9viGXMwg3XO7ADyJEQoOql2pnoNEBRYHcp/fJVUKcOCpFcNdplundhaippmNuY9UDW2f/LCXNPj9UybQ4WwhGWZ456oJYh9KR3Wi01zaktSa+syAgzFXVFW6rqUc0SwQgsAXlczReQGGoVGpT4huTyCKs7fjMLY4Hg1NpBOvVB86fhlQZ8Dh5hcc8sGY/fJfZMRpUSzONF8/wActWhruHUZj0QZCreRJc3XKDGXX4S6rW4vwVxHE88XUjProq3WwncdEFDqhjoqqL855aeavuKWU6DluVVSpQM/NB0UifEVfRoyc9eW6r70xmfJQdWJEDIdMvdAXVuAMsvst/Eqh9T9OQVDWfvNT/h55oI95JmZU+95r3c+ilVtm5cJJ5iPxQQ74k/cjLd86qq2t5IHpyjzRV5YupOgxpIzkIC6LmgT7IKoJMzB35Ii1aeE7xHzqhniCg7mR8fqjsCvXU39Bt96XgHXkUeymJJG4Hx+iDT1r2dNFOnddEDh8Fg6ZIkUigJN6gcQrSFaWlC3YQKalNUuCIqOXC0EIO0F5epCF1A4w4Gck7dfODYJSjDhwnNF3gkIBq+LvmJKAvbpxBJ5Ij+G3SzHK4aBPtvkECfig8vMCI8lzvA7IGfLIfcl1aqXElStnGckB1a3cc/38oihacbYzJ5Rn6c0ywzA6lWCeS1eC9lTI4x1QfP7vDS0/SZ6qy1wGpUjLJfWbvs20wi7bCmNjIZIPmlHsc6NSCr29lrhujWP6OaR8j8l9SpW4HJXcIQfL2dka1SA6lTp83SXR5CAnNj2KpU4EcR3LgMytjVcqC5Blr7sTRdLm+F3NuXwFncc7LOpUuNsu4c+eW6+juchq4DgQdCCg+WYezjp1I2z9DP6IKo3Q/CcG1/hrgtP/E+Wz/aT9PpKV1R4+HeY/L4hBWGwB1kfH6KynW4YPLI/go8P0qnigkbEhBq8JYHSBy4o+EeKRCz+EX3C70IHrBCbf7ogM7klU1rQlcp4oESy+aUCK6w5BPoObqFsGOaSJ0TC4sGOZlBQfOi+FxNMZwpzMwMl1BpG4DWLeMNyiYkTHkgjSO61lv2hbwRwniAjos5euJJPPNAuqFJsWtW1NZkTCbVmEoCvR6oMlfUuABoEc5+Uf2Mw/vawBzAlx/BX4taFwy1Tj/TGgJrE6+ED5QfQsIsQOXsnzGgBJ7SrGSKF1kgNe9DPqod1aV1ondBY55URV2Uwxe7sDT3QRL1VUcrZUO4M7oKiqwUU6ieqHqNIQJsbwttZpECYXzbF7WpRqePaAHc40nqvrrG/KSdrcDFSi4j6gJQfP2EObO4n81Q+lJMefwq7UluR6+4MFNcDtzUqQPXyQajszXda0wTRD21Bwv4hLS05gdSge0NkKdSGjwuAez7DtPbMei+iWFjTFHuXlvDAEyJkbjkVle2dmaTKAfEtdVa1w/qYeFzT9/uUGXoUES1oG6Fq3waEousXOyDX2xB3T/DbYnML5bb404FbPs72nEQTmgc9oGiOq8l2MYlx5hcQX0GQVK6qI8Uhul99EoAHGUHdU04oURCGu6fJBmq5RnYatwVqrOeY/fupXVql9B/c1mVNp4T8oPpVKpBRNMk6IC3fxAEZgomi/hKBgykVICCoUrsFSuHiEF5cIUHVNkFVufCs3jGOOaCGAl2k8kGkvsXp0RLjnsN0nZ2sqPdFKmI6/msY+hUfL6rjGplGUcSFNvhAa0f1PdHsBmg2Zxy4/wDFT/8AoqVDG+LKpT4TzBkLGDtMQYBD/wDq9vzCbWN4KsENLTyI+4oNOwSfCiCyQQVXh1Mx96Kc1B8u7VYOKdQlgyJn4T3/AE4ws93WqFsuLi1vPwjb3TnHMNNUtDRvBOzQM5PsneD2zaNMMGgkzzJMk+5QZqvhRa51RpglxJHmZVfbXiqYfTqHWlUAJ/8AV4I+/h91q7l3eP7tsAuE57cylva2g1mH3DNQ2mc+b5EH3AQfF3EuKm226JhglmHuHFotjXwJh4QEHz19oOSppTTcCNFvsYwVrKcxmsfc0UDajX4mhcQeGnKFxBqcQxsNnNIa+OyUPUtHOzcV6nYN3QGUMf2TG2vg7dJauEtIyQBa+ieYQbR1MEJbfYdxtI9jyOxXMLxHiGqb0hKAHsri3A19OsYdSn1btH73Ctue2AH9HlnmqsXsRk+MwQHHm06z5IDEbkNgcI5ZjIdSgLb2tLj9Bjom1l2gBhp35rHVsQcG8QBLSYDgA1k9MpKGZiDy6BmNeY15kAoPq1KgXaaFK8Qw3hlE9i7k1KYDtRz5bJzi1tMdUHzHF67nECDDdBzdtkuuwuk6jmSK8zJBMZfTloIW0rYGXCAo0cAaPqB+UGZwLAg3P636DUNb6fmt9htgxgGQJjMwu2eHtboPiEypMAQSY0DRV1RyUatRQ7xAO+rBXW11S5suVb8igOs6kS4MhxABf0GgSL/UzEOG0FP+qq9rfRvicfgD1TB2LkNc0UyQARlHI9V8t7UY665rgkQ2n4WtmftOnrA9ggMw620IWltrngEnNZLDaxJ1yWvwyk1xHEUFl1cd4M9OqyGMMaCQFs8c7trYafRYjEt+qCGHsyXl2zOS8g1uFYIHvaKm+y19z2Zt205DGjLVU3tkMuDI8xqFeXy3gc4lBlXYCXSWjSYSLErHVrhmvppLKbFksao8UmEHz2hNOpGy2OFPkBZnFaUOBWiwDNoQOqloHCDoRCSYpgBqNBnMeE9S3KT5iE8qVSETg7w/iB5/egyT7Z3diiaYLeRB16HZXWmEnQNAHIBbKrh267Ss/wDCCjsvQ4HuB14R7yVob2mC1J8PZFYxyz6J3XaYQAsHVX0wEortJdAJHMjVKsVr1bYh4cXs3B1CDYBg2Xi1Zyw7QCpGx3BTL+NlBfXCG4oXql5OSpc5AZSbOaDvPqHmFfaVtkPe/UD1QcNMCTAjOZ0iDMjdfL7/ALNVnVqpoU+JgcTwh7S9rTnPDqR1AK+mXNaGuzGhmYXz3tPcVqVQ1Gl9JxDQ0wWEtJBy0/udn0QKmV+7GoLvgISrjVZplr3Dygj2QuOP4XNd/cJP2t0ELoFA9t+0D6hAqHPmNPULlxXJKAwy24jxHTbqU9p2XF4uf3oBKdQryaU7ELqD6DhXeSeI/kndLCnVM1jXY85tSIhq2+DdpKQYOJwB6lBVd23djxFK8VqM7sxnkrsWxRty+GGWjUpLjbxTZEoMVjOqcYFdNa3MrJdoL3NKf90eBAlB9JxDHGDcKjs7j7TX4J+oZeYzj2lfOP5r+aPwzDLhlRlRoMtcHCd41HtKD71bV5GarvrkNaUptb+WN8vZCYhcyEDHsnXl9V7v6jA8mj9VoalwF83sbqox54TlrHn/AIVtxjVUEgg+6B/ieOUqTjudgNZ6JPWxOpc+EsDafXMpQym57+Nwy5clo7S2gAnJAvurD+puR5/mq6OJub4amXXZNb7EKLBDnSeTcys62774nu6Z4RkXHfyCDQ0roOgollQ/vks/h5LTG207LRNiAZnogIpc1VdVZI91a1wgoAvzcTtkgS41jRogOABI43AHTiA8E9A4h0f+qwlSq57W8bifGXQZJOWbs+ZTLtLiYNVzYDmjXOIPQpMbni8ZAaIhrZkNGwk+aCVxSbVcGu6wQcwYSv8A208cAznEo+2qyS8aN0J3PRFYe3V53JhAaKYawAaCEdh9XwkDn+CVVqvVPuz1vxUyc/qjPyCDwcV5Nm2i6g5QrMIR9lhzKhk+maxVCo87FN7TvtpCDT1i2j9MeSzeLXLqhJlHUcNqO+olGswYDVBg34MXuko617NjktjUsmtGyhTqNCBXaYMxuoTy2pUxshat0EJUvDsga3lGRNPUbc/1Sd1fnlGoVlO/cuVR3rsuHj4S6C4Bzg2J4Wky4gZwM4CAKzuv5pHQfemV5cUwPERPIaoGnQBz3Q9TCQfEJJ+0QgKbizBo0+ZICo/iqlUwOJ3QGGBco0OHLuA4/wBzjIHyiAx7vqcGt3bTEfKDtvYN4oJ43RmG/Q38yndlZhojb4ULEMaA1ggb8z5ndNGNCBfcWYyI2VTck0rDJK61UDdAQ64huaVXVfiAp8USZceTUJiGI7DPYDmToFVSxtlk57q5JeWy1jRJkzqdggV9ta1BzKbacOGzgCDkYOo0y+Vj3NLzGjRqjcRvn3FQvdkXba8I5LlNgAj9+qDtOnMbNG3NXPq7DIKl9RcaEFkrf9k7eLZpP9RcfmB9ywDf3uvqOFta2jTa0g8LGjLnGfzKC4sC8uucvIEVj3c6J7RqsAyCzNvShHNegeOvgNEJWvSd0va+VYAg5WqkqltMotrF3u0ADqJUm0EwZRV7bdAsbbJbj+HVC1lSjPeU3cTSNfMdZAWrbSCsawIMjhDatSmXOBkHTQkHp7plaVJy3T1lIDQAeSDvMOBPEzJ2/I/kUAdSgYylRp2bkTZ3QcNiiW1kHbK1hMAeEZpd/FQhrrEBzCAu9vAAVkcSxXXOAhsaxwu8LM+Z2Wbua8eJxk7BA9srqC+u/wCmkJaObyIaPmfZZe+u316kuzJzPQbBMsbuB3VOkyYPidzJ6/CAoUuEdTmSgta2AvEr0rwCDoCkCvBdCCyiM05tL1zdCQlNJmYHr6JlSphA6oYy8amfNeSoMXkDdpVzJK41iIpuCCVJiKaxUAqxhKCwFXMKjSpogNAQRCmFJpXS4IOQvByi56jxIJ8azvarGywGm3Ix4jvnsEzxTEG0WFx1/pHMr5lil457iTuglbY7UpFzm5iR4TofLkU/qdqA3J2sA5EOGYnULKW1udTkD7+iHu3huQH5n1QaS47aDRrSfhLn44ahzdA5LPF3RcdU5INDUrtAlKa9cnxHXYcgpVKTg1pfkCOKN42PkVy2o8R4jpsPxQGhxceI8hA5LpU14BBFrVYFwKYCDgCsY2SvAKFzV4WE7nIeu/sgtoOBJPWB5DJEUbkh2cem6AtTDRCvpDOUDxrwc1xC0XrqDQCmVfSplM20Ap92EAlJiLZSXOBWNdCCTWwvErwzXiEEeJRKkvQgjCrq1g0EnIDUlTr1msEuIA5kwsd2j7QccspOPAYnLIkE/CAHHMRNZ5Og0A5BKKNMEni0CkHzmTkoVq42yQU3t3GTQlz67j/SES5wOqm2m1AEKZPTyTHs7Z0nVIrVDSBya7hBA6kmQPOFTVcAIClQZxnL6Qga9psEbSqNAr96CASCPEAAA2SCQRER0CEY2ApBg9AukDkgiuwpBq7CDkKTV1oVgCDkJbiT5q8P9oj1OZ/AeiatcGhz3aNBPnGg9TA9Vn6ckknUkknqTmgYM0RVPZB26LBQHMC8o0SvIPpDlU5ykV4IPU3KbgvNCkUFUkK6mZUFKmg88qJcvO1VVf6HfZP3IPnmIV3Pc4ucTJMLYdicNtzRL6tOjUc4vD3VSCabQPDwNJ1JOueixw381RVcZAkwdRsfMboBcRe0PeGfTxOiNIkxHogaj1ZX+p3mUPUQRmVIAr1NWVtCgtw20714LjDQ6DOnMp1ivdCp/Inuw2OJwguO5AGg5eSFsGjumeQUL3/jqfZQVWtdr/pOe43/AMK5qz1s4h7YyzC0pQchdAXGaKRQehShSYuOOaAbG6nCxlMau/mO1+kSGD1zP/ylTM0Vjx//AE1vtx6AAAeyFt0B9JXNKppq2mgMpHJeUaS4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data:image/jpeg;base64,/9j/4AAQSkZJRgABAQAAAQABAAD/2wCEAAkGBxQSEhUUExQUFBQUFhgUFRQUFRQUFBQUFBQWFxUUFBQYHCggGBwlHBQUITEhJSkrLi4uFx8zODMsNygtLisBCgoKDg0OGhAQFywdHyQsLCwsLCwsLCwsLCwsLCwsLCwsLCwsLCwsLCwsLCwsLCwsKywsLCwsLCwsLCwsLCwsLP/AABEIAL8BCAMBIgACEQEDEQH/xAAcAAABBQEBAQAAAAAAAAAAAAAFAQIDBAYHAAj/xABCEAABAwEFBQQIAggGAwEAAAABAAIRAwQFEiExBkFRYXETIjKBIzORobHB0fAHFEJSYnKCksLhFRYkRNLxNEOiCP/EABkBAAMBAQEAAAAAAAAAAAAAAAABAgMEBf/EACURAQEAAgICAgIBBQAAAAAAAAABAhEDIRIxBEEiUbETcZHB8f/aAAwDAQACEQMRAD8AB1h3SshUPePVbGt4T0WRI7x6o+1IXNSBqmc1NdkgIyxNLVMF4oCENTmBS4V5wQHixPsTPSN6pgerFgM1GoJrKYyVDaAxQciVMZIXtMYoOVBz1tYjOF51UlRgp0qVn065CkFoPBQYk4OQNJ+3PBJ2hUUpZSGjy4pQ7kosacHoGkoKUtUeNOD0Fo7AlDCvNqJ7aqW6NHUrO45BTiw1OCtXMZctfYbnq1PA0HzCi5Sez1+mMs7XUzLmyr1Ori/RK2VfYa1vGVMfzNTW7C25ulKf4mfVReTE/GseaR4KAipuC3H+ULcP9uT0LPqlGytrGtmf/wDP1S88D1WJo9pI7qNVScGiNVdnLS0Emz1ABqcP0Qy0DuFaYWX0nLYdcOrl5SXC3xdV5apFbR4SsmG5la20+ErKTmUfYMKY4qVwUQCA8mp5avFqAVelNATwEBE4K3dQ9I1REKxdDfShBNYwIPtYf9O5GmhAtsj6Aqg56vJF5SezpSgpit2ehKDMpsJ0Un5cngE2tI5clXxniUaG0tRkJweOE9MlXJSJDa65gOmXmozTzUbaxCmZX4+5MGF0JBUVhoDhmB71XqU8J+SNDYzszaG9swPMNLmg9JzX1Js5YbOKTTTDDkM4BK+P6lMjMZjirliv200T6O0Vmfu1Hj3ArLLj3dn5dafZwpjgPYvYBwC+SqX4h3k3S22jzfi+IRu6PxDvN2trqHqKZ/pVXUnpOq+msA4Be7McAvn1v4h3kP8Ack9adI/0KUfiZeI/9zT1pU/kFPlj+j1Xe6lBpEEZFfP20dIMqVmjMNqPbPRxCuUvxOvBxwl9PPKRSaCOYQq3vJaSTJOZJ1JOpTx1e5C7VrqZDSvJ11OlqVaQLls8B6LLtpZrT249wrONOSL7CJ4zSBiVOlANLFFCshROagIgxPDYU1LorDKCAoOCuXMPSBPdZlYuqlD04VaBoQXaqjjpRxKOAIPtJUDWCeKKGO/wYJv+DIsLS3iEvbt4hSbP2uxinHE+xNpuA5qa3vxvJ8m/VLSoxuRVSK9WXKtgk5InWYRlv38p3IjdF0doRw19iVykm1TC26ZyrRwxO9Rwtlfl3htYBzQGimY4ZsMdc2j2oHXsGF5ZoZJbwLSJb8Esc5Ty4rAkJ7XKU0IMJTSI0CtnotLyUj2Yhz6z8VFG8ffVPbVG6QmENN8SDpv4pHUN4zHv9ikqN3nfvURJGhy1CVhGmkeC2WxN0ms05ws5SqYhpmtFs1bHU5wlZcu/HpWOttaNkXbimP2TeFE3aWqN6cNqKh1XL+bX8TKuzT6ffOgVa8PVnorr9pH1BgO9Ur09Wei6eHeu2eet9I7m8HmvJLiHo/NeWyF68PAVnCFpLxHoygVOgZR9hAGJzaeauGgp6VjOqCVKdnlQ1GQiz2YQqgokpyBXogSrRdwUlKxk7lP+TgIpKNSqpbrMvSWmzqS6aMPRDo2Asvt2fRt6j4rVALKbfnus6piMzZS12UrQWaxU8BJ3CZ4LLWSiS4QdVo7zpGnZjn44YOcn6SlauQDsgxuAGkStLd9hkjT+6p3Nd3cnec/cYj2rQWaiQwkMLnS6ADGuk8tM1y8ufenVwcf2zlWjiq9m3M4jPtzPsAXQrjulrKbBGZz3e0+9A9mtmnsxOqQHOMk5zHATn5rc2VuEZLn5uTf4x0cPHrusjtndhILt8Rl0a7+n3rP3hZg+z0qoHeaQ09CIHyXSrzswrMc3QkZHgc4PwWEqUXUmVKLxlHaMO4gat9yriy+i5cftka1I5CMwI65HD8FUxcVrbTYwaIqxI7pneMBEg+SzdVrRpv8AqfouzDLbh5MdKZzgp5pDxe35pcQHwUNpeWnkQPr8CtGRtoHD2f2VYBT1KshV2ajqihKx8RyPtWhud2SzrzkRz+/ijdxO7nuUck6PH2Lvemioo3lMlYrXbA70gRO9/VnohN0magRa+fVnotcPSMjbjHogvJ1yj0QXlZLt5j0ZPBCqNtYBoZRe9W9yOKEtsSVvYkWadsp71cpW6kAh4sk7lYbY4QD31mOMqWkGcU0UuC92KpIhSdT4hR1cB0KrtssjRK6xwNEaCGsG8VHd4GIwkrUYCkumlBKcFEwFj/xB/QHNbQNWK/EPxMH3og57Z67aBlpHFF9oHl/ZM3AF5HXIH4ofdtYDCrFesX1TGZyaByGnvJ9qjJrPTRXJS7o4QAPmjNmthktpsLyNSMmj+IqndFjIpADUjXhK9bL4/L4abKb50HdJBdwy1K8/L8srp6GH44zYo6+X0zFWkWjkQZ896L3dedKpk10H9U5FZehtG4Ym1aYyOFweIh0tEEyQM3NE80UstKlUGOm3C5urZ+B3hLLDU7isc93q7aXst/37VTtt2tqtII3OH8ymsFUuZ5p1ptwaY3DVRF3bJ2W4yKT6Txp4f2m6NI5xkeawF73NUpNILc6ZIOfjYfC4Deuruv8AokwZHkqtpr0amUgzlnlE/BdGGeWLDPDHJyN9iL2AszI1A1I4gb/vikDO1YNMTcuEjdPw9i6O246YOLKDmevy6odedxUi7G0Fp/ZyE8VtOaOe8Njnz6RbILSCmMp7yY/sJWpvmkKdIgDM8c1knnPp8Vtjdzbnzmro8a9M/cjlziGoAD70fsAyMJZ+ii+4qMleJhNcstKX7lzqIrfnqyhdx+sRK/vAtcfSKluceiavJ91D0Tei8qAneFnJc1oGqifY3AxotUA383TBAAwn5K/brGxzpAXPllfLTXHGaYuhZTKtVbITuWloXSDuVync3Jb4sqxtGwngrf8AhmUxmtrZrj5Ky+6Y0CtG2G/IHgo61nLRmF0D/BwBohtsuuZkZIG3ObUzgF66qJkrRW67oyCfct1lxOScAcKSwP4jj0jAuyVrlIbMLkH4nU4rsHI/JI4w7HkFai5ac4XEZvBg/siZWaNArozbIGupNGjKbWj2ZlY8+XjHVwcflWkuamA0TqrdrsjXSHCQfb7VDdtOYlHm2TJedN2vTykkY617M0nHFlMg55nLiZz81NQsRpyRAmYAGENnhy5LRWhsTmMkMBxO1mFVzt6Tjhj7i5ZqnZsk9UGpWlr5LyQDnAkkg6ZBXbzqywtGqq2WwhzYIh32IlEkkK91VrW+yAw6nGpzhpMcplTPZZaowNbDtxEz7TMhMtez4qNLMeGTOE5ZwW4gRnofNB6myL2Ox06+F04iSS/Mk5xktZ469srvfpMKzqTjSdJESx3EDcm2ipIH30U9uY91P0jfSN/SbEEjeM5HsQ17jhBOSqdoy6Ab8djdAIhmZHNZSoMzw+5RyuSar28Zz8iULtLQOmn37l14zU04M+6gpo7d7u6glMZSi9iacKMvQi858pCVDMJ0rPRi+z49IVf2g8CobMiXlENoR3VePpNW7sHom9F5S3cz0bei8qDXbRwypRc3Ug/JXbHaZHNZO+bcS6nyU1gvAjelZ2JenQLFUCPWINK59YrwnetLdtvKqRNawNSqlRt7Y7xV0FIPQqdus4IlXFDan90pwMdebQjeyVkDaOKM3lx8g4gfBBL2cM0f2UrB1naP1S4H+YlOkLVWBwIOhXB/x9u5tGpZXCO+2qD/AAGl/wAl3lxgTwXz3/8AoG9xWr2dg0psqe17mf8ABKG5zReCunYR6NoyDW59XH6ALkVkzeAThHHoJXY7v77ccRJAjoIXN8q7kd3w73ReyPgJ9rvFwhrdToAh9peWNyE7hzlLYQWy52bjqeHILinTvt2jtdq7MgPdm7edCeARWy2EuZibnGZ4xxVS0UhUBBAIORB0KHYrTQBa1hqN0a4FogftYiPmnjd0ZXUSW5xDwBvOaK2SuxxjQ81mWmuDid2ZPAl2X8UfJX7BScZc4AOJygzEaZx1WmWPTPHLtoqtAwqvaAa6q1Yrd3c8+qF3lWmYUSRYTfdqkZIDWq93yVq86mSFVMmrowx6cnLl2z96Oip1ieio2jMj3AbgiFayvrVIYwuOQjoorbYHUYD9XNxRyJIHwK6pfpx2X2H4UXsnhCFlE7Ke6jNKZyVqQJQszaHZJkvdyVzaFuQ8lDsUBNRXr3jKeSuek1csNOKQ6JFLSf3BwgJVZB97ugtUdnqb02/HZtVakUvsNFYq/ArS3VaTksVZH6LUXRV9qZVsbFUB1RyhbBEcFlKVaFbpWpMmiqWzJDbdbciqr7SI1Q212pAC71tepUmy19Gmw570MvJ8goddryGkc04K39o2kLmkcl88fiNaC+1mdw+a6p2q49tq+bU7p8ylTgGx0GRuXYtkrQalka4kl2riZmYBMzmuON1Erqf4e2nEK1MyC70jZyyJLYA4d33rm+RN4ur4t1m11SmCGHgCfOIQVlA1LQKdSs+mwg+HCJ4Zx1RgP7rOmapW6wdoJGThofkuKXVenO4mtGy1en3qVR1QZZTDxyiYco3Xu+kCKjcwY7wLD55R8F657VaaJjEYBOT5c0lxzM6j4ZlHKl+4W/6ihIxCXNwuEYuOum5ayS+k5Zck6yky/llHXwxxzbE7wQVfs1paRLSCDvCuWu8rDVjE1kue6S5kO7rSRnEwYHthZ60UaQc02ZzmnLE3NzSIzyO+T7k7h0zmfldeNgxRqwSPMef2VTt9VW7NQJEnWB/f4odam5lZ4+15XUBbw3e379qgbRDtdB3na5D5k6AKW8DNQNG4SUeuyxsbTaZDu0Ey2CDv14BdG9Rye8j7urUaTWu7MNfBLjvDZJAdwyK5tfBLnucZzO/cNw8hA8lvLI1tau7EYaJJbORyho/q6rJbS4GvIbxK24prthzZbuozLjCJWc91CKj5KL2Yd0K82SViWUgK8VAajY2pGNS7QVdOoVXZI5OUl/nNvUK56TRqzHuDoEqbR8I6BeVGGbQOgtVKjWVjaEy5qFtSIas9fNG7vt+E6rJU6ivUKycJvqV5iNUrrzA0KxYtZG9L+eMJhrjesb1BWvKVk22wpXW8hAF7fbCRkm3Y7uoFUtiMXY6WBAEsS5DtYZtL11nEuRbTGbS/qigLRzZq/XWe0U3uJLR3XT+odfqgae1kgngos3NKxtl3HcbNXDtDImRzBzHxVxphc22TvssY0POWYB5A5ez6ro1jrteAZGa83kw8a9fi5JlivUxKit1lbUHeExpy6K1TozoVWtcgwnOoe+wWpdlMHw+8qxZrOG6CE+qY11TKFcAlx8hvJ4AI7p3L9rFtcWsDWmCdfMoTeFUU2y4xlJ5K7abQKYNWqRiPhbOgWJvO8BXJc92Cg3Nzt7+DW8fvz048GHLyaCr1tTnMc7MCoY5uaNG9N546blfuq8TQs7WuecMPyAxOa8mWtZmMjJQK1Xo2rVblhptBAETAwkAx5hW7utDatN4cWMfTYajQR6wsiWs3A4cR/h3SuyY9duC5d9LP51zCSDmdUCvG0lzs1aqVZCE2l3eVRCNGrMcggaN2bwhKiVLOaRxXpShSGk2U8LlJfnib1CbsoO67qlvvxs/eVwDdLQdF5KzQdF5UAS//ABBCw5Er8d3/ACQgOKklhrlKyrCqMKkBTgXO1ThUlVGvSF+aNkmdVUZtCje5QucjYWq1XJae6fVtWPglbG6/Vt6Jhc3Fciv902ip1XXHHI9FyC+TNep+8ihSRO6DTGLtWlzSDkNx3HIjh/2h1NhJWluuyUvy1TtGuxuDhSILdQO7q4ZT1mCss8pjO18eO6NGg2vTL20xSg91gygNAG7jEqGw3hVomGkR+q6Q3yO5G7grdozERhxatJ5Rw5J1K6w8cwSPYVx+UnVju8be4nse1mHxtc09C4fzBWKm0rXeEEn9lpPuAQuts/VZmyemo9iqk2huRyVSY30flnPYs+tUfmYpt4v8Xk0fNV6l7il6sY37nO3cwEPqMqkS90DfyHmglrvECRSnnUOp/d4dVpjhtlnyWJr4t5JJqOL3n9E6D94fJZ23V3VPESY0G4dApyyUyqzIrpxxkcuWVofTOfkrFGphIdEwQY3Ebx5iR5qqFYcFSVqq8SYIIkkRuBOQjdkh1U5lTwoKjc0tHTEYo6BB0Xo6BTSiYFKCmBOlI2q2U8BXr49Yzql2VHoym3r61nVVPRDrNyVIxKqNnb7f6RDpR2rdFS0Fz2ljQHYBjeG9pUjF2dOdXRBjLVQ0tmazqbKjQHNqM7RoDu8W9qykAJAaXY6jBhBJzEgEic/KNr8fOf8AYChSNci3+WbSRPZOOYbkWGSQwjDDu+Iq082yO91QuozCY+YOnMapzKJy4cpN/wCzRkllISmgymyLiTXOT8KaWpgrqy2N3DuDosVVrNaJdl8VYq7XkNDaLIOmN8GOjR8z5JwabC3WllJhdUcGiNSYk8BxK5PbGh9RzgciSRl9VLa7U+o7FUcXu4n4DgOiiYEDSSy0JOEfU/8Ae7zWhfTrU7IQ+k3A44S4mXMAcMOQyBMRP1Qu7KjWuk5ASdJJIAho5y5p/hRwX+MDmGgHNeDixuIz3OwgajLfuXNy+dykxx3JW+HjMbu6ENk6k0RGrcj7/wCyPXe+CueWO8atAnszE6y0EGORVtm01Yfqfy/3UZ8GVtsa4c+MkldapvGFULyq02MdUqQ1jRJJ+Q3knIDiuff5xtLhDXx+6xvxdKq22861QsFZ5qsEP7M5NJlwGLDGcfFTPj2e1X5E+mhu20G107W9zA2i2k4UwYkPDXOku4iAeAyWLOS2VpvcCwHDTFIVPQ02j9KY7Z7R+qB3Z4uWOAWnxvL8rZrv1/ZhzWdTezTl1Va1HJTYpKrWkrqYqlNuasKJgU0J0Gwmlqemv0SCoi9EZBDy0FXaVQRCmwRMvSvNCUlSGu2V9UmXl65nVS7L+qUVu9ezqqnoqPNXl5qVUYHWvarQL206jmB3iiM90gkS082wchwCIXHZ7a5rWsPYUhmMTKbZzY7FhDMT3A0qZD3ZjA2HCFobsuKmx3aEB1Q/pOzw/ujd11Rnslh06f62d96/xAay3XVDmvdXL3NFQMhoptZ2tJtF+BtOMPcYyBoC0GJkoPeOxgLfRuwuGjTOA8pObeui2rKaa9iU9jLlyynjfTjdrszqbi17S1zTBB1BUWi6RtRcgtFOWiKrB3TpiAzNM8uB3HkSubOatZ257NElMqVA0EncpQAh17VNB5nzy+RTJUqvLsyc9335poyCQaffP6LwKoGqdjFDTClquIEjd9x8UBLZ6btAArPZkb5KioVyMwU9zigGOnjkq5Enkpn1sWQGnkvU6R3xl7vqgL902QVHinjbTBmXu3Zaxvzha27tmLMxrqlS0Gsylm8tbhZMThc7ES4/sjMrBMEv6LWUr3pGwmzOJY5pxtLWzjdiLoPuGZ3BcvyMeS68crrqdfy147j9wKvq8jaKuKMLGjBTpjRjBo2BlO88yhdepuU1R2ESqbM8yunHGYzUZ277qTcq1UaqxXdkqrXaqiI0J5SNCVIGlI9PKbEoBhCRSubHxUaAkpVo6K014OipJErA6FsuPQhQ2v8A8hqzd0bQ1KGUB7OByI6O+soxZLzZXrtLZB3tOo8xkUBq2ryVq8m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data:image/jpeg;base64,/9j/4AAQSkZJRgABAQAAAQABAAD/2wCEAAkGBxQTEhQUEhQUFRQXFhQVFBQUFBQUFBUUFBQXFhQUFBQYHCggGBolHBQUITEhJSkrLi4uFx8zODMsNygtLisBCgoKBQUFDgUFDisZExkrKysrKysrKysrKysrKysrKysrKysrKysrKysrKysrKysrKysrKysrKysrKysrKysrK//AABEIAOoA1wMBIgACEQEDEQH/xAAbAAACAwEBAQAAAAAAAAAAAAAEBQIDBgEAB//EADsQAAEDAgQDBwEGBQQDAQAAAAEAAhEDBAUhMUESUWEGEyJxgZGhMnKxwdHh8BQjQlLxBxUzglNikiT/xAAUAQEAAAAAAAAAAAAAAAAAAAAA/8QAFBEBAAAAAAAAAAAAAAAAAAAAAP/aAAwDAQACEQMRAD8AWyowpcOa6RkgiWqljc1e0qis7NAzw+JTV4SHDX5p/sgnhghxXMfGSlZu8aljjZagXYSdVKq6Ko6qvB9SpXQ/mNQNrsyxC0hkibpvgQFs/JANXGqPwNwGpS6vctE5/cgReFp8JQbp5bzVT3MjVY04lU5/KqN+87oNXUqUwsl2nrNMwqa9w/mkmI1CdSgHtDmnNqcwkdq7NOrY5hA+rfQl9sPEmbCOEKii9vEgGvmpNiTTC091UbGyTYu9pbkgygepNKgW5qbAgsYyVxW0ivINnU1K7wKVSl4ipwgFcFS5maNdTC53QQV2ohN6dacuiXeFoJOQ3QLsYg/TAz116SEGg74NIccgNUwvnAs1WJr4wXDbh+SN1F2MvLOEnLT7QGkwgeWFw1jiHOAUbu/bxgjY5dVmXX2Wvogql+S7I585yCDZ3PaccMREJHcY3UdIaIGkiJ/RIX3XE4NYJ680VeXPdtDGiTyG53JPLogvt3uLvEesTsM1cHHUnM7GYaOiRd89gzEH9lEW9wQJefTUlAzNy6Q0ERqXOIyH4Kpl/MtDpPMaeyAdcBxlxPkNl5tIEy0+XNAztrh2YeMuc/BGqCxB8q6jUgiQ7zOvsqbprTpruP2UAls7NN7ermEnFMtOaMtH+IINZMsCW2/16pjT/wCMJZSPj9UBGIjJKLnRN8RPhSS6OSBZUKlSah6js0ZbaIJhq8uvXEGs/iVw1yqA8KqrdAICjWK5xlLHYoNl3+MJGSC3Eq8ACdwemu6Q3dyS6Z/yib2vIMz5/clBq5wdOuyA2jXA9f3Ci648Eb/gN0FUf+xp5qvvZKC6rXIy336dAqGPMwDnvGfoqbo8PUnX8lyk7hGQJPnl7oGtGoKYIH1HU+eytpvmCDvr0H6pbbskycz/AGjP3OyKNSMzHQbD80B1xctMNbnzcdeX4KF/RIju9MuJx3dGaW0HQeN3/Uc0fTrjV2fLz5oBm2dX+yQd8vWTCJbbvDQSGxE5ecKf8ZkTOuQ8v3mr2VwRmQBG4kkDog7Rblnwj/sPyyVzyCNzH9viGXMwg3XO7ADyJEQoOql2pnoNEBRYHcp/fJVUKcOCpFcNdplundhaippmNuY9UDW2f/LCXNPj9UybQ4WwhGWZ456oJYh9KR3Wi01zaktSa+syAgzFXVFW6rqUc0SwQgsAXlczReQGGoVGpT4huTyCKs7fjMLY4Hg1NpBOvVB86fhlQZ8Dh5hcc8sGY/fJfZMRpUSzONF8/wActWhruHUZj0QZCreRJc3XKDGXX4S6rW4vwVxHE88XUjProq3WwncdEFDqhjoqqL855aeavuKWU6DluVVSpQM/NB0UifEVfRoyc9eW6r70xmfJQdWJEDIdMvdAXVuAMsvst/Eqh9T9OQVDWfvNT/h55oI95JmZU+95r3c+ilVtm5cJJ5iPxQQ74k/cjLd86qq2t5IHpyjzRV5YupOgxpIzkIC6LmgT7IKoJMzB35Ii1aeE7xHzqhniCg7mR8fqjsCvXU39Bt96XgHXkUeymJJG4Hx+iDT1r2dNFOnddEDh8Fg6ZIkUigJN6gcQrSFaWlC3YQKalNUuCIqOXC0EIO0F5epCF1A4w4Gck7dfODYJSjDhwnNF3gkIBq+LvmJKAvbpxBJ5Ij+G3SzHK4aBPtvkECfig8vMCI8lzvA7IGfLIfcl1aqXElStnGckB1a3cc/38oihacbYzJ5Rn6c0ywzA6lWCeS1eC9lTI4x1QfP7vDS0/SZ6qy1wGpUjLJfWbvs20wi7bCmNjIZIPmlHsc6NSCr29lrhujWP6OaR8j8l9SpW4HJXcIQfL2dka1SA6lTp83SXR5CAnNj2KpU4EcR3LgMytjVcqC5Blr7sTRdLm+F3NuXwFncc7LOpUuNsu4c+eW6+juchq4DgQdCCg+WYezjp1I2z9DP6IKo3Q/CcG1/hrgtP/E+Wz/aT9PpKV1R4+HeY/L4hBWGwB1kfH6KynW4YPLI/go8P0qnigkbEhBq8JYHSBy4o+EeKRCz+EX3C70IHrBCbf7ogM7klU1rQlcp4oESy+aUCK6w5BPoObqFsGOaSJ0TC4sGOZlBQfOi+FxNMZwpzMwMl1BpG4DWLeMNyiYkTHkgjSO61lv2hbwRwniAjos5euJJPPNAuqFJsWtW1NZkTCbVmEoCvR6oMlfUuABoEc5+Uf2Mw/vawBzAlx/BX4taFwy1Tj/TGgJrE6+ED5QfQsIsQOXsnzGgBJ7SrGSKF1kgNe9DPqod1aV1ondBY55URV2Uwxe7sDT3QRL1VUcrZUO4M7oKiqwUU6ieqHqNIQJsbwttZpECYXzbF7WpRqePaAHc40nqvrrG/KSdrcDFSi4j6gJQfP2EObO4n81Q+lJMefwq7UluR6+4MFNcDtzUqQPXyQajszXda0wTRD21Bwv4hLS05gdSge0NkKdSGjwuAez7DtPbMei+iWFjTFHuXlvDAEyJkbjkVle2dmaTKAfEtdVa1w/qYeFzT9/uUGXoUES1oG6Fq3waEousXOyDX2xB3T/DbYnML5bb404FbPs72nEQTmgc9oGiOq8l2MYlx5hcQX0GQVK6qI8Uhul99EoAHGUHdU04oURCGu6fJBmq5RnYatwVqrOeY/fupXVql9B/c1mVNp4T8oPpVKpBRNMk6IC3fxAEZgomi/hKBgykVICCoUrsFSuHiEF5cIUHVNkFVufCs3jGOOaCGAl2k8kGkvsXp0RLjnsN0nZ2sqPdFKmI6/msY+hUfL6rjGplGUcSFNvhAa0f1PdHsBmg2Zxy4/wDFT/8AoqVDG+LKpT4TzBkLGDtMQYBD/wDq9vzCbWN4KsENLTyI+4oNOwSfCiCyQQVXh1Mx96Kc1B8u7VYOKdQlgyJn4T3/AE4ws93WqFsuLi1vPwjb3TnHMNNUtDRvBOzQM5PsneD2zaNMMGgkzzJMk+5QZqvhRa51RpglxJHmZVfbXiqYfTqHWlUAJ/8AV4I+/h91q7l3eP7tsAuE57cylva2g1mH3DNQ2mc+b5EH3AQfF3EuKm226JhglmHuHFotjXwJh4QEHz19oOSppTTcCNFvsYwVrKcxmsfc0UDajX4mhcQeGnKFxBqcQxsNnNIa+OyUPUtHOzcV6nYN3QGUMf2TG2vg7dJauEtIyQBa+ieYQbR1MEJbfYdxtI9jyOxXMLxHiGqb0hKAHsri3A19OsYdSn1btH73Ctue2AH9HlnmqsXsRk+MwQHHm06z5IDEbkNgcI5ZjIdSgLb2tLj9Bjom1l2gBhp35rHVsQcG8QBLSYDgA1k9MpKGZiDy6BmNeY15kAoPq1KgXaaFK8Qw3hlE9i7k1KYDtRz5bJzi1tMdUHzHF67nECDDdBzdtkuuwuk6jmSK8zJBMZfTloIW0rYGXCAo0cAaPqB+UGZwLAg3P636DUNb6fmt9htgxgGQJjMwu2eHtboPiEypMAQSY0DRV1RyUatRQ7xAO+rBXW11S5suVb8igOs6kS4MhxABf0GgSL/UzEOG0FP+qq9rfRvicfgD1TB2LkNc0UyQARlHI9V8t7UY665rgkQ2n4WtmftOnrA9ggMw620IWltrngEnNZLDaxJ1yWvwyk1xHEUFl1cd4M9OqyGMMaCQFs8c7trYafRYjEt+qCGHsyXl2zOS8g1uFYIHvaKm+y19z2Zt205DGjLVU3tkMuDI8xqFeXy3gc4lBlXYCXSWjSYSLErHVrhmvppLKbFksao8UmEHz2hNOpGy2OFPkBZnFaUOBWiwDNoQOqloHCDoRCSYpgBqNBnMeE9S3KT5iE8qVSETg7w/iB5/egyT7Z3diiaYLeRB16HZXWmEnQNAHIBbKrh267Ss/wDCCjsvQ4HuB14R7yVob2mC1J8PZFYxyz6J3XaYQAsHVX0wEortJdAJHMjVKsVr1bYh4cXs3B1CDYBg2Xi1Zyw7QCpGx3BTL+NlBfXCG4oXql5OSpc5AZSbOaDvPqHmFfaVtkPe/UD1QcNMCTAjOZ0iDMjdfL7/ALNVnVqpoU+JgcTwh7S9rTnPDqR1AK+mXNaGuzGhmYXz3tPcVqVQ1Gl9JxDQ0wWEtJBy0/udn0QKmV+7GoLvgISrjVZplr3Dygj2QuOP4XNd/cJP2t0ELoFA9t+0D6hAqHPmNPULlxXJKAwy24jxHTbqU9p2XF4uf3oBKdQryaU7ELqD6DhXeSeI/kndLCnVM1jXY85tSIhq2+DdpKQYOJwB6lBVd23djxFK8VqM7sxnkrsWxRty+GGWjUpLjbxTZEoMVjOqcYFdNa3MrJdoL3NKf90eBAlB9JxDHGDcKjs7j7TX4J+oZeYzj2lfOP5r+aPwzDLhlRlRoMtcHCd41HtKD71bV5GarvrkNaUptb+WN8vZCYhcyEDHsnXl9V7v6jA8mj9VoalwF83sbqox54TlrHn/AIVtxjVUEgg+6B/ieOUqTjudgNZ6JPWxOpc+EsDafXMpQym57+Nwy5clo7S2gAnJAvurD+puR5/mq6OJub4amXXZNb7EKLBDnSeTcys62774nu6Z4RkXHfyCDQ0roOgollQ/vks/h5LTG207LRNiAZnogIpc1VdVZI91a1wgoAvzcTtkgS41jRogOABI43AHTiA8E9A4h0f+qwlSq57W8bifGXQZJOWbs+ZTLtLiYNVzYDmjXOIPQpMbni8ZAaIhrZkNGwk+aCVxSbVcGu6wQcwYSv8A208cAznEo+2qyS8aN0J3PRFYe3V53JhAaKYawAaCEdh9XwkDn+CVVqvVPuz1vxUyc/qjPyCDwcV5Nm2i6g5QrMIR9lhzKhk+maxVCo87FN7TvtpCDT1i2j9MeSzeLXLqhJlHUcNqO+olGswYDVBg34MXuko617NjktjUsmtGyhTqNCBXaYMxuoTy2pUxshat0EJUvDsga3lGRNPUbc/1Sd1fnlGoVlO/cuVR3rsuHj4S6C4Bzg2J4Wky4gZwM4CAKzuv5pHQfemV5cUwPERPIaoGnQBz3Q9TCQfEJJ+0QgKbizBo0+ZICo/iqlUwOJ3QGGBco0OHLuA4/wBzjIHyiAx7vqcGt3bTEfKDtvYN4oJ43RmG/Q38yndlZhojb4ULEMaA1ggb8z5ndNGNCBfcWYyI2VTck0rDJK61UDdAQ64huaVXVfiAp8USZceTUJiGI7DPYDmToFVSxtlk57q5JeWy1jRJkzqdggV9ta1BzKbacOGzgCDkYOo0y+Vj3NLzGjRqjcRvn3FQvdkXba8I5LlNgAj9+qDtOnMbNG3NXPq7DIKl9RcaEFkrf9k7eLZpP9RcfmB9ywDf3uvqOFta2jTa0g8LGjLnGfzKC4sC8uucvIEVj3c6J7RqsAyCzNvShHNegeOvgNEJWvSd0va+VYAg5WqkqltMotrF3u0ADqJUm0EwZRV7bdAsbbJbj+HVC1lSjPeU3cTSNfMdZAWrbSCsawIMjhDatSmXOBkHTQkHp7plaVJy3T1lIDQAeSDvMOBPEzJ2/I/kUAdSgYylRp2bkTZ3QcNiiW1kHbK1hMAeEZpd/FQhrrEBzCAu9vAAVkcSxXXOAhsaxwu8LM+Z2Wbua8eJxk7BA9srqC+u/wCmkJaObyIaPmfZZe+u316kuzJzPQbBMsbuB3VOkyYPidzJ6/CAoUuEdTmSgta2AvEr0rwCDoCkCvBdCCyiM05tL1zdCQlNJmYHr6JlSphA6oYy8amfNeSoMXkDdpVzJK41iIpuCCVJiKaxUAqxhKCwFXMKjSpogNAQRCmFJpXS4IOQvByi56jxIJ8azvarGywGm3Ix4jvnsEzxTEG0WFx1/pHMr5lil457iTuglbY7UpFzm5iR4TofLkU/qdqA3J2sA5EOGYnULKW1udTkD7+iHu3huQH5n1QaS47aDRrSfhLn44ahzdA5LPF3RcdU5INDUrtAlKa9cnxHXYcgpVKTg1pfkCOKN42PkVy2o8R4jpsPxQGhxceI8hA5LpU14BBFrVYFwKYCDgCsY2SvAKFzV4WE7nIeu/sgtoOBJPWB5DJEUbkh2cem6AtTDRCvpDOUDxrwc1xC0XrqDQCmVfSplM20Ap92EAlJiLZSXOBWNdCCTWwvErwzXiEEeJRKkvQgjCrq1g0EnIDUlTr1msEuIA5kwsd2j7QccspOPAYnLIkE/CAHHMRNZ5Og0A5BKKNMEni0CkHzmTkoVq42yQU3t3GTQlz67j/SES5wOqm2m1AEKZPTyTHs7Z0nVIrVDSBya7hBA6kmQPOFTVcAIClQZxnL6Qga9psEbSqNAr96CASCPEAAA2SCQRER0CEY2ApBg9AukDkgiuwpBq7CDkKTV1oVgCDkJbiT5q8P9oj1OZ/AeiatcGhz3aNBPnGg9TA9Vn6ckknUkknqTmgYM0RVPZB26LBQHMC8o0SvIPpDlU5ykV4IPU3KbgvNCkUFUkK6mZUFKmg88qJcvO1VVf6HfZP3IPnmIV3Pc4ucTJMLYdicNtzRL6tOjUc4vD3VSCabQPDwNJ1JOueixw381RVcZAkwdRsfMboBcRe0PeGfTxOiNIkxHogaj1ZX+p3mUPUQRmVIAr1NWVtCgtw20714LjDQ6DOnMp1ivdCp/Inuw2OJwguO5AGg5eSFsGjumeQUL3/jqfZQVWtdr/pOe43/AMK5qz1s4h7YyzC0pQchdAXGaKRQehShSYuOOaAbG6nCxlMau/mO1+kSGD1zP/ylTM0Vjx//AE1vtx6AAAeyFt0B9JXNKppq2mgMpHJeUaS4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628800"/>
            <a:ext cx="3368813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631844"/>
          </a:xfrm>
        </p:spPr>
        <p:txBody>
          <a:bodyPr/>
          <a:lstStyle/>
          <a:p>
            <a:pPr algn="ctr"/>
            <a:r>
              <a:rPr lang="ru-RU" dirty="0" smtClean="0"/>
              <a:t>Твори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642918"/>
            <a:ext cx="8643998" cy="62150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Поезія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 * </a:t>
            </a:r>
            <a:r>
              <a:rPr lang="ru-RU" dirty="0" err="1" smtClean="0"/>
              <a:t>Травневий</a:t>
            </a:r>
            <a:r>
              <a:rPr lang="ru-RU" dirty="0" smtClean="0"/>
              <a:t> </a:t>
            </a:r>
            <a:r>
              <a:rPr lang="ru-RU" dirty="0" err="1" smtClean="0"/>
              <a:t>іній</a:t>
            </a:r>
            <a:r>
              <a:rPr lang="ru-RU" dirty="0" smtClean="0"/>
              <a:t> (1985)</a:t>
            </a:r>
            <a:br>
              <a:rPr lang="ru-RU" dirty="0" smtClean="0"/>
            </a:br>
            <a:r>
              <a:rPr lang="ru-RU" dirty="0" smtClean="0"/>
              <a:t>    * </a:t>
            </a:r>
            <a:r>
              <a:rPr lang="ru-RU" dirty="0" err="1" smtClean="0"/>
              <a:t>Диригент</a:t>
            </a:r>
            <a:r>
              <a:rPr lang="ru-RU" dirty="0" smtClean="0"/>
              <a:t> </a:t>
            </a:r>
            <a:r>
              <a:rPr lang="ru-RU" dirty="0" err="1" smtClean="0"/>
              <a:t>останньої</a:t>
            </a:r>
            <a:r>
              <a:rPr lang="ru-RU" dirty="0" smtClean="0"/>
              <a:t> </a:t>
            </a:r>
            <a:r>
              <a:rPr lang="ru-RU" dirty="0" err="1" smtClean="0"/>
              <a:t>свічки</a:t>
            </a:r>
            <a:r>
              <a:rPr lang="ru-RU" dirty="0" smtClean="0"/>
              <a:t> (1990)</a:t>
            </a:r>
            <a:br>
              <a:rPr lang="ru-RU" dirty="0" smtClean="0"/>
            </a:br>
            <a:r>
              <a:rPr lang="ru-RU" dirty="0" smtClean="0"/>
              <a:t>    * Автостоп (1994)</a:t>
            </a:r>
            <a:br>
              <a:rPr lang="ru-RU" dirty="0" smtClean="0"/>
            </a:br>
            <a:r>
              <a:rPr lang="ru-RU" dirty="0" smtClean="0"/>
              <a:t>    * </a:t>
            </a:r>
            <a:r>
              <a:rPr lang="en-US" dirty="0" smtClean="0"/>
              <a:t>Kingdom of Fallen Statues (1996)</a:t>
            </a:r>
            <a:br>
              <a:rPr lang="en-US" dirty="0" smtClean="0"/>
            </a:br>
            <a:r>
              <a:rPr lang="en-US" dirty="0" smtClean="0"/>
              <a:t>    * </a:t>
            </a:r>
            <a:r>
              <a:rPr lang="ru-RU" dirty="0" err="1" smtClean="0"/>
              <a:t>Новий</a:t>
            </a:r>
            <a:r>
              <a:rPr lang="ru-RU" dirty="0" smtClean="0"/>
              <a:t> закон </a:t>
            </a:r>
            <a:r>
              <a:rPr lang="ru-RU" dirty="0" err="1" smtClean="0"/>
              <a:t>Архімеда</a:t>
            </a:r>
            <a:r>
              <a:rPr lang="ru-RU" dirty="0" smtClean="0"/>
              <a:t>. </a:t>
            </a:r>
            <a:r>
              <a:rPr lang="ru-RU" dirty="0" err="1" smtClean="0"/>
              <a:t>Вибрані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 1980-1998 (2000)</a:t>
            </a:r>
            <a:br>
              <a:rPr lang="ru-RU" dirty="0" smtClean="0"/>
            </a:br>
            <a:r>
              <a:rPr lang="ru-RU" dirty="0" smtClean="0"/>
              <a:t>    * Друга </a:t>
            </a:r>
            <a:r>
              <a:rPr lang="ru-RU" dirty="0" err="1" smtClean="0"/>
              <a:t>спроба</a:t>
            </a:r>
            <a:r>
              <a:rPr lang="ru-RU" dirty="0" smtClean="0"/>
              <a:t>: </a:t>
            </a:r>
            <a:r>
              <a:rPr lang="ru-RU" dirty="0" err="1" smtClean="0"/>
              <a:t>Вибране</a:t>
            </a:r>
            <a:r>
              <a:rPr lang="ru-RU" dirty="0" smtClean="0"/>
              <a:t> (2005)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Проза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 * </a:t>
            </a:r>
            <a:r>
              <a:rPr lang="ru-RU" dirty="0" err="1" smtClean="0"/>
              <a:t>Інопланетянка</a:t>
            </a:r>
            <a:r>
              <a:rPr lang="ru-RU" dirty="0" smtClean="0"/>
              <a:t> (1992)</a:t>
            </a:r>
            <a:br>
              <a:rPr lang="ru-RU" dirty="0" smtClean="0"/>
            </a:br>
            <a:r>
              <a:rPr lang="ru-RU" dirty="0" smtClean="0"/>
              <a:t>    * </a:t>
            </a:r>
            <a:r>
              <a:rPr lang="ru-RU" dirty="0" err="1" smtClean="0"/>
              <a:t>Польові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сексу (1996)</a:t>
            </a:r>
            <a:br>
              <a:rPr lang="ru-RU" dirty="0" smtClean="0"/>
            </a:br>
            <a:r>
              <a:rPr lang="ru-RU" dirty="0" smtClean="0"/>
              <a:t>    * Казка про </a:t>
            </a:r>
            <a:r>
              <a:rPr lang="ru-RU" dirty="0" err="1" smtClean="0"/>
              <a:t>калинову</a:t>
            </a:r>
            <a:r>
              <a:rPr lang="ru-RU" dirty="0" smtClean="0"/>
              <a:t> </a:t>
            </a:r>
            <a:r>
              <a:rPr lang="ru-RU" dirty="0" err="1" smtClean="0"/>
              <a:t>сопілку</a:t>
            </a:r>
            <a:r>
              <a:rPr lang="ru-RU" dirty="0" smtClean="0"/>
              <a:t> (2000)</a:t>
            </a:r>
            <a:br>
              <a:rPr lang="ru-RU" dirty="0" smtClean="0"/>
            </a:br>
            <a:r>
              <a:rPr lang="ru-RU" dirty="0" smtClean="0"/>
              <a:t>    * </a:t>
            </a:r>
            <a:r>
              <a:rPr lang="ru-RU" dirty="0" err="1" smtClean="0"/>
              <a:t>Сестро</a:t>
            </a:r>
            <a:r>
              <a:rPr lang="ru-RU" dirty="0" smtClean="0"/>
              <a:t>, </a:t>
            </a:r>
            <a:r>
              <a:rPr lang="ru-RU" dirty="0" err="1" smtClean="0"/>
              <a:t>сестро</a:t>
            </a:r>
            <a:r>
              <a:rPr lang="ru-RU" dirty="0" smtClean="0"/>
              <a:t> (</a:t>
            </a:r>
            <a:r>
              <a:rPr lang="ru-RU" dirty="0" err="1" smtClean="0"/>
              <a:t>повісті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оповідання</a:t>
            </a:r>
            <a:r>
              <a:rPr lang="ru-RU" dirty="0" smtClean="0"/>
              <a:t>, 2003)</a:t>
            </a:r>
            <a:br>
              <a:rPr lang="ru-RU" dirty="0" smtClean="0"/>
            </a:br>
            <a:r>
              <a:rPr lang="ru-RU" dirty="0" smtClean="0"/>
              <a:t>    * Музей </a:t>
            </a:r>
            <a:r>
              <a:rPr lang="ru-RU" dirty="0" err="1" smtClean="0"/>
              <a:t>Покинутих</a:t>
            </a:r>
            <a:r>
              <a:rPr lang="ru-RU" dirty="0" smtClean="0"/>
              <a:t> </a:t>
            </a:r>
            <a:r>
              <a:rPr lang="ru-RU" dirty="0" err="1" smtClean="0"/>
              <a:t>Секретів</a:t>
            </a:r>
            <a:r>
              <a:rPr lang="ru-RU" dirty="0" smtClean="0"/>
              <a:t> (2009)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Філософсько-літературознавчі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 *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(1990)</a:t>
            </a:r>
            <a:br>
              <a:rPr lang="ru-RU" dirty="0" smtClean="0"/>
            </a:br>
            <a:r>
              <a:rPr lang="ru-RU" dirty="0" smtClean="0"/>
              <a:t>    * </a:t>
            </a:r>
            <a:r>
              <a:rPr lang="ru-RU" dirty="0" err="1" smtClean="0"/>
              <a:t>Шевченків</a:t>
            </a:r>
            <a:r>
              <a:rPr lang="ru-RU" dirty="0" smtClean="0"/>
              <a:t> </a:t>
            </a:r>
            <a:r>
              <a:rPr lang="ru-RU" dirty="0" err="1" smtClean="0"/>
              <a:t>міф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(1997)</a:t>
            </a:r>
            <a:br>
              <a:rPr lang="ru-RU" dirty="0" smtClean="0"/>
            </a:br>
            <a:r>
              <a:rPr lang="ru-RU" dirty="0" smtClean="0"/>
              <a:t>    * </a:t>
            </a:r>
            <a:r>
              <a:rPr lang="ru-RU" dirty="0" err="1" smtClean="0"/>
              <a:t>Філософія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та </a:t>
            </a:r>
            <a:r>
              <a:rPr lang="ru-RU" dirty="0" err="1" smtClean="0"/>
              <a:t>європейський</a:t>
            </a:r>
            <a:r>
              <a:rPr lang="ru-RU" dirty="0" smtClean="0"/>
              <a:t> контекст: </a:t>
            </a:r>
            <a:r>
              <a:rPr lang="ru-RU" dirty="0" err="1" smtClean="0"/>
              <a:t>франківський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(1992)</a:t>
            </a:r>
            <a:br>
              <a:rPr lang="ru-RU" dirty="0" smtClean="0"/>
            </a:br>
            <a:r>
              <a:rPr lang="ru-RU" dirty="0" smtClean="0"/>
              <a:t>    * </a:t>
            </a:r>
            <a:r>
              <a:rPr lang="en-US" dirty="0" smtClean="0"/>
              <a:t>Notre Dame </a:t>
            </a:r>
            <a:r>
              <a:rPr lang="en-US" dirty="0" err="1" smtClean="0"/>
              <a:t>d’Ukraine</a:t>
            </a:r>
            <a:r>
              <a:rPr lang="en-US" dirty="0" smtClean="0"/>
              <a:t>: </a:t>
            </a:r>
            <a:r>
              <a:rPr lang="ru-RU" dirty="0" err="1" smtClean="0"/>
              <a:t>Українка</a:t>
            </a:r>
            <a:r>
              <a:rPr lang="ru-RU" dirty="0" smtClean="0"/>
              <a:t> в </a:t>
            </a:r>
            <a:r>
              <a:rPr lang="ru-RU" dirty="0" err="1" smtClean="0"/>
              <a:t>конфлікті</a:t>
            </a:r>
            <a:r>
              <a:rPr lang="ru-RU" dirty="0" smtClean="0"/>
              <a:t> </a:t>
            </a:r>
            <a:r>
              <a:rPr lang="ru-RU" dirty="0" err="1" smtClean="0"/>
              <a:t>міфологій</a:t>
            </a:r>
            <a:r>
              <a:rPr lang="ru-RU" dirty="0" smtClean="0"/>
              <a:t> (2007)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560406"/>
          </a:xfrm>
        </p:spPr>
        <p:txBody>
          <a:bodyPr/>
          <a:lstStyle/>
          <a:p>
            <a:pPr algn="ctr"/>
            <a:r>
              <a:rPr lang="ru-RU" dirty="0" smtClean="0"/>
              <a:t>Теорема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500042"/>
            <a:ext cx="8572560" cy="635795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Поглядом</a:t>
            </a:r>
            <a:r>
              <a:rPr lang="ru-RU" dirty="0" smtClean="0"/>
              <a:t> теплим, тяжким запали </a:t>
            </a:r>
            <a:r>
              <a:rPr lang="ru-RU" dirty="0" err="1" smtClean="0"/>
              <a:t>мені</a:t>
            </a:r>
            <a:r>
              <a:rPr lang="ru-RU" dirty="0" smtClean="0"/>
              <a:t> губи. </a:t>
            </a:r>
            <a:r>
              <a:rPr lang="ru-RU" dirty="0" err="1" smtClean="0"/>
              <a:t>Мовчи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— Як </a:t>
            </a:r>
            <a:r>
              <a:rPr lang="ru-RU" dirty="0" err="1" smtClean="0"/>
              <a:t>називався</a:t>
            </a:r>
            <a:r>
              <a:rPr lang="ru-RU" dirty="0" smtClean="0"/>
              <a:t> той </a:t>
            </a:r>
            <a:r>
              <a:rPr lang="ru-RU" dirty="0" err="1" smtClean="0"/>
              <a:t>фільм</a:t>
            </a:r>
            <a:r>
              <a:rPr lang="ru-RU" dirty="0" smtClean="0"/>
              <a:t> </a:t>
            </a:r>
            <a:r>
              <a:rPr lang="ru-RU" dirty="0" err="1" smtClean="0"/>
              <a:t>Пазоліні</a:t>
            </a:r>
            <a:r>
              <a:rPr lang="ru-RU" dirty="0" smtClean="0"/>
              <a:t>? </a:t>
            </a:r>
            <a:br>
              <a:rPr lang="ru-RU" dirty="0" smtClean="0"/>
            </a:br>
            <a:r>
              <a:rPr lang="ru-RU" dirty="0" smtClean="0"/>
              <a:t>— </a:t>
            </a:r>
            <a:r>
              <a:rPr lang="ru-RU" dirty="0" err="1" smtClean="0"/>
              <a:t>Либонь</a:t>
            </a:r>
            <a:r>
              <a:rPr lang="ru-RU" dirty="0" smtClean="0"/>
              <a:t>, “Теорема”… </a:t>
            </a:r>
            <a:br>
              <a:rPr lang="ru-RU" dirty="0" smtClean="0"/>
            </a:br>
            <a:r>
              <a:rPr lang="ru-RU" dirty="0" smtClean="0"/>
              <a:t>І по хребту </a:t>
            </a:r>
            <a:r>
              <a:rPr lang="ru-RU" dirty="0" err="1" smtClean="0"/>
              <a:t>опливають</a:t>
            </a:r>
            <a:r>
              <a:rPr lang="ru-RU" dirty="0" smtClean="0"/>
              <a:t>, як </a:t>
            </a:r>
            <a:r>
              <a:rPr lang="ru-RU" dirty="0" err="1" smtClean="0"/>
              <a:t>віск</a:t>
            </a:r>
            <a:r>
              <a:rPr lang="ru-RU" dirty="0" smtClean="0"/>
              <a:t> по </a:t>
            </a:r>
            <a:r>
              <a:rPr lang="ru-RU" dirty="0" err="1" smtClean="0"/>
              <a:t>свічі</a:t>
            </a:r>
            <a:r>
              <a:rPr lang="ru-RU" dirty="0" smtClean="0"/>
              <a:t>, </a:t>
            </a:r>
            <a:br>
              <a:rPr lang="ru-RU" dirty="0" smtClean="0"/>
            </a:br>
            <a:r>
              <a:rPr lang="ru-RU" dirty="0" err="1" smtClean="0"/>
              <a:t>Росні</a:t>
            </a:r>
            <a:r>
              <a:rPr lang="ru-RU" dirty="0" smtClean="0"/>
              <a:t> мурашки </a:t>
            </a:r>
            <a:r>
              <a:rPr lang="ru-RU" dirty="0" err="1" smtClean="0"/>
              <a:t>жаского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ніжного</a:t>
            </a:r>
            <a:r>
              <a:rPr lang="ru-RU" dirty="0" smtClean="0"/>
              <a:t> </a:t>
            </a:r>
            <a:r>
              <a:rPr lang="ru-RU" dirty="0" err="1" smtClean="0"/>
              <a:t>трему</a:t>
            </a:r>
            <a:r>
              <a:rPr lang="ru-RU" dirty="0" smtClean="0"/>
              <a:t>, </a:t>
            </a:r>
            <a:br>
              <a:rPr lang="ru-RU" dirty="0" smtClean="0"/>
            </a:br>
            <a:r>
              <a:rPr lang="ru-RU" dirty="0" smtClean="0"/>
              <a:t>А по </a:t>
            </a:r>
            <a:r>
              <a:rPr lang="ru-RU" dirty="0" err="1" smtClean="0"/>
              <a:t>стемнілому</a:t>
            </a:r>
            <a:r>
              <a:rPr lang="ru-RU" dirty="0" smtClean="0"/>
              <a:t> </a:t>
            </a:r>
            <a:r>
              <a:rPr lang="ru-RU" dirty="0" err="1" smtClean="0"/>
              <a:t>склу</a:t>
            </a:r>
            <a:r>
              <a:rPr lang="ru-RU" dirty="0" smtClean="0"/>
              <a:t> — за </a:t>
            </a:r>
            <a:r>
              <a:rPr lang="ru-RU" dirty="0" err="1" smtClean="0"/>
              <a:t>змією</a:t>
            </a:r>
            <a:r>
              <a:rPr lang="ru-RU" dirty="0" smtClean="0"/>
              <a:t> огниста </a:t>
            </a:r>
            <a:r>
              <a:rPr lang="ru-RU" dirty="0" err="1" smtClean="0"/>
              <a:t>змія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err="1" smtClean="0"/>
              <a:t>Повз</a:t>
            </a:r>
            <a:r>
              <a:rPr lang="ru-RU" dirty="0" smtClean="0"/>
              <a:t> “</a:t>
            </a:r>
            <a:r>
              <a:rPr lang="ru-RU" dirty="0" err="1" smtClean="0"/>
              <a:t>двірники</a:t>
            </a:r>
            <a:r>
              <a:rPr lang="ru-RU" dirty="0" smtClean="0"/>
              <a:t>”, як </a:t>
            </a:r>
            <a:r>
              <a:rPr lang="ru-RU" dirty="0" err="1" smtClean="0"/>
              <a:t>повз</a:t>
            </a:r>
            <a:r>
              <a:rPr lang="ru-RU" dirty="0" smtClean="0"/>
              <a:t> </a:t>
            </a:r>
            <a:r>
              <a:rPr lang="ru-RU" dirty="0" err="1" smtClean="0"/>
              <a:t>болісно</a:t>
            </a:r>
            <a:r>
              <a:rPr lang="ru-RU" dirty="0" smtClean="0"/>
              <a:t> </a:t>
            </a:r>
            <a:r>
              <a:rPr lang="ru-RU" dirty="0" err="1" smtClean="0"/>
              <a:t>зламані</a:t>
            </a:r>
            <a:r>
              <a:rPr lang="ru-RU" dirty="0" smtClean="0"/>
              <a:t> брови: </a:t>
            </a:r>
            <a:br>
              <a:rPr lang="ru-RU" dirty="0" smtClean="0"/>
            </a:br>
            <a:r>
              <a:rPr lang="ru-RU" dirty="0" err="1" smtClean="0"/>
              <a:t>Хтось</a:t>
            </a:r>
            <a:r>
              <a:rPr lang="ru-RU" dirty="0" smtClean="0"/>
              <a:t> </a:t>
            </a:r>
            <a:r>
              <a:rPr lang="ru-RU" dirty="0" err="1" smtClean="0"/>
              <a:t>від’їжджає</a:t>
            </a:r>
            <a:r>
              <a:rPr lang="ru-RU" dirty="0" smtClean="0"/>
              <a:t> (</a:t>
            </a:r>
            <a:r>
              <a:rPr lang="ru-RU" dirty="0" err="1" smtClean="0"/>
              <a:t>ця</a:t>
            </a:r>
            <a:r>
              <a:rPr lang="ru-RU" dirty="0" smtClean="0"/>
              <a:t> роля </a:t>
            </a:r>
            <a:r>
              <a:rPr lang="ru-RU" dirty="0" err="1" smtClean="0"/>
              <a:t>щоразу</a:t>
            </a:r>
            <a:r>
              <a:rPr lang="ru-RU" dirty="0" smtClean="0"/>
              <a:t> — моя) — </a:t>
            </a:r>
            <a:br>
              <a:rPr lang="ru-RU" dirty="0" smtClean="0"/>
            </a:br>
            <a:r>
              <a:rPr lang="ru-RU" dirty="0" err="1" smtClean="0"/>
              <a:t>Хтось</a:t>
            </a:r>
            <a:r>
              <a:rPr lang="ru-RU" dirty="0" smtClean="0"/>
              <a:t> на </a:t>
            </a:r>
            <a:r>
              <a:rPr lang="ru-RU" dirty="0" err="1" smtClean="0"/>
              <a:t>пероні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у </a:t>
            </a:r>
            <a:r>
              <a:rPr lang="ru-RU" dirty="0" err="1" smtClean="0"/>
              <a:t>нестерпній</a:t>
            </a:r>
            <a:r>
              <a:rPr lang="ru-RU" dirty="0" smtClean="0"/>
              <a:t> </a:t>
            </a:r>
            <a:r>
              <a:rPr lang="ru-RU" dirty="0" err="1" smtClean="0"/>
              <a:t>підсвітці</a:t>
            </a:r>
            <a:r>
              <a:rPr lang="ru-RU" dirty="0" smtClean="0"/>
              <a:t> </a:t>
            </a:r>
            <a:r>
              <a:rPr lang="ru-RU" dirty="0" err="1" smtClean="0"/>
              <a:t>любови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Дощ</a:t>
            </a:r>
            <a:r>
              <a:rPr lang="ru-RU" dirty="0" smtClean="0"/>
              <a:t> переходить у </a:t>
            </a:r>
            <a:r>
              <a:rPr lang="ru-RU" dirty="0" err="1" smtClean="0"/>
              <a:t>сніг</a:t>
            </a:r>
            <a:r>
              <a:rPr lang="ru-RU" dirty="0" smtClean="0"/>
              <a:t> (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простий</a:t>
            </a:r>
            <a:r>
              <a:rPr lang="ru-RU" dirty="0" smtClean="0"/>
              <a:t> </a:t>
            </a:r>
            <a:r>
              <a:rPr lang="ru-RU" dirty="0" err="1" smtClean="0"/>
              <a:t>операторський</a:t>
            </a:r>
            <a:r>
              <a:rPr lang="ru-RU" dirty="0" smtClean="0"/>
              <a:t> трюк), </a:t>
            </a:r>
            <a:br>
              <a:rPr lang="ru-RU" dirty="0" smtClean="0"/>
            </a:br>
            <a:r>
              <a:rPr lang="ru-RU" dirty="0" err="1" smtClean="0"/>
              <a:t>Прожовть</a:t>
            </a:r>
            <a:r>
              <a:rPr lang="ru-RU" dirty="0" smtClean="0"/>
              <a:t> </a:t>
            </a:r>
            <a:r>
              <a:rPr lang="ru-RU" dirty="0" err="1" smtClean="0"/>
              <a:t>ївка</a:t>
            </a:r>
            <a:r>
              <a:rPr lang="ru-RU" dirty="0" smtClean="0"/>
              <a:t> </a:t>
            </a:r>
            <a:r>
              <a:rPr lang="ru-RU" dirty="0" err="1" smtClean="0"/>
              <a:t>ліхтарняна</a:t>
            </a:r>
            <a:r>
              <a:rPr lang="ru-RU" dirty="0" smtClean="0"/>
              <a:t> </a:t>
            </a:r>
            <a:r>
              <a:rPr lang="ru-RU" dirty="0" err="1" smtClean="0"/>
              <a:t>пластовнями</a:t>
            </a:r>
            <a:r>
              <a:rPr lang="ru-RU" dirty="0" smtClean="0"/>
              <a:t> </a:t>
            </a:r>
            <a:r>
              <a:rPr lang="ru-RU" dirty="0" err="1" smtClean="0"/>
              <a:t>сіється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неба… </a:t>
            </a:r>
            <a:br>
              <a:rPr lang="ru-RU" dirty="0" smtClean="0"/>
            </a:br>
            <a:r>
              <a:rPr lang="ru-RU" dirty="0" err="1" smtClean="0"/>
              <a:t>Хтось</a:t>
            </a:r>
            <a:r>
              <a:rPr lang="ru-RU" dirty="0" smtClean="0"/>
              <a:t> на </a:t>
            </a:r>
            <a:r>
              <a:rPr lang="ru-RU" dirty="0" err="1" smtClean="0"/>
              <a:t>пероні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в </a:t>
            </a:r>
            <a:r>
              <a:rPr lang="ru-RU" dirty="0" err="1" smtClean="0"/>
              <a:t>порожнечі</a:t>
            </a:r>
            <a:r>
              <a:rPr lang="ru-RU" dirty="0" smtClean="0"/>
              <a:t> </a:t>
            </a:r>
            <a:r>
              <a:rPr lang="ru-RU" dirty="0" err="1" smtClean="0"/>
              <a:t>завішених</a:t>
            </a:r>
            <a:r>
              <a:rPr lang="ru-RU" dirty="0" smtClean="0"/>
              <a:t> рук, </a:t>
            </a:r>
            <a:br>
              <a:rPr lang="ru-RU" dirty="0" smtClean="0"/>
            </a:br>
            <a:r>
              <a:rPr lang="ru-RU" dirty="0" err="1" smtClean="0"/>
              <a:t>Скутий</a:t>
            </a:r>
            <a:r>
              <a:rPr lang="ru-RU" dirty="0" smtClean="0"/>
              <a:t> страхом — </a:t>
            </a:r>
            <a:r>
              <a:rPr lang="ru-RU" dirty="0" err="1" smtClean="0"/>
              <a:t>позирнуть</a:t>
            </a:r>
            <a:r>
              <a:rPr lang="ru-RU" dirty="0" smtClean="0"/>
              <a:t>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збоку</a:t>
            </a:r>
            <a:r>
              <a:rPr lang="ru-RU" dirty="0" smtClean="0"/>
              <a:t> на себе. </a:t>
            </a:r>
            <a:br>
              <a:rPr lang="ru-RU" dirty="0" smtClean="0"/>
            </a:br>
            <a:r>
              <a:rPr lang="ru-RU" dirty="0" smtClean="0"/>
              <a:t>Губи </a:t>
            </a:r>
            <a:r>
              <a:rPr lang="ru-RU" dirty="0" err="1" smtClean="0"/>
              <a:t>язиком</a:t>
            </a:r>
            <a:r>
              <a:rPr lang="ru-RU" dirty="0" smtClean="0"/>
              <a:t> </a:t>
            </a:r>
            <a:r>
              <a:rPr lang="ru-RU" dirty="0" err="1" smtClean="0"/>
              <a:t>обвів</a:t>
            </a:r>
            <a:r>
              <a:rPr lang="ru-RU" dirty="0" smtClean="0"/>
              <a:t> — </a:t>
            </a:r>
            <a:r>
              <a:rPr lang="ru-RU" dirty="0" err="1" smtClean="0"/>
              <a:t>мов</a:t>
            </a:r>
            <a:r>
              <a:rPr lang="ru-RU" dirty="0" smtClean="0"/>
              <a:t> </a:t>
            </a:r>
            <a:r>
              <a:rPr lang="ru-RU" dirty="0" err="1" smtClean="0"/>
              <a:t>заклеїв</a:t>
            </a:r>
            <a:r>
              <a:rPr lang="ru-RU" dirty="0" smtClean="0"/>
              <a:t> листа </a:t>
            </a:r>
            <a:br>
              <a:rPr lang="ru-RU" dirty="0" smtClean="0"/>
            </a:br>
            <a:r>
              <a:rPr lang="ru-RU" dirty="0" err="1" smtClean="0"/>
              <a:t>Ще-ненаписаним</a:t>
            </a:r>
            <a:r>
              <a:rPr lang="ru-RU" dirty="0" smtClean="0"/>
              <a:t>: </a:t>
            </a:r>
            <a:br>
              <a:rPr lang="ru-RU" dirty="0" smtClean="0"/>
            </a:br>
            <a:r>
              <a:rPr lang="ru-RU" dirty="0" smtClean="0"/>
              <a:t>— </a:t>
            </a:r>
            <a:r>
              <a:rPr lang="ru-RU" dirty="0" err="1" smtClean="0"/>
              <a:t>Знаєш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— </a:t>
            </a:r>
            <a:r>
              <a:rPr lang="ru-RU" dirty="0" err="1" smtClean="0"/>
              <a:t>вмирають</a:t>
            </a:r>
            <a:r>
              <a:rPr lang="ru-RU" dirty="0" smtClean="0"/>
              <a:t>… </a:t>
            </a:r>
            <a:br>
              <a:rPr lang="ru-RU" dirty="0" smtClean="0"/>
            </a:br>
            <a:r>
              <a:rPr lang="ru-RU" dirty="0" smtClean="0"/>
              <a:t>Темно </a:t>
            </a:r>
            <a:r>
              <a:rPr lang="ru-RU" dirty="0" err="1" smtClean="0"/>
              <a:t>горять</a:t>
            </a:r>
            <a:r>
              <a:rPr lang="ru-RU" dirty="0" smtClean="0"/>
              <a:t> небеса. Де </a:t>
            </a:r>
            <a:r>
              <a:rPr lang="ru-RU" dirty="0" err="1" smtClean="0"/>
              <a:t>рознято</a:t>
            </a:r>
            <a:r>
              <a:rPr lang="ru-RU" dirty="0" smtClean="0"/>
              <a:t> </a:t>
            </a:r>
            <a:r>
              <a:rPr lang="ru-RU" dirty="0" err="1" smtClean="0"/>
              <a:t>обійми</a:t>
            </a:r>
            <a:r>
              <a:rPr lang="ru-RU" dirty="0" smtClean="0"/>
              <a:t> — </a:t>
            </a:r>
            <a:r>
              <a:rPr lang="ru-RU" dirty="0" err="1" smtClean="0"/>
              <a:t>зоставсь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err="1" smtClean="0"/>
              <a:t>Простір</a:t>
            </a:r>
            <a:r>
              <a:rPr lang="ru-RU" dirty="0" smtClean="0"/>
              <a:t>, як </a:t>
            </a:r>
            <a:r>
              <a:rPr lang="ru-RU" dirty="0" err="1" smtClean="0"/>
              <a:t>аркуш</a:t>
            </a:r>
            <a:r>
              <a:rPr lang="ru-RU" dirty="0" smtClean="0"/>
              <a:t> </a:t>
            </a:r>
            <a:r>
              <a:rPr lang="ru-RU" dirty="0" err="1" smtClean="0"/>
              <a:t>паперу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обірваним</a:t>
            </a:r>
            <a:r>
              <a:rPr lang="ru-RU" dirty="0" smtClean="0"/>
              <a:t> </a:t>
            </a:r>
            <a:r>
              <a:rPr lang="ru-RU" dirty="0" err="1" smtClean="0"/>
              <a:t>краєм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Ох, не </a:t>
            </a:r>
            <a:r>
              <a:rPr lang="ru-RU" dirty="0" err="1" smtClean="0"/>
              <a:t>вмирають</a:t>
            </a:r>
            <a:r>
              <a:rPr lang="ru-RU" dirty="0" smtClean="0"/>
              <a:t>! </a:t>
            </a:r>
            <a:r>
              <a:rPr lang="ru-RU" dirty="0" err="1" smtClean="0"/>
              <a:t>Насправді</a:t>
            </a:r>
            <a:r>
              <a:rPr lang="ru-RU" dirty="0" smtClean="0"/>
              <a:t> </a:t>
            </a:r>
            <a:r>
              <a:rPr lang="ru-RU" dirty="0" err="1" smtClean="0"/>
              <a:t>вмирають</a:t>
            </a:r>
            <a:r>
              <a:rPr lang="ru-RU" dirty="0" smtClean="0"/>
              <a:t> — не так </a:t>
            </a:r>
            <a:br>
              <a:rPr lang="ru-RU" dirty="0" smtClean="0"/>
            </a:br>
            <a:r>
              <a:rPr lang="ru-RU" dirty="0" smtClean="0"/>
              <a:t>(Як — не скажу, </a:t>
            </a:r>
            <a:r>
              <a:rPr lang="ru-RU" dirty="0" err="1" smtClean="0"/>
              <a:t>остуджаючи</a:t>
            </a:r>
            <a:r>
              <a:rPr lang="ru-RU" dirty="0" smtClean="0"/>
              <a:t> губи на </a:t>
            </a:r>
            <a:r>
              <a:rPr lang="ru-RU" dirty="0" err="1" smtClean="0"/>
              <a:t>вітрі</a:t>
            </a:r>
            <a:r>
              <a:rPr lang="ru-RU" dirty="0" smtClean="0"/>
              <a:t>…). </a:t>
            </a:r>
            <a:br>
              <a:rPr lang="ru-RU" dirty="0" smtClean="0"/>
            </a:br>
            <a:r>
              <a:rPr lang="ru-RU" dirty="0" err="1" smtClean="0"/>
              <a:t>Сніг</a:t>
            </a:r>
            <a:r>
              <a:rPr lang="ru-RU" dirty="0" smtClean="0"/>
              <a:t> </a:t>
            </a:r>
            <a:r>
              <a:rPr lang="ru-RU" dirty="0" err="1" smtClean="0"/>
              <a:t>опадає</a:t>
            </a:r>
            <a:r>
              <a:rPr lang="ru-RU" dirty="0" smtClean="0"/>
              <a:t> — </a:t>
            </a:r>
            <a:r>
              <a:rPr lang="ru-RU" dirty="0" err="1" smtClean="0"/>
              <a:t>мов</a:t>
            </a:r>
            <a:r>
              <a:rPr lang="ru-RU" dirty="0" smtClean="0"/>
              <a:t> </a:t>
            </a:r>
            <a:r>
              <a:rPr lang="ru-RU" dirty="0" err="1" smtClean="0"/>
              <a:t>зграя</a:t>
            </a:r>
            <a:r>
              <a:rPr lang="ru-RU" dirty="0" smtClean="0"/>
              <a:t> </a:t>
            </a:r>
            <a:r>
              <a:rPr lang="ru-RU" dirty="0" err="1" smtClean="0"/>
              <a:t>підстрелених</a:t>
            </a:r>
            <a:r>
              <a:rPr lang="ru-RU" dirty="0" smtClean="0"/>
              <a:t> птах. </a:t>
            </a:r>
            <a:br>
              <a:rPr lang="ru-RU" dirty="0" smtClean="0"/>
            </a:br>
            <a:r>
              <a:rPr lang="ru-RU" dirty="0" err="1" smtClean="0"/>
              <a:t>Лунко</a:t>
            </a:r>
            <a:r>
              <a:rPr lang="ru-RU" dirty="0" smtClean="0"/>
              <a:t> </a:t>
            </a:r>
            <a:r>
              <a:rPr lang="ru-RU" dirty="0" err="1" smtClean="0"/>
              <a:t>пустіє</a:t>
            </a:r>
            <a:r>
              <a:rPr lang="ru-RU" dirty="0" smtClean="0"/>
              <a:t> </a:t>
            </a:r>
            <a:r>
              <a:rPr lang="ru-RU" dirty="0" err="1" smtClean="0"/>
              <a:t>перон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Насуваються</a:t>
            </a:r>
            <a:r>
              <a:rPr lang="ru-RU" dirty="0" smtClean="0"/>
              <a:t> </a:t>
            </a:r>
            <a:r>
              <a:rPr lang="ru-RU" dirty="0" err="1" smtClean="0"/>
              <a:t>титри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Андрусяк</a:t>
            </a:r>
            <a:r>
              <a:rPr lang="uk-UA" dirty="0" smtClean="0"/>
              <a:t> Іван Михайлович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Содержимое 3" descr="200px-Іван_Андрусяк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714356"/>
            <a:ext cx="3857652" cy="5580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000108"/>
            <a:ext cx="46434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/>
              <a:t>Іван Михайлович Андрусяк</a:t>
            </a:r>
            <a:r>
              <a:rPr lang="vi-VN" sz="3200" dirty="0" smtClean="0"/>
              <a:t> (*28 грудня 1968, с. Вербовець Косівського району Івано-Франківської області) — поет, дитячий письменник, прозаїк, літературний критик, перекладач</a:t>
            </a:r>
            <a:r>
              <a:rPr lang="vi-VN" sz="3200" dirty="0" smtClean="0"/>
              <a:t>.</a:t>
            </a:r>
            <a:endParaRPr lang="vi-VN" sz="32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643998" cy="671514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vi-VN" dirty="0" smtClean="0"/>
              <a:t>Увійшов у літературу на початку 1990-х як учасник літературного угруповання «Нова дегенерація», до якого також входили Степан Процюк та Іван Ципердюк. Критика вважає його одним із чільних поетів покоління«дев'ятдесятників». Прихильник герметичного поетичного </a:t>
            </a:r>
            <a:r>
              <a:rPr lang="vi-VN" dirty="0" smtClean="0">
                <a:hlinkClick r:id="rId2" tooltip="Дискурс"/>
              </a:rPr>
              <a:t>дискурсу</a:t>
            </a:r>
            <a:r>
              <a:rPr lang="vi-VN" dirty="0" smtClean="0"/>
              <a:t>, творча еволюція — від неомодерністських, декадентських мотивів ранньої творчості до символічно-асоціативного письма, витриманого в рамцях неомодерного світовідчуття, але класичної поетичної форми. Виробив власну впізнавану поетичну манеру, базовану на метафоризмі («Андрусяк пише метафорою, якої нема» — Т. Девдюк, «Критика»), яку критика називала «плаваючою семантикою» (А. Дністровий, «Книжник-</a:t>
            </a:r>
            <a:r>
              <a:rPr lang="en-US" dirty="0" smtClean="0"/>
              <a:t>review»). </a:t>
            </a:r>
            <a:r>
              <a:rPr lang="vi-VN" dirty="0" smtClean="0"/>
              <a:t>Проза Івана Андрусяка характеризується як «густа» символічна метафорика з активним використанням діалектів. Тематично автор досліджує психологію людини в символічно-межових ситуаціях на матеріаліГуцульщини 1940-50-х років. У 2000-х рр. активно виступав як літературний критик (часописи «Книжник-</a:t>
            </a:r>
            <a:r>
              <a:rPr lang="en-US" dirty="0" smtClean="0"/>
              <a:t>review», «</a:t>
            </a:r>
            <a:r>
              <a:rPr lang="vi-VN" dirty="0" smtClean="0"/>
              <a:t>Книжковий огляд», «Кур'єр Кривбасу», «Кальміюс», «Березіль», «Сучасність» та ін.), аналізуючи здебільше поезію й обстоюючи моральні принципи в літературі та розмежування «високого письменства» й «попси». 2007 року повістю «Стефа і її </a:t>
            </a:r>
            <a:r>
              <a:rPr lang="vi-VN" dirty="0" smtClean="0"/>
              <a:t>Чакалка»</a:t>
            </a:r>
            <a:r>
              <a:rPr lang="uk-UA" dirty="0" smtClean="0"/>
              <a:t> </a:t>
            </a:r>
            <a:r>
              <a:rPr lang="vi-VN" dirty="0" smtClean="0"/>
              <a:t>входить </a:t>
            </a:r>
            <a:r>
              <a:rPr lang="vi-VN" dirty="0" smtClean="0"/>
              <a:t>у дитячу літературу, яка, нарівні з поезією, за кілька років стає провідною у творчості </a:t>
            </a:r>
            <a:r>
              <a:rPr lang="vi-VN" dirty="0" smtClean="0"/>
              <a:t>письменника.Лауреат </a:t>
            </a:r>
            <a:r>
              <a:rPr lang="vi-VN" dirty="0" smtClean="0"/>
              <a:t>першої премії конкурсу видавництва «Смолоскип» (1995), літературних премій «Благовіст» (1996), ім. Бориса Нечерди (2002), журналу «Кур'єр Кривбасу» (2007), першої премії конкурсу творів для дітей «Золотий Лелека» (2008), міжнародної премії «</a:t>
            </a:r>
            <a:r>
              <a:rPr lang="en-US" dirty="0" smtClean="0"/>
              <a:t>Corona </a:t>
            </a:r>
            <a:r>
              <a:rPr lang="en-US" dirty="0" err="1" smtClean="0"/>
              <a:t>Carpatica</a:t>
            </a:r>
            <a:r>
              <a:rPr lang="en-US" dirty="0" smtClean="0"/>
              <a:t>» (2010). </a:t>
            </a:r>
            <a:r>
              <a:rPr lang="vi-VN" dirty="0" smtClean="0"/>
              <a:t>Повість Івана Андрусяка «Вісім днів із життя Бурундука» увійшла до престижного щорічного каталогу найкращих дитячих видань світу «Білі ворони 2013» (</a:t>
            </a:r>
            <a:r>
              <a:rPr lang="en-US" dirty="0" smtClean="0"/>
              <a:t>White Ravens 2013). </a:t>
            </a:r>
            <a:r>
              <a:rPr lang="vi-VN" dirty="0" smtClean="0"/>
              <a:t>Член НСПУ і АУП. У листопаді 2011 р. став членом українського </a:t>
            </a:r>
            <a:r>
              <a:rPr lang="vi-VN" dirty="0" smtClean="0"/>
              <a:t>центру</a:t>
            </a:r>
            <a:r>
              <a:rPr lang="uk-UA" dirty="0" smtClean="0"/>
              <a:t> </a:t>
            </a:r>
            <a:r>
              <a:rPr lang="vi-VN" dirty="0" smtClean="0"/>
              <a:t>ПЕН-клубу</a:t>
            </a:r>
            <a:r>
              <a:rPr lang="uk-UA" dirty="0" smtClean="0"/>
              <a:t> </a:t>
            </a:r>
            <a:r>
              <a:rPr lang="vi-VN" dirty="0" smtClean="0"/>
              <a:t>Мешкає </a:t>
            </a:r>
            <a:r>
              <a:rPr lang="vi-VN" dirty="0" smtClean="0"/>
              <a:t>в містечку Березань на Київщині.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631844"/>
          </a:xfrm>
        </p:spPr>
        <p:txBody>
          <a:bodyPr/>
          <a:lstStyle/>
          <a:p>
            <a:pPr algn="ctr"/>
            <a:r>
              <a:rPr lang="ru-RU" dirty="0" err="1" smtClean="0"/>
              <a:t>Поетичні</a:t>
            </a:r>
            <a:r>
              <a:rPr lang="ru-RU" dirty="0" smtClean="0"/>
              <a:t> </a:t>
            </a:r>
            <a:r>
              <a:rPr lang="ru-RU" dirty="0" err="1" smtClean="0"/>
              <a:t>збірки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1285860"/>
            <a:ext cx="7467600" cy="487375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«</a:t>
            </a:r>
            <a:r>
              <a:rPr lang="ru-RU" dirty="0" err="1" smtClean="0"/>
              <a:t>Депресивний</a:t>
            </a:r>
            <a:r>
              <a:rPr lang="ru-RU" dirty="0" smtClean="0"/>
              <a:t> синдром» (в кн.: Нова </a:t>
            </a:r>
            <a:r>
              <a:rPr lang="ru-RU" dirty="0" err="1" smtClean="0"/>
              <a:t>дегенерація</a:t>
            </a:r>
            <a:r>
              <a:rPr lang="ru-RU" dirty="0" smtClean="0"/>
              <a:t>. </a:t>
            </a:r>
            <a:r>
              <a:rPr lang="ru-RU" dirty="0" err="1" smtClean="0"/>
              <a:t>Івано-Франківськ</a:t>
            </a:r>
            <a:r>
              <a:rPr lang="ru-RU" dirty="0" smtClean="0"/>
              <a:t>: Перевал, 1992)</a:t>
            </a:r>
          </a:p>
          <a:p>
            <a:pPr algn="ctr">
              <a:buNone/>
            </a:pPr>
            <a:r>
              <a:rPr lang="ru-RU" dirty="0" smtClean="0"/>
              <a:t>«</a:t>
            </a:r>
            <a:r>
              <a:rPr lang="ru-RU" dirty="0" err="1" smtClean="0"/>
              <a:t>Отруєння</a:t>
            </a:r>
            <a:r>
              <a:rPr lang="ru-RU" dirty="0" smtClean="0"/>
              <a:t> голосом» (К.: </a:t>
            </a:r>
            <a:r>
              <a:rPr lang="ru-RU" dirty="0" err="1" smtClean="0"/>
              <a:t>Смолоскип</a:t>
            </a:r>
            <a:r>
              <a:rPr lang="ru-RU" dirty="0" smtClean="0"/>
              <a:t>, 1996)</a:t>
            </a:r>
          </a:p>
          <a:p>
            <a:pPr algn="ctr">
              <a:buNone/>
            </a:pPr>
            <a:r>
              <a:rPr lang="ru-RU" dirty="0" smtClean="0"/>
              <a:t>«</a:t>
            </a:r>
            <a:r>
              <a:rPr lang="ru-RU" dirty="0" err="1" smtClean="0"/>
              <a:t>Шарґа</a:t>
            </a:r>
            <a:r>
              <a:rPr lang="ru-RU" dirty="0" smtClean="0"/>
              <a:t>» (</a:t>
            </a:r>
            <a:r>
              <a:rPr lang="ru-RU" dirty="0" err="1" smtClean="0"/>
              <a:t>Львів</a:t>
            </a:r>
            <a:r>
              <a:rPr lang="ru-RU" dirty="0" smtClean="0"/>
              <a:t>: </a:t>
            </a:r>
            <a:r>
              <a:rPr lang="ru-RU" dirty="0" err="1" smtClean="0"/>
              <a:t>Лір-Артіль</a:t>
            </a:r>
            <a:r>
              <a:rPr lang="ru-RU" dirty="0" smtClean="0"/>
              <a:t> — </a:t>
            </a:r>
            <a:r>
              <a:rPr lang="ru-RU" dirty="0" err="1" smtClean="0"/>
              <a:t>Піраміда</a:t>
            </a:r>
            <a:r>
              <a:rPr lang="ru-RU" dirty="0" smtClean="0"/>
              <a:t>, 1999)</a:t>
            </a:r>
          </a:p>
          <a:p>
            <a:pPr algn="ctr">
              <a:buNone/>
            </a:pPr>
            <a:r>
              <a:rPr lang="ru-RU" dirty="0" smtClean="0"/>
              <a:t>«</a:t>
            </a:r>
            <a:r>
              <a:rPr lang="ru-RU" dirty="0" err="1" smtClean="0"/>
              <a:t>Повернення</a:t>
            </a:r>
            <a:r>
              <a:rPr lang="ru-RU" dirty="0" smtClean="0"/>
              <a:t> в </a:t>
            </a:r>
            <a:r>
              <a:rPr lang="ru-RU" dirty="0" err="1" smtClean="0"/>
              <a:t>Ґалапаґос</a:t>
            </a:r>
            <a:r>
              <a:rPr lang="ru-RU" dirty="0" smtClean="0"/>
              <a:t>» (</a:t>
            </a:r>
            <a:r>
              <a:rPr lang="ru-RU" dirty="0" err="1" smtClean="0"/>
              <a:t>Донецьк</a:t>
            </a:r>
            <a:r>
              <a:rPr lang="ru-RU" dirty="0" smtClean="0"/>
              <a:t>: </a:t>
            </a:r>
            <a:r>
              <a:rPr lang="ru-RU" dirty="0" err="1" smtClean="0"/>
              <a:t>Бібліотека</a:t>
            </a:r>
            <a:r>
              <a:rPr lang="ru-RU" dirty="0" smtClean="0"/>
              <a:t> </a:t>
            </a:r>
            <a:r>
              <a:rPr lang="ru-RU" dirty="0" err="1" smtClean="0"/>
              <a:t>часопису</a:t>
            </a:r>
            <a:r>
              <a:rPr lang="ru-RU" dirty="0" smtClean="0"/>
              <a:t> «</a:t>
            </a:r>
            <a:r>
              <a:rPr lang="ru-RU" dirty="0" err="1" smtClean="0"/>
              <a:t>Кальміюс</a:t>
            </a:r>
            <a:r>
              <a:rPr lang="ru-RU" dirty="0" smtClean="0"/>
              <a:t>», 2001)</a:t>
            </a:r>
          </a:p>
          <a:p>
            <a:pPr algn="ctr">
              <a:buNone/>
            </a:pPr>
            <a:r>
              <a:rPr lang="ru-RU" dirty="0" smtClean="0"/>
              <a:t>«Сад </a:t>
            </a:r>
            <a:r>
              <a:rPr lang="ru-RU" dirty="0" err="1" smtClean="0"/>
              <a:t>перелітний</a:t>
            </a:r>
            <a:r>
              <a:rPr lang="ru-RU" dirty="0" smtClean="0"/>
              <a:t>» (</a:t>
            </a:r>
            <a:r>
              <a:rPr lang="ru-RU" dirty="0" err="1" smtClean="0"/>
              <a:t>Львів</a:t>
            </a:r>
            <a:r>
              <a:rPr lang="ru-RU" dirty="0" smtClean="0"/>
              <a:t>: </a:t>
            </a:r>
            <a:r>
              <a:rPr lang="ru-RU" dirty="0" err="1" smtClean="0"/>
              <a:t>Кальварія</a:t>
            </a:r>
            <a:r>
              <a:rPr lang="ru-RU" dirty="0" smtClean="0"/>
              <a:t>, 2001 / </a:t>
            </a:r>
            <a:r>
              <a:rPr lang="ru-RU" dirty="0" err="1" smtClean="0"/>
              <a:t>серія</a:t>
            </a:r>
            <a:r>
              <a:rPr lang="ru-RU" dirty="0" smtClean="0"/>
              <a:t> «Ковчег»)</a:t>
            </a:r>
          </a:p>
          <a:p>
            <a:pPr algn="ctr">
              <a:buNone/>
            </a:pPr>
            <a:r>
              <a:rPr lang="ru-RU" dirty="0" smtClean="0"/>
              <a:t>«Дерева </a:t>
            </a:r>
            <a:r>
              <a:rPr lang="ru-RU" dirty="0" err="1" smtClean="0"/>
              <a:t>і</a:t>
            </a:r>
            <a:r>
              <a:rPr lang="ru-RU" dirty="0" smtClean="0"/>
              <a:t> води» (</a:t>
            </a:r>
            <a:r>
              <a:rPr lang="ru-RU" dirty="0" err="1" smtClean="0"/>
              <a:t>Харків</a:t>
            </a:r>
            <a:r>
              <a:rPr lang="ru-RU" dirty="0" smtClean="0"/>
              <a:t>: Акта, 2002 / </a:t>
            </a:r>
            <a:r>
              <a:rPr lang="ru-RU" dirty="0" err="1" smtClean="0"/>
              <a:t>серія</a:t>
            </a:r>
            <a:r>
              <a:rPr lang="ru-RU" dirty="0" smtClean="0"/>
              <a:t> «</a:t>
            </a:r>
            <a:r>
              <a:rPr lang="en-US" dirty="0" err="1" smtClean="0"/>
              <a:t>Ars</a:t>
            </a:r>
            <a:r>
              <a:rPr lang="en-US" dirty="0" smtClean="0"/>
              <a:t> </a:t>
            </a:r>
            <a:r>
              <a:rPr lang="en-US" dirty="0" err="1" smtClean="0"/>
              <a:t>poetica</a:t>
            </a:r>
            <a:r>
              <a:rPr lang="en-US" dirty="0" smtClean="0"/>
              <a:t>»)</a:t>
            </a:r>
          </a:p>
          <a:p>
            <a:pPr algn="ctr">
              <a:buNone/>
            </a:pPr>
            <a:r>
              <a:rPr lang="en-US" dirty="0" smtClean="0"/>
              <a:t>«</a:t>
            </a:r>
            <a:r>
              <a:rPr lang="ru-RU" dirty="0" err="1" smtClean="0"/>
              <a:t>Часниковий</a:t>
            </a:r>
            <a:r>
              <a:rPr lang="ru-RU" dirty="0" smtClean="0"/>
              <a:t> </a:t>
            </a:r>
            <a:r>
              <a:rPr lang="ru-RU" dirty="0" err="1" smtClean="0"/>
              <a:t>сік</a:t>
            </a:r>
            <a:r>
              <a:rPr lang="ru-RU" dirty="0" smtClean="0"/>
              <a:t>» (К.: Факт, 2004 / </a:t>
            </a:r>
            <a:r>
              <a:rPr lang="ru-RU" dirty="0" err="1" smtClean="0"/>
              <a:t>серія</a:t>
            </a:r>
            <a:r>
              <a:rPr lang="ru-RU" dirty="0" smtClean="0"/>
              <a:t> «Зона </a:t>
            </a:r>
            <a:r>
              <a:rPr lang="ru-RU" dirty="0" err="1" smtClean="0"/>
              <a:t>Овідія</a:t>
            </a:r>
            <a:r>
              <a:rPr lang="ru-RU" dirty="0" smtClean="0"/>
              <a:t>»)</a:t>
            </a:r>
          </a:p>
          <a:p>
            <a:pPr algn="ctr">
              <a:buNone/>
            </a:pPr>
            <a:r>
              <a:rPr lang="ru-RU" dirty="0" smtClean="0"/>
              <a:t>«</a:t>
            </a:r>
            <a:r>
              <a:rPr lang="ru-RU" dirty="0" err="1" smtClean="0"/>
              <a:t>Храбуст</a:t>
            </a:r>
            <a:r>
              <a:rPr lang="ru-RU" dirty="0" smtClean="0"/>
              <a:t>» (</a:t>
            </a:r>
            <a:r>
              <a:rPr lang="ru-RU" dirty="0" err="1" smtClean="0"/>
              <a:t>Донецьк</a:t>
            </a:r>
            <a:r>
              <a:rPr lang="ru-RU" dirty="0" smtClean="0"/>
              <a:t>: </a:t>
            </a:r>
            <a:r>
              <a:rPr lang="ru-RU" dirty="0" err="1" smtClean="0"/>
              <a:t>Бібліотека</a:t>
            </a:r>
            <a:r>
              <a:rPr lang="ru-RU" dirty="0" smtClean="0"/>
              <a:t> </a:t>
            </a:r>
            <a:r>
              <a:rPr lang="ru-RU" dirty="0" err="1" smtClean="0"/>
              <a:t>часопису</a:t>
            </a:r>
            <a:r>
              <a:rPr lang="ru-RU" dirty="0" smtClean="0"/>
              <a:t> «</a:t>
            </a:r>
            <a:r>
              <a:rPr lang="ru-RU" dirty="0" err="1" smtClean="0"/>
              <a:t>Кальміюс</a:t>
            </a:r>
            <a:r>
              <a:rPr lang="ru-RU" dirty="0" smtClean="0"/>
              <a:t>», 2006)</a:t>
            </a:r>
          </a:p>
          <a:p>
            <a:pPr algn="ctr">
              <a:buNone/>
            </a:pPr>
            <a:r>
              <a:rPr lang="ru-RU" dirty="0" smtClean="0"/>
              <a:t>«</a:t>
            </a:r>
            <a:r>
              <a:rPr lang="ru-RU" dirty="0" err="1" smtClean="0"/>
              <a:t>Писати</a:t>
            </a:r>
            <a:r>
              <a:rPr lang="ru-RU" dirty="0" smtClean="0"/>
              <a:t> </a:t>
            </a:r>
            <a:r>
              <a:rPr lang="ru-RU" dirty="0" err="1" smtClean="0"/>
              <a:t>мисліте</a:t>
            </a:r>
            <a:r>
              <a:rPr lang="ru-RU" dirty="0" smtClean="0"/>
              <a:t>» (К.: Факт, 2008)</a:t>
            </a:r>
          </a:p>
          <a:p>
            <a:pPr algn="ctr">
              <a:buNone/>
            </a:pPr>
            <a:r>
              <a:rPr lang="ru-RU" dirty="0" smtClean="0"/>
              <a:t>«</a:t>
            </a:r>
            <a:r>
              <a:rPr lang="ru-RU" dirty="0" err="1" smtClean="0"/>
              <a:t>Неможливості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» (К.: </a:t>
            </a:r>
            <a:r>
              <a:rPr lang="ru-RU" dirty="0" err="1" smtClean="0"/>
              <a:t>Ярославів</a:t>
            </a:r>
            <a:r>
              <a:rPr lang="ru-RU" dirty="0" smtClean="0"/>
              <a:t> вал, 2011)</a:t>
            </a:r>
          </a:p>
          <a:p>
            <a:pPr algn="ctr">
              <a:buNone/>
            </a:pPr>
            <a:r>
              <a:rPr lang="ru-RU" dirty="0" smtClean="0"/>
              <a:t>«Книга трав, дерев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» (</a:t>
            </a:r>
            <a:r>
              <a:rPr lang="ru-RU" dirty="0" err="1" smtClean="0"/>
              <a:t>Тернопіль</a:t>
            </a:r>
            <a:r>
              <a:rPr lang="ru-RU" dirty="0" smtClean="0"/>
              <a:t>: </a:t>
            </a:r>
            <a:r>
              <a:rPr lang="ru-RU" dirty="0" err="1" smtClean="0"/>
              <a:t>Навчальна</a:t>
            </a:r>
            <a:r>
              <a:rPr lang="ru-RU" dirty="0" smtClean="0"/>
              <a:t> книга — Богдан, 2013)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ravda.lutsk.ua/imgsize.php?src=/abton/spaw2/uploads/images/news/47804_1.jpg&amp;h=318&amp;w=480&amp;zc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428868"/>
            <a:ext cx="7467600" cy="1143000"/>
          </a:xfrm>
        </p:spPr>
        <p:txBody>
          <a:bodyPr>
            <a:prstTxWarp prst="textChevronInverted">
              <a:avLst/>
            </a:prstTxWarp>
          </a:bodyPr>
          <a:lstStyle/>
          <a:p>
            <a:pPr algn="r"/>
            <a:r>
              <a:rPr lang="uk-UA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</a:t>
            </a:r>
            <a:r>
              <a:rPr lang="uk-UA" b="1" i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то багато читає - той багато знає!</a:t>
            </a:r>
            <a:br>
              <a:rPr lang="uk-UA" b="1" i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uk-UA" b="1" i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(Народна мудрість)</a:t>
            </a:r>
            <a:endParaRPr lang="ru-RU" b="1" i="1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640960" cy="580926"/>
          </a:xfrm>
        </p:spPr>
        <p:txBody>
          <a:bodyPr/>
          <a:lstStyle/>
          <a:p>
            <a:pPr algn="ctr"/>
            <a:r>
              <a:rPr lang="uk-UA" dirty="0" smtClean="0"/>
              <a:t>Класифікація літератури за поколіннями.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48680"/>
            <a:ext cx="8712968" cy="158417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історії української літератури письменників прийнято умовно розділяти за десятиріччями. Сучасні художні твори написані представниками різних літературних поколінь.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07504" y="2060848"/>
          <a:ext cx="8640960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Шістдесятники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48680"/>
            <a:ext cx="8568952" cy="1396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/>
              <a:t>До шістдесятників відносять письменників народжених між 1928 та 1947 р. Шістдесятники творили у період відносної лібералізації громадського життя — Хрущовської відлиги. Багато представників цього соціально активного покоління за часів незалежності інтегрувалися у владні структури, стали членами комітетів державних премій.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5656" y="1844824"/>
          <a:ext cx="6096000" cy="12801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96144"/>
                <a:gridCol w="479985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kern="1200" dirty="0" smtClean="0"/>
                        <a:t>Поети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u="none" strike="noStrike" kern="1200" dirty="0" smtClean="0"/>
                        <a:t>Л. Костенко</a:t>
                      </a:r>
                      <a:r>
                        <a:rPr kumimoji="0" lang="ru-RU" kern="1200" dirty="0" smtClean="0"/>
                        <a:t>, </a:t>
                      </a:r>
                      <a:r>
                        <a:rPr kumimoji="0" lang="ru-RU" u="none" strike="noStrike" kern="1200" dirty="0" smtClean="0"/>
                        <a:t>Д. Павличко</a:t>
                      </a:r>
                      <a:r>
                        <a:rPr kumimoji="0" lang="ru-RU" kern="1200" dirty="0" smtClean="0"/>
                        <a:t>, </a:t>
                      </a:r>
                      <a:r>
                        <a:rPr kumimoji="0" lang="ru-RU" u="none" strike="noStrike" kern="1200" dirty="0" smtClean="0"/>
                        <a:t>І. Драч</a:t>
                      </a:r>
                      <a:r>
                        <a:rPr kumimoji="0" lang="ru-RU" kern="1200" dirty="0" smtClean="0"/>
                        <a:t>, </a:t>
                      </a:r>
                      <a:r>
                        <a:rPr kumimoji="0" lang="ru-RU" u="none" strike="noStrike" kern="1200" dirty="0" smtClean="0"/>
                        <a:t>Б. Олійник</a:t>
                      </a:r>
                      <a:r>
                        <a:rPr kumimoji="0" lang="ru-RU" kern="1200" dirty="0" smtClean="0"/>
                        <a:t>, </a:t>
                      </a:r>
                      <a:r>
                        <a:rPr kumimoji="0" lang="ru-RU" u="none" kern="1200" dirty="0" smtClean="0"/>
                        <a:t>М. Вінграновський</a:t>
                      </a:r>
                      <a:endParaRPr lang="ru-RU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kern="1200" dirty="0" smtClean="0"/>
                        <a:t>Прозаїки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none" strike="noStrike" dirty="0"/>
                        <a:t>В. Шевчук</a:t>
                      </a:r>
                      <a:r>
                        <a:rPr lang="ru-RU" dirty="0"/>
                        <a:t>, </a:t>
                      </a:r>
                      <a:r>
                        <a:rPr lang="ru-RU" u="none" strike="noStrike" dirty="0"/>
                        <a:t>Ю. Мушкетик</a:t>
                      </a:r>
                      <a:r>
                        <a:rPr lang="ru-RU" dirty="0"/>
                        <a:t>, </a:t>
                      </a:r>
                      <a:r>
                        <a:rPr lang="ru-RU" u="none" strike="noStrike" dirty="0"/>
                        <a:t>В. Дрозд</a:t>
                      </a:r>
                      <a:r>
                        <a:rPr lang="ru-RU" dirty="0"/>
                        <a:t>, </a:t>
                      </a:r>
                      <a:r>
                        <a:rPr lang="ru-RU" u="none" strike="noStrike" dirty="0"/>
                        <a:t>В. Яворівський</a:t>
                      </a:r>
                      <a:r>
                        <a:rPr lang="ru-RU" dirty="0"/>
                        <a:t>, </a:t>
                      </a:r>
                      <a:r>
                        <a:rPr lang="ru-RU" u="none" strike="noStrike" dirty="0"/>
                        <a:t>Є. Гуцало</a:t>
                      </a:r>
                      <a:r>
                        <a:rPr lang="ru-RU" dirty="0"/>
                        <a:t>, </a:t>
                      </a:r>
                      <a:r>
                        <a:rPr lang="ru-RU" u="none" dirty="0"/>
                        <a:t>Г. Тютюнник</a:t>
                      </a:r>
                      <a:endParaRPr lang="ru-RU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482" name="Picture 2" descr="Файл:Валерій Шевч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2376264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83568" y="6488668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В. Шевчук</a:t>
            </a:r>
            <a:endParaRPr lang="ru-RU" dirty="0"/>
          </a:p>
        </p:txBody>
      </p:sp>
      <p:pic>
        <p:nvPicPr>
          <p:cNvPr id="20484" name="Picture 4" descr="http://slovoprosvity.org/wp-content/uploads/2010/03/IMG_0924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12976"/>
            <a:ext cx="223224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43808" y="5877272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Л. Костенко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6" name="Picture 6" descr="http://www.poetryclub.com.ua/upload/metrs/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05064"/>
            <a:ext cx="2088232" cy="2514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788024" y="6488668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Павличко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8" name="Picture 8" descr="http://www.gorodkiev.com/wp-content/uploads/2011/06/Grigor-Tyutyun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212976"/>
            <a:ext cx="2160240" cy="2786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732240" y="6021288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Тютюнник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Постшістдесятники</a:t>
            </a:r>
            <a:r>
              <a:rPr lang="ru-RU" b="1" dirty="0" smtClean="0"/>
              <a:t> та </a:t>
            </a:r>
            <a:r>
              <a:rPr lang="ru-RU" b="1" dirty="0" err="1" smtClean="0"/>
              <a:t>сімдесятники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476672"/>
            <a:ext cx="8568952" cy="223224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1600" dirty="0" smtClean="0"/>
              <a:t>До </a:t>
            </a:r>
            <a:r>
              <a:rPr lang="ru-RU" sz="1600" dirty="0" err="1" smtClean="0"/>
              <a:t>постшітсдесятників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представників</a:t>
            </a:r>
            <a:r>
              <a:rPr lang="ru-RU" sz="1600" dirty="0" smtClean="0"/>
              <a:t> </a:t>
            </a:r>
            <a:r>
              <a:rPr lang="ru-RU" sz="1600" dirty="0" err="1" smtClean="0"/>
              <a:t>Київської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школи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поезії</a:t>
            </a:r>
            <a:r>
              <a:rPr lang="ru-RU" sz="1600" dirty="0" smtClean="0"/>
              <a:t>.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покоління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письменників</a:t>
            </a:r>
            <a:r>
              <a:rPr lang="ru-RU" sz="1600" dirty="0" smtClean="0"/>
              <a:t>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називають</a:t>
            </a:r>
            <a:r>
              <a:rPr lang="ru-RU" sz="1600" dirty="0" smtClean="0"/>
              <a:t> «</a:t>
            </a:r>
            <a:r>
              <a:rPr lang="ru-RU" sz="1600" dirty="0" err="1" smtClean="0"/>
              <a:t>витісненим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поколінням</a:t>
            </a:r>
            <a:r>
              <a:rPr lang="ru-RU" sz="1600" dirty="0" smtClean="0"/>
              <a:t>» </a:t>
            </a:r>
            <a:r>
              <a:rPr lang="ru-RU" sz="1600" dirty="0" err="1" smtClean="0"/>
              <a:t>оскільки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публікація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творів</a:t>
            </a:r>
            <a:r>
              <a:rPr lang="ru-RU" sz="1600" dirty="0" smtClean="0"/>
              <a:t> </a:t>
            </a:r>
            <a:r>
              <a:rPr lang="ru-RU" sz="1600" dirty="0" err="1" smtClean="0"/>
              <a:t>авторів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практично </a:t>
            </a:r>
            <a:r>
              <a:rPr lang="ru-RU" sz="1600" dirty="0" err="1" smtClean="0"/>
              <a:t>повністю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зупинена</a:t>
            </a:r>
            <a:r>
              <a:rPr lang="ru-RU" sz="1600" dirty="0" smtClean="0"/>
              <a:t> цензурою. </a:t>
            </a:r>
            <a:r>
              <a:rPr lang="ru-RU" sz="1600" dirty="0" err="1" smtClean="0"/>
              <a:t>Постшістдесятники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сімдесятники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дистанціювалися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політики</a:t>
            </a:r>
            <a:r>
              <a:rPr lang="ru-RU" sz="1600" dirty="0" smtClean="0"/>
              <a:t> у </a:t>
            </a:r>
            <a:r>
              <a:rPr lang="ru-RU" sz="1600" dirty="0" err="1" smtClean="0"/>
              <a:t>своєрідну</a:t>
            </a:r>
            <a:r>
              <a:rPr lang="ru-RU" sz="1600" dirty="0" smtClean="0"/>
              <a:t> </a:t>
            </a:r>
            <a:r>
              <a:rPr lang="ru-RU" sz="1600" dirty="0" err="1" smtClean="0"/>
              <a:t>внутрішню</a:t>
            </a:r>
            <a:r>
              <a:rPr lang="ru-RU" sz="1600" dirty="0" smtClean="0"/>
              <a:t> </a:t>
            </a:r>
            <a:r>
              <a:rPr lang="ru-RU" sz="1600" dirty="0" err="1" smtClean="0"/>
              <a:t>еміграцію</a:t>
            </a:r>
            <a:r>
              <a:rPr lang="ru-RU" sz="1600" dirty="0" smtClean="0"/>
              <a:t>, </a:t>
            </a:r>
            <a:r>
              <a:rPr lang="ru-RU" sz="1600" dirty="0" err="1" smtClean="0"/>
              <a:t>їхня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творчість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позначена</a:t>
            </a:r>
            <a:r>
              <a:rPr lang="ru-RU" sz="1600" dirty="0" smtClean="0"/>
              <a:t> </a:t>
            </a:r>
            <a:r>
              <a:rPr lang="ru-RU" sz="1600" dirty="0" err="1" smtClean="0"/>
              <a:t>філософським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заглибленням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у</a:t>
            </a:r>
            <a:r>
              <a:rPr lang="ru-RU" sz="1600" dirty="0" smtClean="0"/>
              <a:t> себе,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відбувалося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фоні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посилення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цензури</a:t>
            </a:r>
            <a:r>
              <a:rPr lang="ru-RU" sz="1600" dirty="0" smtClean="0"/>
              <a:t> за </a:t>
            </a:r>
            <a:r>
              <a:rPr lang="ru-RU" sz="1600" dirty="0" err="1" smtClean="0"/>
              <a:t>часів</a:t>
            </a:r>
            <a:r>
              <a:rPr lang="ru-RU" sz="1600" dirty="0" smtClean="0"/>
              <a:t> </a:t>
            </a:r>
            <a:r>
              <a:rPr lang="ru-RU" sz="1600" dirty="0" err="1" smtClean="0"/>
              <a:t>Брежнєва</a:t>
            </a:r>
            <a:r>
              <a:rPr lang="ru-RU" sz="1600" dirty="0" smtClean="0"/>
              <a:t>. </a:t>
            </a:r>
            <a:r>
              <a:rPr lang="ru-RU" sz="1600" dirty="0" err="1" smtClean="0"/>
              <a:t>Автори</a:t>
            </a:r>
            <a:r>
              <a:rPr lang="ru-RU" sz="1600" dirty="0" smtClean="0"/>
              <a:t> </a:t>
            </a:r>
            <a:r>
              <a:rPr lang="ru-RU" sz="1600" dirty="0" err="1" smtClean="0"/>
              <a:t>цього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покоління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орієнтувалися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європейську</a:t>
            </a:r>
            <a:r>
              <a:rPr lang="ru-RU" sz="1600" dirty="0" smtClean="0"/>
              <a:t> </a:t>
            </a:r>
            <a:r>
              <a:rPr lang="ru-RU" sz="1600" dirty="0" err="1" smtClean="0"/>
              <a:t>естетичну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традицію</a:t>
            </a:r>
            <a:r>
              <a:rPr lang="ru-RU" sz="1600" dirty="0" smtClean="0"/>
              <a:t>, а не на </a:t>
            </a:r>
            <a:r>
              <a:rPr lang="ru-RU" sz="1600" dirty="0" err="1" smtClean="0"/>
              <a:t>соцреалізм</a:t>
            </a:r>
            <a:r>
              <a:rPr lang="ru-RU" sz="1600" dirty="0" smtClean="0"/>
              <a:t>. </a:t>
            </a:r>
            <a:r>
              <a:rPr lang="ru-RU" sz="1600" dirty="0" err="1" smtClean="0"/>
              <a:t>Сімдесятники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народжені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1939 та 1953 р. </a:t>
            </a:r>
            <a:r>
              <a:rPr lang="ru-RU" sz="1600" dirty="0" err="1" smtClean="0"/>
              <a:t>Сімдесятники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не </a:t>
            </a:r>
            <a:r>
              <a:rPr lang="ru-RU" sz="1600" dirty="0" err="1" smtClean="0"/>
              <a:t>друкували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своїх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лишалися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андерґраунді</a:t>
            </a:r>
            <a:r>
              <a:rPr lang="ru-RU" sz="1600" dirty="0" smtClean="0"/>
              <a:t>, </a:t>
            </a:r>
            <a:r>
              <a:rPr lang="ru-RU" sz="1600" dirty="0" err="1" smtClean="0"/>
              <a:t>представлені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в</a:t>
            </a:r>
            <a:r>
              <a:rPr lang="ru-RU" sz="1600" dirty="0" smtClean="0"/>
              <a:t> основному </a:t>
            </a:r>
            <a:r>
              <a:rPr lang="ru-RU" sz="1600" dirty="0" err="1" smtClean="0"/>
              <a:t>львівським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середовищем</a:t>
            </a:r>
            <a:r>
              <a:rPr lang="ru-RU" sz="1600" dirty="0" smtClean="0"/>
              <a:t> </a:t>
            </a:r>
            <a:r>
              <a:rPr lang="ru-RU" sz="1600" dirty="0" err="1" smtClean="0"/>
              <a:t>знайомих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поета</a:t>
            </a:r>
            <a:r>
              <a:rPr lang="ru-RU" sz="1600" dirty="0" smtClean="0"/>
              <a:t> </a:t>
            </a:r>
            <a:r>
              <a:rPr lang="ru-RU" sz="1600" dirty="0" err="1" smtClean="0"/>
              <a:t>Григорія</a:t>
            </a:r>
            <a:r>
              <a:rPr lang="ru-RU" sz="1600" dirty="0" smtClean="0"/>
              <a:t> </a:t>
            </a:r>
            <a:r>
              <a:rPr lang="ru-RU" sz="1600" dirty="0" err="1" smtClean="0"/>
              <a:t>Чубая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2780928"/>
          <a:ext cx="8640960" cy="20116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77647"/>
                <a:gridCol w="6563313"/>
              </a:tblGrid>
              <a:tr h="504056">
                <a:tc>
                  <a:txBody>
                    <a:bodyPr/>
                    <a:lstStyle/>
                    <a:p>
                      <a:r>
                        <a:rPr lang="ru-RU" dirty="0" err="1"/>
                        <a:t>Поети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Голобородько</a:t>
                      </a:r>
                      <a:r>
                        <a:rPr kumimoji="0" lang="ru-RU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Кордун</a:t>
                      </a:r>
                      <a:r>
                        <a:rPr kumimoji="0" lang="ru-RU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Рубан</a:t>
                      </a:r>
                      <a:r>
                        <a:rPr kumimoji="0" lang="ru-RU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Воробйов</a:t>
                      </a:r>
                      <a:r>
                        <a:rPr kumimoji="0" lang="ru-RU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Саченко</a:t>
                      </a:r>
                      <a:r>
                        <a:rPr kumimoji="0" lang="ru-RU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Чубай</a:t>
                      </a:r>
                      <a:r>
                        <a:rPr kumimoji="0" lang="ru-RU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Лишега</a:t>
                      </a:r>
                      <a:r>
                        <a:rPr kumimoji="0" lang="ru-RU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М. Рябчук</a:t>
                      </a:r>
                      <a:endParaRPr lang="ru-RU" u="none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kumimoji="0" lang="ru-RU" kern="1200" dirty="0" err="1" smtClean="0"/>
                        <a:t>Прозаїки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Ю. </a:t>
                      </a:r>
                      <a:r>
                        <a:rPr kumimoji="0" lang="ru-RU" b="0" i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Винничук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Яворський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Медвідь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Жолдак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Павлюк</a:t>
                      </a:r>
                      <a:endParaRPr lang="ru-RU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kern="1200" dirty="0" smtClean="0"/>
                        <a:t>Драматурги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Лесь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Подерв'янський</a:t>
                      </a:r>
                      <a:endParaRPr lang="ru-RU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kern="1200" dirty="0" err="1" smtClean="0"/>
                        <a:t>Угрупування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Київська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школа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поезії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група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0" i="0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Грицька</a:t>
                      </a:r>
                      <a:r>
                        <a:rPr kumimoji="0" lang="ru-RU" b="0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Чубая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 descr="http://www.smachno.ua/img/forall/a/109/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869160"/>
            <a:ext cx="2381250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6488668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/>
              <a:t>Ю. </a:t>
            </a:r>
            <a:r>
              <a:rPr lang="ru-RU" u="sng" dirty="0" err="1" smtClean="0"/>
              <a:t>Винничук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6488668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Б. </a:t>
            </a:r>
            <a:r>
              <a:rPr lang="ru-RU" dirty="0" err="1" smtClean="0"/>
              <a:t>Жолдак</a:t>
            </a:r>
            <a:endParaRPr lang="ru-RU" dirty="0"/>
          </a:p>
        </p:txBody>
      </p:sp>
      <p:pic>
        <p:nvPicPr>
          <p:cNvPr id="19460" name="Picture 4" descr="http://promin.fm/images/quote/size2/quote_1328033784_4f282ff8e49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085184"/>
            <a:ext cx="1944216" cy="1456581"/>
          </a:xfrm>
          <a:prstGeom prst="rect">
            <a:avLst/>
          </a:prstGeom>
          <a:noFill/>
        </p:spPr>
      </p:pic>
      <p:pic>
        <p:nvPicPr>
          <p:cNvPr id="19462" name="Picture 6" descr="http://upload.wikimedia.org/wikipedia/commons/3/3f/%D0%92%D0%B0%D1%81%D0%B8%D0%BB%D1%8C_%D0%93%D0%BE%D0%BB%D0%BE%D0%B1%D0%BE%D1%80%D0%BE%D0%B4%D1%8C%D0%BA%D0%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5" y="4797152"/>
            <a:ext cx="2232248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11960" y="6381328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В. </a:t>
            </a:r>
            <a:r>
              <a:rPr lang="ru-RU" dirty="0" err="1" smtClean="0"/>
              <a:t>Голобородько</a:t>
            </a:r>
            <a:endParaRPr lang="ru-RU" dirty="0"/>
          </a:p>
        </p:txBody>
      </p:sp>
      <p:pic>
        <p:nvPicPr>
          <p:cNvPr id="19464" name="Picture 8" descr="http://www.poetryclub.com.ua/upload/metrs/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013176"/>
            <a:ext cx="2232248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588224" y="6488668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М. </a:t>
            </a:r>
            <a:r>
              <a:rPr lang="ru-RU" dirty="0" err="1" smtClean="0"/>
              <a:t>Воробйов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Вісімдесятники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476672"/>
            <a:ext cx="8640960" cy="18002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err="1" smtClean="0"/>
              <a:t>Вісімдесятники</a:t>
            </a:r>
            <a:r>
              <a:rPr lang="ru-RU" dirty="0" smtClean="0"/>
              <a:t> почали </a:t>
            </a:r>
            <a:r>
              <a:rPr lang="ru-RU" dirty="0" err="1" smtClean="0"/>
              <a:t>публікуватися</a:t>
            </a:r>
            <a:r>
              <a:rPr lang="ru-RU" dirty="0" smtClean="0"/>
              <a:t> за умов уже </a:t>
            </a:r>
            <a:r>
              <a:rPr lang="ru-RU" dirty="0" err="1" smtClean="0"/>
              <a:t>послабленої</a:t>
            </a:r>
            <a:r>
              <a:rPr lang="ru-RU" dirty="0" smtClean="0"/>
              <a:t> </a:t>
            </a:r>
            <a:r>
              <a:rPr lang="ru-RU" dirty="0" err="1" smtClean="0"/>
              <a:t>цензури</a:t>
            </a:r>
            <a:r>
              <a:rPr lang="ru-RU" dirty="0" smtClean="0"/>
              <a:t> в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1980-х </a:t>
            </a:r>
            <a:r>
              <a:rPr lang="ru-RU" dirty="0" err="1" smtClean="0"/>
              <a:t>років</a:t>
            </a:r>
            <a:r>
              <a:rPr lang="ru-RU" dirty="0" smtClean="0"/>
              <a:t>. Вони не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соціально</a:t>
            </a:r>
            <a:r>
              <a:rPr lang="ru-RU" dirty="0" smtClean="0"/>
              <a:t> </a:t>
            </a:r>
            <a:r>
              <a:rPr lang="ru-RU" dirty="0" err="1" smtClean="0"/>
              <a:t>ангажованими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тенденцію</a:t>
            </a:r>
            <a:r>
              <a:rPr lang="ru-RU" dirty="0" smtClean="0"/>
              <a:t> до </a:t>
            </a:r>
            <a:r>
              <a:rPr lang="ru-RU" dirty="0" err="1" smtClean="0"/>
              <a:t>іронічного</a:t>
            </a:r>
            <a:r>
              <a:rPr lang="ru-RU" dirty="0" smtClean="0"/>
              <a:t> та </a:t>
            </a:r>
            <a:r>
              <a:rPr lang="ru-RU" dirty="0" err="1" smtClean="0"/>
              <a:t>меланхолійного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Вісімдесятники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провокаційним</a:t>
            </a:r>
            <a:r>
              <a:rPr lang="ru-RU" dirty="0" smtClean="0"/>
              <a:t> </a:t>
            </a:r>
            <a:r>
              <a:rPr lang="ru-RU" dirty="0" err="1" smtClean="0"/>
              <a:t>поколінням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перевагою</a:t>
            </a:r>
            <a:r>
              <a:rPr lang="ru-RU" dirty="0" smtClean="0"/>
              <a:t> </a:t>
            </a:r>
            <a:r>
              <a:rPr lang="ru-RU" dirty="0" err="1" smtClean="0"/>
              <a:t>індивідуалізму</a:t>
            </a:r>
            <a:r>
              <a:rPr lang="ru-RU" dirty="0" smtClean="0"/>
              <a:t> над </a:t>
            </a:r>
            <a:r>
              <a:rPr lang="ru-RU" dirty="0" err="1" smtClean="0"/>
              <a:t>колективізмом</a:t>
            </a:r>
            <a:r>
              <a:rPr lang="ru-RU" dirty="0" smtClean="0"/>
              <a:t> у </a:t>
            </a:r>
            <a:r>
              <a:rPr lang="ru-RU" dirty="0" err="1" smtClean="0"/>
              <a:t>поглядах</a:t>
            </a:r>
            <a:r>
              <a:rPr lang="ru-RU" dirty="0" smtClean="0"/>
              <a:t>. </a:t>
            </a:r>
            <a:r>
              <a:rPr lang="ru-RU" dirty="0" err="1" smtClean="0"/>
              <a:t>Вісімдесятники</a:t>
            </a:r>
            <a:r>
              <a:rPr lang="ru-RU" dirty="0" smtClean="0"/>
              <a:t> </a:t>
            </a:r>
            <a:r>
              <a:rPr lang="ru-RU" dirty="0" err="1" smtClean="0"/>
              <a:t>народжені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1949 та 1965 р.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2276872"/>
          <a:ext cx="8640960" cy="2560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56184"/>
                <a:gridCol w="6984776"/>
              </a:tblGrid>
              <a:tr h="969536"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В. </a:t>
                      </a:r>
                      <a:r>
                        <a:rPr kumimoji="0" lang="ru-RU" b="0" i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Неборак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Римарук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Герасим'юк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Забужко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Л. Таран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Білоцерківець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Андрухович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Ірванець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Москалець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Петросаняк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Малкович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Мідянка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Цибулько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Лучук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Н. Гончар</a:t>
                      </a:r>
                      <a:endParaRPr lang="ru-RU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Прозаїки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Пагутяк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Є.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Пашковський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Діброва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Ульяненко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Л. Кононович</a:t>
                      </a:r>
                      <a:endParaRPr lang="ru-RU" dirty="0"/>
                    </a:p>
                  </a:txBody>
                  <a:tcPr/>
                </a:tc>
              </a:tr>
              <a:tr h="298319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Драматурги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Жолдак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Ірванець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В. Сердюк</a:t>
                      </a:r>
                      <a:endParaRPr lang="ru-RU" dirty="0"/>
                    </a:p>
                  </a:txBody>
                  <a:tcPr/>
                </a:tc>
              </a:tr>
              <a:tr h="298319"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Угрупування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Бу-Ба-Бу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Лугосад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Пропала грамота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4" name="Picture 2" descr="http://litakcent.com/wp-content/uploads/2009/04/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69160"/>
            <a:ext cx="1944216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6488668"/>
            <a:ext cx="1760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В. </a:t>
            </a:r>
            <a:r>
              <a:rPr lang="ru-RU" dirty="0" err="1" smtClean="0"/>
              <a:t>Герасим'юк</a:t>
            </a:r>
            <a:endParaRPr lang="ru-RU" dirty="0"/>
          </a:p>
        </p:txBody>
      </p:sp>
      <p:pic>
        <p:nvPicPr>
          <p:cNvPr id="18436" name="Picture 4" descr="http://bukvoid.com.ua/img/0006brf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869160"/>
            <a:ext cx="2228850" cy="1531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483768" y="6488668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І. </a:t>
            </a:r>
            <a:r>
              <a:rPr lang="ru-RU" dirty="0" err="1" smtClean="0"/>
              <a:t>Римарук</a:t>
            </a:r>
            <a:endParaRPr lang="ru-RU" dirty="0"/>
          </a:p>
        </p:txBody>
      </p:sp>
      <p:pic>
        <p:nvPicPr>
          <p:cNvPr id="18438" name="Picture 6" descr="http://www.ukrlitzno.com.ua/wp-content/uploads/2011/04/164851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869160"/>
            <a:ext cx="2376264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572000" y="6488668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О. </a:t>
            </a:r>
            <a:r>
              <a:rPr lang="ru-RU" dirty="0" err="1" smtClean="0"/>
              <a:t>Забужко</a:t>
            </a:r>
            <a:endParaRPr lang="ru-RU" dirty="0"/>
          </a:p>
        </p:txBody>
      </p:sp>
      <p:pic>
        <p:nvPicPr>
          <p:cNvPr id="18442" name="Picture 10" descr="http://cs410920.vk.me/v410920992/457f/k63J4jgj4_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869160"/>
            <a:ext cx="2304256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948264" y="6381328"/>
            <a:ext cx="14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О. </a:t>
            </a:r>
            <a:r>
              <a:rPr lang="ru-RU" dirty="0" err="1" smtClean="0"/>
              <a:t>Ірванець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Дев'ятдесятники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404664"/>
            <a:ext cx="8640960" cy="2304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err="1" smtClean="0"/>
              <a:t>Покоління</a:t>
            </a:r>
            <a:r>
              <a:rPr lang="ru-RU" sz="1600" dirty="0" smtClean="0"/>
              <a:t> </a:t>
            </a:r>
            <a:r>
              <a:rPr lang="ru-RU" sz="1600" dirty="0" err="1" smtClean="0"/>
              <a:t>дев'ятдесятників</a:t>
            </a:r>
            <a:r>
              <a:rPr lang="ru-RU" sz="1600" dirty="0" smtClean="0"/>
              <a:t> </a:t>
            </a:r>
            <a:r>
              <a:rPr lang="ru-RU" sz="1600" dirty="0" err="1" smtClean="0"/>
              <a:t>чи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вперше</a:t>
            </a:r>
            <a:r>
              <a:rPr lang="ru-RU" sz="1600" dirty="0" smtClean="0"/>
              <a:t> в </a:t>
            </a:r>
            <a:r>
              <a:rPr lang="ru-RU" sz="1600" dirty="0" err="1" smtClean="0"/>
              <a:t>історії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літератури</a:t>
            </a:r>
            <a:r>
              <a:rPr lang="ru-RU" sz="1600" dirty="0" smtClean="0"/>
              <a:t> творило в </a:t>
            </a:r>
            <a:r>
              <a:rPr lang="ru-RU" sz="1600" dirty="0" err="1" smtClean="0"/>
              <a:t>умовах</a:t>
            </a:r>
            <a:r>
              <a:rPr lang="ru-RU" sz="1600" dirty="0" smtClean="0"/>
              <a:t> </a:t>
            </a:r>
            <a:r>
              <a:rPr lang="ru-RU" sz="1600" dirty="0" err="1" smtClean="0"/>
              <a:t>свободи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цензури</a:t>
            </a:r>
            <a:r>
              <a:rPr lang="ru-RU" sz="1600" dirty="0" smtClean="0"/>
              <a:t>. </a:t>
            </a:r>
            <a:r>
              <a:rPr lang="ru-RU" sz="1600" dirty="0" err="1" smtClean="0"/>
              <a:t>Дев'ятдесятники</a:t>
            </a:r>
            <a:r>
              <a:rPr lang="ru-RU" sz="1600" dirty="0" smtClean="0"/>
              <a:t>, твори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часто </a:t>
            </a:r>
            <a:r>
              <a:rPr lang="ru-RU" sz="1600" dirty="0" err="1" smtClean="0"/>
              <a:t>відзначені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зневірою</a:t>
            </a:r>
            <a:r>
              <a:rPr lang="ru-RU" sz="1600" dirty="0" smtClean="0"/>
              <a:t> в </a:t>
            </a:r>
            <a:r>
              <a:rPr lang="ru-RU" sz="1600" dirty="0" err="1" smtClean="0"/>
              <a:t>національній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ідеї</a:t>
            </a:r>
            <a:r>
              <a:rPr lang="ru-RU" sz="1600" dirty="0" smtClean="0"/>
              <a:t> та </a:t>
            </a:r>
            <a:r>
              <a:rPr lang="ru-RU" sz="1600" dirty="0" err="1" smtClean="0"/>
              <a:t>людині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взагалі</a:t>
            </a:r>
            <a:r>
              <a:rPr lang="ru-RU" sz="1600" dirty="0" smtClean="0"/>
              <a:t>, </a:t>
            </a:r>
            <a:r>
              <a:rPr lang="ru-RU" sz="1600" dirty="0" err="1" smtClean="0"/>
              <a:t>розвинули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велике</a:t>
            </a:r>
            <a:r>
              <a:rPr lang="ru-RU" sz="1600" dirty="0" smtClean="0"/>
              <a:t> </a:t>
            </a:r>
            <a:r>
              <a:rPr lang="ru-RU" sz="1600" dirty="0" err="1" smtClean="0"/>
              <a:t>стилістичне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різноманіття</a:t>
            </a:r>
            <a:r>
              <a:rPr lang="ru-RU" sz="1600" dirty="0" smtClean="0"/>
              <a:t> в </a:t>
            </a:r>
            <a:r>
              <a:rPr lang="ru-RU" sz="1600" dirty="0" err="1" smtClean="0"/>
              <a:t>літературі</a:t>
            </a:r>
            <a:r>
              <a:rPr lang="ru-RU" sz="1600" dirty="0" smtClean="0"/>
              <a:t> </a:t>
            </a:r>
            <a:r>
              <a:rPr lang="ru-RU" sz="1600" dirty="0" err="1" smtClean="0"/>
              <a:t>в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посткомуністичних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трансформацій</a:t>
            </a:r>
            <a:r>
              <a:rPr lang="ru-RU" sz="1600" dirty="0" smtClean="0"/>
              <a:t>. </a:t>
            </a:r>
            <a:r>
              <a:rPr lang="ru-RU" sz="1600" dirty="0" err="1" smtClean="0"/>
              <a:t>Дев'ятдесятники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народжені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1964 та 1977 р.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поколіннями</a:t>
            </a:r>
            <a:r>
              <a:rPr lang="ru-RU" sz="1600" dirty="0" smtClean="0"/>
              <a:t> </a:t>
            </a:r>
            <a:r>
              <a:rPr lang="ru-RU" sz="1600" dirty="0" err="1" smtClean="0"/>
              <a:t>шістдесятників</a:t>
            </a:r>
            <a:r>
              <a:rPr lang="ru-RU" sz="1600" dirty="0" smtClean="0"/>
              <a:t> та </a:t>
            </a:r>
            <a:r>
              <a:rPr lang="ru-RU" sz="1600" dirty="0" err="1" smtClean="0"/>
              <a:t>дев’ятдесятників</a:t>
            </a:r>
            <a:r>
              <a:rPr lang="ru-RU" sz="1600" dirty="0" smtClean="0"/>
              <a:t> </a:t>
            </a:r>
            <a:r>
              <a:rPr lang="ru-RU" sz="1600" dirty="0" err="1" smtClean="0"/>
              <a:t>існував</a:t>
            </a:r>
            <a:r>
              <a:rPr lang="ru-RU" sz="1600" dirty="0" smtClean="0"/>
              <a:t> </a:t>
            </a:r>
            <a:r>
              <a:rPr lang="ru-RU" sz="1600" dirty="0" err="1" smtClean="0"/>
              <a:t>ідейний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конфлікт</a:t>
            </a:r>
            <a:r>
              <a:rPr lang="ru-RU" sz="1600" dirty="0" smtClean="0"/>
              <a:t>: в той час коли для перших </a:t>
            </a:r>
            <a:r>
              <a:rPr lang="ru-RU" sz="1600" dirty="0" err="1" smtClean="0"/>
              <a:t>соціальна</a:t>
            </a:r>
            <a:r>
              <a:rPr lang="ru-RU" sz="1600" dirty="0" smtClean="0"/>
              <a:t> </a:t>
            </a:r>
            <a:r>
              <a:rPr lang="ru-RU" sz="1600" dirty="0" err="1" smtClean="0"/>
              <a:t>ангажованість</a:t>
            </a:r>
            <a:r>
              <a:rPr lang="ru-RU" sz="1600" dirty="0" smtClean="0"/>
              <a:t> та </a:t>
            </a:r>
            <a:r>
              <a:rPr lang="ru-RU" sz="1600" dirty="0" err="1" smtClean="0"/>
              <a:t>певна</a:t>
            </a:r>
            <a:r>
              <a:rPr lang="ru-RU" sz="1600" dirty="0" smtClean="0"/>
              <a:t> </a:t>
            </a:r>
            <a:r>
              <a:rPr lang="ru-RU" sz="1600" dirty="0" err="1" smtClean="0"/>
              <a:t>месіанська</a:t>
            </a:r>
            <a:r>
              <a:rPr lang="ru-RU" sz="1600" dirty="0" smtClean="0"/>
              <a:t> роль </a:t>
            </a:r>
            <a:r>
              <a:rPr lang="ru-RU" sz="1600" dirty="0" err="1" smtClean="0"/>
              <a:t>письменника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цінними</a:t>
            </a:r>
            <a:r>
              <a:rPr lang="ru-RU" sz="1600" dirty="0" smtClean="0"/>
              <a:t>, </a:t>
            </a:r>
            <a:r>
              <a:rPr lang="ru-RU" sz="1600" dirty="0" err="1" smtClean="0"/>
              <a:t>другі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відкидали</a:t>
            </a:r>
            <a:r>
              <a:rPr lang="ru-RU" sz="1600" dirty="0" smtClean="0"/>
              <a:t> </a:t>
            </a:r>
            <a:r>
              <a:rPr lang="ru-RU" sz="1600" dirty="0" err="1" smtClean="0"/>
              <a:t>це</a:t>
            </a:r>
            <a:r>
              <a:rPr lang="ru-RU" sz="1600" dirty="0" smtClean="0"/>
              <a:t> на </a:t>
            </a:r>
            <a:r>
              <a:rPr lang="ru-RU" sz="1600" dirty="0" err="1" smtClean="0"/>
              <a:t>користь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герметичної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літератури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стилістичних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експериментів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2708920"/>
          <a:ext cx="8568952" cy="249245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56184"/>
                <a:gridCol w="6912768"/>
              </a:tblGrid>
              <a:tr h="520316"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М. Савка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Жадан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І. Андрусяк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Кіяновська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Павлюк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Ципердюк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В. Махно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А. Бондар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Р. Скиба</a:t>
                      </a:r>
                      <a:endParaRPr lang="ru-RU" u="none" dirty="0"/>
                    </a:p>
                  </a:txBody>
                  <a:tcPr/>
                </a:tc>
              </a:tr>
              <a:tr h="520316"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Прозаїки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Прохасько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Процюк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Сняданко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Кухарук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Гаврилів</a:t>
                      </a:r>
                      <a:endParaRPr lang="ru-RU" dirty="0"/>
                    </a:p>
                  </a:txBody>
                  <a:tcPr/>
                </a:tc>
              </a:tr>
              <a:tr h="297323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Драматурги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Н. Неждана</a:t>
                      </a:r>
                      <a:endParaRPr lang="ru-RU" u="none" dirty="0"/>
                    </a:p>
                  </a:txBody>
                  <a:tcPr/>
                </a:tc>
              </a:tr>
              <a:tr h="966301"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Угрупування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ММЮННА ТУГА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Музейний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провуло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8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Геракліт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Нова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деґенерація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Червона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Фіра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Творча</a:t>
                      </a:r>
                      <a:r>
                        <a:rPr kumimoji="0" lang="ru-RU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асоціація</a:t>
                      </a:r>
                      <a:r>
                        <a:rPr kumimoji="0" lang="ru-RU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«500»,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Західний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Віте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Пси святого Юра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Нечувані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ОЧІ, 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Друзі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Еліот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ХаДЛ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0" name="Picture 2" descr="Файл:Маріанна Кіяновсь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97152"/>
            <a:ext cx="1274265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488668"/>
            <a:ext cx="184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М. </a:t>
            </a:r>
            <a:r>
              <a:rPr lang="ru-RU" dirty="0" err="1" smtClean="0"/>
              <a:t>Кіяновська</a:t>
            </a:r>
            <a:endParaRPr lang="ru-RU" dirty="0"/>
          </a:p>
        </p:txBody>
      </p:sp>
      <p:pic>
        <p:nvPicPr>
          <p:cNvPr id="17412" name="Picture 4" descr="http://www.ridnamoda.com.ua/album/sites/default/files/Kukharuk_Roman_01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229200"/>
            <a:ext cx="1728192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236296" y="6488668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Р. </a:t>
            </a:r>
            <a:r>
              <a:rPr lang="ru-RU" dirty="0" err="1" smtClean="0"/>
              <a:t>Кухарук</a:t>
            </a:r>
            <a:endParaRPr lang="ru-RU" dirty="0"/>
          </a:p>
        </p:txBody>
      </p:sp>
      <p:pic>
        <p:nvPicPr>
          <p:cNvPr id="17414" name="Picture 6" descr="http://e-bookua.org.ua/uploads/posts/2014-01/1390312933_andrusyak-v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229200"/>
            <a:ext cx="2000250" cy="1303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067944" y="6488668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І. Андрусяк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Двотисячники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476672"/>
            <a:ext cx="8640960" cy="165618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err="1" smtClean="0"/>
              <a:t>Двотисячники</a:t>
            </a:r>
            <a:r>
              <a:rPr lang="ru-RU" dirty="0" smtClean="0"/>
              <a:t> </a:t>
            </a:r>
            <a:r>
              <a:rPr lang="ru-RU" dirty="0" err="1" smtClean="0"/>
              <a:t>народжені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1978 та 1988 роком. </a:t>
            </a:r>
            <a:r>
              <a:rPr lang="ru-RU" dirty="0" err="1" smtClean="0"/>
              <a:t>Двотисячники</a:t>
            </a:r>
            <a:r>
              <a:rPr lang="ru-RU" dirty="0" smtClean="0"/>
              <a:t> часто </a:t>
            </a:r>
            <a:r>
              <a:rPr lang="ru-RU" dirty="0" err="1" smtClean="0"/>
              <a:t>добивалися</a:t>
            </a:r>
            <a:r>
              <a:rPr lang="ru-RU" dirty="0" smtClean="0"/>
              <a:t> </a:t>
            </a:r>
            <a:r>
              <a:rPr lang="ru-RU" dirty="0" err="1" smtClean="0"/>
              <a:t>популярності</a:t>
            </a:r>
            <a:r>
              <a:rPr lang="ru-RU" dirty="0" smtClean="0"/>
              <a:t> </a:t>
            </a:r>
            <a:r>
              <a:rPr lang="ru-RU" dirty="0" err="1" smtClean="0"/>
              <a:t>епатажними</a:t>
            </a:r>
            <a:r>
              <a:rPr lang="ru-RU" dirty="0" smtClean="0"/>
              <a:t> </a:t>
            </a:r>
            <a:r>
              <a:rPr lang="ru-RU" dirty="0" err="1" smtClean="0"/>
              <a:t>акціями</a:t>
            </a:r>
            <a:r>
              <a:rPr lang="ru-RU" dirty="0" smtClean="0"/>
              <a:t> та активною </a:t>
            </a:r>
            <a:r>
              <a:rPr lang="ru-RU" dirty="0" err="1" smtClean="0"/>
              <a:t>промоцією</a:t>
            </a:r>
            <a:r>
              <a:rPr lang="ru-RU" dirty="0" smtClean="0"/>
              <a:t> себе у </a:t>
            </a:r>
            <a:r>
              <a:rPr lang="ru-RU" dirty="0" err="1" smtClean="0"/>
              <a:t>медіа</a:t>
            </a:r>
            <a:r>
              <a:rPr lang="ru-RU" dirty="0" smtClean="0"/>
              <a:t> та </a:t>
            </a:r>
            <a:r>
              <a:rPr lang="ru-RU" dirty="0" err="1" smtClean="0"/>
              <a:t>публічному</a:t>
            </a:r>
            <a:r>
              <a:rPr lang="ru-RU" dirty="0" smtClean="0"/>
              <a:t> </a:t>
            </a:r>
            <a:r>
              <a:rPr lang="ru-RU" dirty="0" err="1" smtClean="0"/>
              <a:t>просторі</a:t>
            </a:r>
            <a:r>
              <a:rPr lang="ru-RU" dirty="0" smtClean="0"/>
              <a:t>. Для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 </a:t>
            </a:r>
            <a:r>
              <a:rPr lang="ru-RU" dirty="0" err="1" smtClean="0"/>
              <a:t>характерне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відірваності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цінностей</a:t>
            </a:r>
            <a:r>
              <a:rPr lang="ru-RU" dirty="0" smtClean="0"/>
              <a:t> </a:t>
            </a:r>
            <a:r>
              <a:rPr lang="ru-RU" dirty="0" err="1" smtClean="0"/>
              <a:t>попередників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недовіри</a:t>
            </a:r>
            <a:r>
              <a:rPr lang="ru-RU" dirty="0" smtClean="0"/>
              <a:t> до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, </a:t>
            </a:r>
            <a:r>
              <a:rPr lang="ru-RU" dirty="0" err="1" smtClean="0"/>
              <a:t>вихованих</a:t>
            </a:r>
            <a:r>
              <a:rPr lang="ru-RU" dirty="0" smtClean="0"/>
              <a:t> у </a:t>
            </a:r>
            <a:r>
              <a:rPr lang="ru-RU" dirty="0" err="1" smtClean="0"/>
              <a:t>тоталітарному</a:t>
            </a:r>
            <a:r>
              <a:rPr lang="ru-RU" dirty="0" smtClean="0"/>
              <a:t> </a:t>
            </a:r>
            <a:r>
              <a:rPr lang="ru-RU" dirty="0" err="1" smtClean="0"/>
              <a:t>суспільстві</a:t>
            </a:r>
            <a:r>
              <a:rPr lang="ru-RU" dirty="0" smtClean="0"/>
              <a:t>. </a:t>
            </a:r>
            <a:r>
              <a:rPr lang="ru-RU" dirty="0" err="1" smtClean="0"/>
              <a:t>Ознакою</a:t>
            </a:r>
            <a:r>
              <a:rPr lang="ru-RU" dirty="0" smtClean="0"/>
              <a:t> </a:t>
            </a:r>
            <a:r>
              <a:rPr lang="ru-RU" dirty="0" err="1" smtClean="0"/>
              <a:t>двотисячників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літературний</a:t>
            </a:r>
            <a:r>
              <a:rPr lang="ru-RU" dirty="0" smtClean="0"/>
              <a:t> аутизм,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написання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передовсім</a:t>
            </a:r>
            <a:r>
              <a:rPr lang="ru-RU" dirty="0" smtClean="0"/>
              <a:t> для </a:t>
            </a:r>
            <a:r>
              <a:rPr lang="ru-RU" dirty="0" err="1" smtClean="0"/>
              <a:t>власного</a:t>
            </a:r>
            <a:r>
              <a:rPr lang="ru-RU" dirty="0" smtClean="0"/>
              <a:t> кола </a:t>
            </a:r>
            <a:r>
              <a:rPr lang="ru-RU" dirty="0" err="1" smtClean="0"/>
              <a:t>знайомих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1988840"/>
          <a:ext cx="8640960" cy="231192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56184"/>
                <a:gridCol w="6984776"/>
              </a:tblGrid>
              <a:tr h="666003"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А. Бондар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Жадан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Кіяновська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Коцарев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Крук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Лазуткін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Матіяш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Поваляєва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М. Савка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О. </a:t>
                      </a:r>
                      <a:r>
                        <a:rPr kumimoji="0" lang="ru-RU" b="0" i="0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Сливинський</a:t>
                      </a:r>
                      <a:endParaRPr lang="ru-RU" dirty="0"/>
                    </a:p>
                  </a:txBody>
                  <a:tcPr/>
                </a:tc>
              </a:tr>
              <a:tr h="666003"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Прозаїки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С. </a:t>
                      </a:r>
                      <a:r>
                        <a:rPr kumimoji="0" lang="ru-RU" b="0" i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Андрухович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Бриних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Дереш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Дністровий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Жадан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І. Карпа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Пиркало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Поваляєва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Прохасько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Сняданко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Ушкалов</a:t>
                      </a:r>
                      <a:endParaRPr lang="ru-RU" dirty="0"/>
                    </a:p>
                  </a:txBody>
                  <a:tcPr/>
                </a:tc>
              </a:tr>
              <a:tr h="270101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Драматурги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П.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Ар'є</a:t>
                      </a:r>
                      <a:endParaRPr lang="ru-RU" u="none" dirty="0"/>
                    </a:p>
                  </a:txBody>
                  <a:tcPr/>
                </a:tc>
              </a:tr>
              <a:tr h="270101"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Угрупування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Ротонда, 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Спілка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ЕКстремальної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Словесності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6" name="Picture 2" descr="http://litakcent.com/wp-content/uploads/2012/01/zhadan_molodi.in_.u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581128"/>
            <a:ext cx="2088232" cy="1924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6488668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С. </a:t>
            </a:r>
            <a:r>
              <a:rPr lang="ru-RU" dirty="0" err="1" smtClean="0"/>
              <a:t>Жадан</a:t>
            </a:r>
            <a:endParaRPr lang="ru-RU" dirty="0"/>
          </a:p>
        </p:txBody>
      </p:sp>
      <p:pic>
        <p:nvPicPr>
          <p:cNvPr id="16388" name="Picture 4" descr="http://www.pisni.org.ua/files/029/007023_maryana_sav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581128"/>
            <a:ext cx="1905000" cy="1634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483768" y="6165304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М. Савка</a:t>
            </a:r>
            <a:endParaRPr lang="ru-RU" dirty="0"/>
          </a:p>
        </p:txBody>
      </p:sp>
      <p:pic>
        <p:nvPicPr>
          <p:cNvPr id="16390" name="Picture 6" descr="http://life.img.pravda.com/images/doc/3/f/3fe1c5f-p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581128"/>
            <a:ext cx="2232248" cy="1866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83968" y="6381328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С. </a:t>
            </a:r>
            <a:r>
              <a:rPr lang="ru-RU" dirty="0" err="1" smtClean="0"/>
              <a:t>Пиркало</a:t>
            </a:r>
            <a:endParaRPr lang="ru-RU" dirty="0"/>
          </a:p>
        </p:txBody>
      </p:sp>
      <p:pic>
        <p:nvPicPr>
          <p:cNvPr id="16392" name="Picture 8" descr="http://www.dw.de/image/0,,6403122_4,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509120"/>
            <a:ext cx="2160240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588224" y="6237312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П. </a:t>
            </a:r>
            <a:r>
              <a:rPr lang="ru-RU" dirty="0" err="1" smtClean="0"/>
              <a:t>Ар'є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467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Позадесятники</a:t>
            </a:r>
            <a:r>
              <a:rPr lang="ru-RU" b="1" dirty="0" smtClean="0"/>
              <a:t> та </a:t>
            </a:r>
            <a:r>
              <a:rPr lang="ru-RU" b="1" dirty="0" err="1" smtClean="0"/>
              <a:t>літературні</a:t>
            </a:r>
            <a:r>
              <a:rPr lang="ru-RU" b="1" dirty="0" smtClean="0"/>
              <a:t> </a:t>
            </a:r>
            <a:r>
              <a:rPr lang="ru-RU" b="1" dirty="0" err="1" smtClean="0"/>
              <a:t>самітники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64704"/>
            <a:ext cx="8640960" cy="26642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Через </a:t>
            </a:r>
            <a:r>
              <a:rPr lang="ru-RU" dirty="0" err="1" smtClean="0"/>
              <a:t>радянську</a:t>
            </a:r>
            <a:r>
              <a:rPr lang="ru-RU" dirty="0" smtClean="0"/>
              <a:t> цензуру низка старших </a:t>
            </a:r>
            <a:r>
              <a:rPr lang="ru-RU" dirty="0" err="1" smtClean="0"/>
              <a:t>авторів</a:t>
            </a:r>
            <a:r>
              <a:rPr lang="ru-RU" dirty="0" smtClean="0"/>
              <a:t> почали </a:t>
            </a:r>
            <a:r>
              <a:rPr lang="ru-RU" dirty="0" err="1" smtClean="0"/>
              <a:t>друкувати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твори </a:t>
            </a:r>
            <a:r>
              <a:rPr lang="ru-RU" dirty="0" err="1" smtClean="0"/>
              <a:t>тільки</a:t>
            </a:r>
            <a:r>
              <a:rPr lang="ru-RU" dirty="0" smtClean="0"/>
              <a:t> в 1990-х роках. Таких </a:t>
            </a:r>
            <a:r>
              <a:rPr lang="ru-RU" dirty="0" err="1" smtClean="0"/>
              <a:t>авторів</a:t>
            </a:r>
            <a:r>
              <a:rPr lang="ru-RU" dirty="0" smtClean="0"/>
              <a:t> </a:t>
            </a:r>
            <a:r>
              <a:rPr lang="ru-RU" dirty="0" err="1" smtClean="0"/>
              <a:t>Олександр</a:t>
            </a:r>
            <a:r>
              <a:rPr lang="ru-RU" dirty="0" smtClean="0"/>
              <a:t> Гордон </a:t>
            </a:r>
            <a:r>
              <a:rPr lang="ru-RU" dirty="0" err="1" smtClean="0"/>
              <a:t>запропонував</a:t>
            </a:r>
            <a:r>
              <a:rPr lang="ru-RU" dirty="0" smtClean="0"/>
              <a:t> </a:t>
            </a:r>
            <a:r>
              <a:rPr lang="ru-RU" dirty="0" err="1" smtClean="0"/>
              <a:t>називати</a:t>
            </a:r>
            <a:r>
              <a:rPr lang="ru-RU" dirty="0" smtClean="0"/>
              <a:t> «</a:t>
            </a:r>
            <a:r>
              <a:rPr lang="ru-RU" dirty="0" err="1" smtClean="0"/>
              <a:t>позадесятниками</a:t>
            </a:r>
            <a:r>
              <a:rPr lang="ru-RU" dirty="0" smtClean="0"/>
              <a:t>».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з-поміж</a:t>
            </a:r>
            <a:r>
              <a:rPr lang="ru-RU" dirty="0" smtClean="0"/>
              <a:t> </a:t>
            </a:r>
            <a:r>
              <a:rPr lang="ru-RU" dirty="0" err="1" smtClean="0"/>
              <a:t>авторів</a:t>
            </a:r>
            <a:r>
              <a:rPr lang="ru-RU" dirty="0" smtClean="0"/>
              <a:t> старшого </a:t>
            </a:r>
            <a:r>
              <a:rPr lang="ru-RU" dirty="0" err="1" smtClean="0"/>
              <a:t>покоління</a:t>
            </a:r>
            <a:r>
              <a:rPr lang="ru-RU" dirty="0" smtClean="0"/>
              <a:t> </a:t>
            </a:r>
            <a:r>
              <a:rPr lang="ru-RU" dirty="0" err="1" smtClean="0"/>
              <a:t>Юрій</a:t>
            </a:r>
            <a:r>
              <a:rPr lang="ru-RU" dirty="0" smtClean="0"/>
              <a:t> </a:t>
            </a:r>
            <a:r>
              <a:rPr lang="ru-RU" dirty="0" err="1" smtClean="0"/>
              <a:t>Покальчук</a:t>
            </a:r>
            <a:r>
              <a:rPr lang="ru-RU" dirty="0" smtClean="0"/>
              <a:t>(1941–2008) </a:t>
            </a:r>
            <a:r>
              <a:rPr lang="ru-RU" dirty="0" err="1" smtClean="0"/>
              <a:t>позиціонував</a:t>
            </a:r>
            <a:r>
              <a:rPr lang="ru-RU" dirty="0" smtClean="0"/>
              <a:t> себе як </a:t>
            </a:r>
            <a:r>
              <a:rPr lang="ru-RU" dirty="0" err="1" smtClean="0"/>
              <a:t>сучасний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. В 1990-ті роки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твори написали </a:t>
            </a:r>
            <a:r>
              <a:rPr lang="ru-RU" dirty="0" err="1" smtClean="0"/>
              <a:t>письменники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не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приписувати</a:t>
            </a:r>
            <a:r>
              <a:rPr lang="ru-RU" dirty="0" smtClean="0"/>
              <a:t> до </a:t>
            </a:r>
            <a:r>
              <a:rPr lang="ru-RU" dirty="0" err="1" smtClean="0"/>
              <a:t>якогось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названих</a:t>
            </a:r>
            <a:r>
              <a:rPr lang="ru-RU" dirty="0" smtClean="0"/>
              <a:t> </a:t>
            </a:r>
            <a:r>
              <a:rPr lang="ru-RU" dirty="0" err="1" smtClean="0"/>
              <a:t>поколінь</a:t>
            </a:r>
            <a:r>
              <a:rPr lang="ru-RU" dirty="0" smtClean="0"/>
              <a:t>: Олег </a:t>
            </a:r>
            <a:r>
              <a:rPr lang="ru-RU" dirty="0" err="1" smtClean="0"/>
              <a:t>Лишега</a:t>
            </a:r>
            <a:r>
              <a:rPr lang="ru-RU" dirty="0" smtClean="0"/>
              <a:t> та Галина </a:t>
            </a:r>
            <a:r>
              <a:rPr lang="ru-RU" dirty="0" err="1" smtClean="0"/>
              <a:t>Пагутяк</a:t>
            </a:r>
            <a:r>
              <a:rPr lang="ru-RU" dirty="0" smtClean="0"/>
              <a:t>. В. Даниленко </a:t>
            </a:r>
            <a:r>
              <a:rPr lang="ru-RU" dirty="0" err="1" smtClean="0"/>
              <a:t>згадує</a:t>
            </a:r>
            <a:r>
              <a:rPr lang="ru-RU" dirty="0" smtClean="0"/>
              <a:t> </a:t>
            </a:r>
            <a:r>
              <a:rPr lang="ru-RU" dirty="0" err="1" smtClean="0"/>
              <a:t>літературних</a:t>
            </a:r>
            <a:r>
              <a:rPr lang="ru-RU" dirty="0" smtClean="0"/>
              <a:t> </a:t>
            </a:r>
            <a:r>
              <a:rPr lang="ru-RU" dirty="0" err="1" smtClean="0"/>
              <a:t>самітників</a:t>
            </a:r>
            <a:r>
              <a:rPr lang="ru-RU" dirty="0" smtClean="0"/>
              <a:t>, </a:t>
            </a:r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сучасників</a:t>
            </a:r>
            <a:r>
              <a:rPr lang="ru-RU" dirty="0" smtClean="0"/>
              <a:t>: </a:t>
            </a:r>
            <a:r>
              <a:rPr lang="ru-RU" dirty="0" err="1" smtClean="0"/>
              <a:t>Віктор</a:t>
            </a:r>
            <a:r>
              <a:rPr lang="ru-RU" dirty="0" smtClean="0"/>
              <a:t> </a:t>
            </a:r>
            <a:r>
              <a:rPr lang="ru-RU" dirty="0" err="1" smtClean="0"/>
              <a:t>Міняйло</a:t>
            </a:r>
            <a:r>
              <a:rPr lang="ru-RU" dirty="0" smtClean="0"/>
              <a:t>(*1919), </a:t>
            </a:r>
            <a:r>
              <a:rPr lang="ru-RU" dirty="0" err="1" smtClean="0"/>
              <a:t>Феодосій</a:t>
            </a:r>
            <a:r>
              <a:rPr lang="ru-RU" dirty="0" smtClean="0"/>
              <a:t> </a:t>
            </a:r>
            <a:r>
              <a:rPr lang="ru-RU" dirty="0" err="1" smtClean="0"/>
              <a:t>Роговий</a:t>
            </a:r>
            <a:r>
              <a:rPr lang="ru-RU" dirty="0" smtClean="0"/>
              <a:t> (*1925), Лесь </a:t>
            </a:r>
            <a:r>
              <a:rPr lang="ru-RU" dirty="0" err="1" smtClean="0"/>
              <a:t>Подерв'янський</a:t>
            </a:r>
            <a:r>
              <a:rPr lang="ru-RU" dirty="0" smtClean="0"/>
              <a:t>(*1952), </a:t>
            </a:r>
            <a:r>
              <a:rPr lang="ru-RU" dirty="0" err="1" smtClean="0"/>
              <a:t>Григорій</a:t>
            </a:r>
            <a:r>
              <a:rPr lang="ru-RU" dirty="0" smtClean="0"/>
              <a:t> Гусейнов (*1950)</a:t>
            </a:r>
            <a:r>
              <a:rPr lang="ru-RU" baseline="30000" dirty="0" smtClean="0"/>
              <a:t>.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С. </a:t>
            </a:r>
            <a:r>
              <a:rPr lang="ru-RU" dirty="0" err="1" smtClean="0"/>
              <a:t>Павличко</a:t>
            </a:r>
            <a:r>
              <a:rPr lang="ru-RU" dirty="0" smtClean="0"/>
              <a:t>,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автори</a:t>
            </a:r>
            <a:r>
              <a:rPr lang="ru-RU" dirty="0" smtClean="0"/>
              <a:t> не належали до </a:t>
            </a:r>
            <a:r>
              <a:rPr lang="ru-RU" dirty="0" err="1" smtClean="0"/>
              <a:t>жодних</a:t>
            </a:r>
            <a:r>
              <a:rPr lang="ru-RU" dirty="0" smtClean="0"/>
              <a:t> </a:t>
            </a:r>
            <a:r>
              <a:rPr lang="ru-RU" dirty="0" err="1" smtClean="0"/>
              <a:t>літературних</a:t>
            </a:r>
            <a:r>
              <a:rPr lang="ru-RU" dirty="0" smtClean="0"/>
              <a:t> </a:t>
            </a:r>
            <a:r>
              <a:rPr lang="ru-RU" dirty="0" err="1" smtClean="0"/>
              <a:t>шкіл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ідеологій</a:t>
            </a:r>
            <a:r>
              <a:rPr lang="ru-RU" dirty="0" smtClean="0"/>
              <a:t>: Н. </a:t>
            </a:r>
            <a:r>
              <a:rPr lang="ru-RU" dirty="0" err="1" smtClean="0"/>
              <a:t>Білоцерківець</a:t>
            </a:r>
            <a:r>
              <a:rPr lang="ru-RU" dirty="0" smtClean="0"/>
              <a:t>, Л. Таран, О. </a:t>
            </a:r>
            <a:r>
              <a:rPr lang="ru-RU" dirty="0" err="1" smtClean="0"/>
              <a:t>Забужко</a:t>
            </a:r>
            <a:r>
              <a:rPr lang="ru-RU" dirty="0" smtClean="0"/>
              <a:t>, О. </a:t>
            </a:r>
            <a:r>
              <a:rPr lang="ru-RU" dirty="0" err="1" smtClean="0"/>
              <a:t>Гриценко</a:t>
            </a:r>
            <a:r>
              <a:rPr lang="ru-RU" dirty="0" smtClean="0"/>
              <a:t> та А. </a:t>
            </a:r>
            <a:r>
              <a:rPr lang="ru-RU" dirty="0" err="1" smtClean="0"/>
              <a:t>Могильний</a:t>
            </a:r>
            <a:r>
              <a:rPr lang="ru-RU" dirty="0" smtClean="0"/>
              <a:t>. Мала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енциклопедія</a:t>
            </a:r>
            <a:r>
              <a:rPr lang="ru-RU" dirty="0" smtClean="0"/>
              <a:t> </a:t>
            </a:r>
            <a:r>
              <a:rPr lang="ru-RU" dirty="0" err="1" smtClean="0"/>
              <a:t>актуальної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 в </a:t>
            </a:r>
            <a:r>
              <a:rPr lang="ru-RU" dirty="0" err="1" smtClean="0"/>
              <a:t>антологійному</a:t>
            </a:r>
            <a:r>
              <a:rPr lang="ru-RU" dirty="0" smtClean="0"/>
              <a:t> </a:t>
            </a:r>
            <a:r>
              <a:rPr lang="ru-RU" dirty="0" err="1" smtClean="0"/>
              <a:t>додатку</a:t>
            </a:r>
            <a:r>
              <a:rPr lang="ru-RU" dirty="0" smtClean="0"/>
              <a:t> </a:t>
            </a:r>
            <a:r>
              <a:rPr lang="ru-RU" dirty="0" err="1" smtClean="0"/>
              <a:t>перелічує</a:t>
            </a:r>
            <a:r>
              <a:rPr lang="ru-RU" dirty="0" smtClean="0"/>
              <a:t> </a:t>
            </a:r>
            <a:r>
              <a:rPr lang="ru-RU" dirty="0" err="1" smtClean="0"/>
              <a:t>наступних</a:t>
            </a:r>
            <a:r>
              <a:rPr lang="ru-RU" dirty="0" smtClean="0"/>
              <a:t> </a:t>
            </a:r>
            <a:r>
              <a:rPr lang="ru-RU" dirty="0" err="1" smtClean="0"/>
              <a:t>авторів</a:t>
            </a:r>
            <a:r>
              <a:rPr lang="ru-RU" dirty="0" smtClean="0"/>
              <a:t> як </a:t>
            </a:r>
            <a:r>
              <a:rPr lang="ru-RU" dirty="0" err="1" smtClean="0"/>
              <a:t>одинаків</a:t>
            </a:r>
            <a:r>
              <a:rPr lang="ru-RU" dirty="0" smtClean="0"/>
              <a:t> та </a:t>
            </a:r>
            <a:r>
              <a:rPr lang="ru-RU" dirty="0" err="1" smtClean="0"/>
              <a:t>самітників</a:t>
            </a:r>
            <a:r>
              <a:rPr lang="ru-RU" dirty="0" smtClean="0"/>
              <a:t>: </a:t>
            </a:r>
            <a:r>
              <a:rPr lang="ru-RU" dirty="0" err="1" smtClean="0"/>
              <a:t>Юрій</a:t>
            </a:r>
            <a:r>
              <a:rPr lang="ru-RU" dirty="0" smtClean="0"/>
              <a:t> </a:t>
            </a:r>
            <a:r>
              <a:rPr lang="ru-RU" dirty="0" err="1" smtClean="0"/>
              <a:t>Покальчук</a:t>
            </a:r>
            <a:r>
              <a:rPr lang="ru-RU" dirty="0" smtClean="0"/>
              <a:t>, 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Назаренко</a:t>
            </a:r>
            <a:r>
              <a:rPr lang="ru-RU" dirty="0" smtClean="0"/>
              <a:t>, </a:t>
            </a:r>
            <a:r>
              <a:rPr lang="ru-RU" dirty="0" err="1" smtClean="0"/>
              <a:t>Андрій</a:t>
            </a:r>
            <a:r>
              <a:rPr lang="ru-RU" dirty="0" smtClean="0"/>
              <a:t> </a:t>
            </a:r>
            <a:r>
              <a:rPr lang="ru-RU" dirty="0" err="1" smtClean="0"/>
              <a:t>Охрімович</a:t>
            </a:r>
            <a:r>
              <a:rPr lang="ru-RU" dirty="0" smtClean="0"/>
              <a:t>, Тарас Мурашко.</a:t>
            </a:r>
            <a:endParaRPr lang="ru-RU" dirty="0"/>
          </a:p>
        </p:txBody>
      </p:sp>
      <p:pic>
        <p:nvPicPr>
          <p:cNvPr id="15362" name="Picture 2" descr="http://podrobnosti.ua/upload/news/2008/09/10/55379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3028950" cy="2057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5301208"/>
            <a:ext cx="206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Юрій</a:t>
            </a:r>
            <a:r>
              <a:rPr lang="ru-RU" dirty="0" smtClean="0"/>
              <a:t> </a:t>
            </a:r>
            <a:r>
              <a:rPr lang="ru-RU" dirty="0" err="1" smtClean="0"/>
              <a:t>Покальчук</a:t>
            </a:r>
            <a:endParaRPr lang="ru-RU" dirty="0"/>
          </a:p>
        </p:txBody>
      </p:sp>
      <p:pic>
        <p:nvPicPr>
          <p:cNvPr id="15364" name="Picture 4" descr="http://www.spu.pl.ua/files/news/2010-09-03/yermak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12976"/>
            <a:ext cx="2381250" cy="29813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91880" y="6165304"/>
            <a:ext cx="214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Феодосій</a:t>
            </a:r>
            <a:r>
              <a:rPr lang="ru-RU" dirty="0" smtClean="0"/>
              <a:t> </a:t>
            </a:r>
            <a:r>
              <a:rPr lang="ru-RU" dirty="0" err="1" smtClean="0"/>
              <a:t>Роговий</a:t>
            </a:r>
            <a:endParaRPr lang="ru-RU" dirty="0"/>
          </a:p>
        </p:txBody>
      </p:sp>
      <p:pic>
        <p:nvPicPr>
          <p:cNvPr id="15368" name="Picture 8" descr="http://ualit.org/wp-content/uploads/2013/10/%D0%B3%D1%83%D1%81%D0%B5%D0%B9%D0%BD%D0%BE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12976"/>
            <a:ext cx="3024335" cy="20882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228184" y="5301208"/>
            <a:ext cx="2246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Григорій</a:t>
            </a:r>
            <a:r>
              <a:rPr lang="ru-RU" dirty="0" smtClean="0"/>
              <a:t> Гусейнов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9">
      <a:dk1>
        <a:srgbClr val="BF654C"/>
      </a:dk1>
      <a:lt1>
        <a:srgbClr val="3B1D14"/>
      </a:lt1>
      <a:dk2>
        <a:srgbClr val="BF654C"/>
      </a:dk2>
      <a:lt2>
        <a:srgbClr val="D49887"/>
      </a:lt2>
      <a:accent1>
        <a:srgbClr val="E9CBC3"/>
      </a:accent1>
      <a:accent2>
        <a:srgbClr val="4F271C"/>
      </a:accent2>
      <a:accent3>
        <a:srgbClr val="3B1D14"/>
      </a:accent3>
      <a:accent4>
        <a:srgbClr val="957C42"/>
      </a:accent4>
      <a:accent5>
        <a:srgbClr val="BF654C"/>
      </a:accent5>
      <a:accent6>
        <a:srgbClr val="8B442F"/>
      </a:accent6>
      <a:hlink>
        <a:srgbClr val="7F3F2D"/>
      </a:hlink>
      <a:folHlink>
        <a:srgbClr val="4F271C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222</TotalTime>
  <Words>749</Words>
  <Application>Microsoft Office PowerPoint</Application>
  <PresentationFormat>Экран (4:3)</PresentationFormat>
  <Paragraphs>129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Сучасна українська література.</vt:lpstr>
      <vt:lpstr>Слайд 2</vt:lpstr>
      <vt:lpstr>Класифікація літератури за поколіннями.</vt:lpstr>
      <vt:lpstr>Шістдесятники </vt:lpstr>
      <vt:lpstr>Постшістдесятники та сімдесятники </vt:lpstr>
      <vt:lpstr>Вісімдесятники </vt:lpstr>
      <vt:lpstr>Дев'ятдесятники </vt:lpstr>
      <vt:lpstr>Двотисячники </vt:lpstr>
      <vt:lpstr>Позадесятники та літературні самітники </vt:lpstr>
      <vt:lpstr>Відомості про відомі,сучасні угрупування</vt:lpstr>
      <vt:lpstr>Бу-Ба-Бу </vt:lpstr>
      <vt:lpstr>Особливості поетичної творчості групи "Бу-Ба-Бу" </vt:lpstr>
      <vt:lpstr>Слайд 13</vt:lpstr>
      <vt:lpstr>Лугосад </vt:lpstr>
      <vt:lpstr>Творчість </vt:lpstr>
      <vt:lpstr>Пропала грамота (поетичний гурт) </vt:lpstr>
      <vt:lpstr>Відомості про деяких сучасних поетів</vt:lpstr>
      <vt:lpstr>Творчість</vt:lpstr>
      <vt:lpstr>Поезія “Етюд з воронами” </vt:lpstr>
      <vt:lpstr>Поезія “Підземне зоо” </vt:lpstr>
      <vt:lpstr>Оксана Стефанівна Забужко</vt:lpstr>
      <vt:lpstr>Твори</vt:lpstr>
      <vt:lpstr>Теорема</vt:lpstr>
      <vt:lpstr>Андрусяк Іван Михайлович </vt:lpstr>
      <vt:lpstr>Слайд 25</vt:lpstr>
      <vt:lpstr>Поетичні збірки</vt:lpstr>
      <vt:lpstr>Хто багато читає - той багато знає! (Народна мудрість)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29</cp:revision>
  <dcterms:created xsi:type="dcterms:W3CDTF">2014-05-20T15:15:05Z</dcterms:created>
  <dcterms:modified xsi:type="dcterms:W3CDTF">2014-05-20T19:25:39Z</dcterms:modified>
</cp:coreProperties>
</file>