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73CFA-424E-4984-9DEA-4B618C130AC5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C7A4-1E8A-45EC-B809-910A9C1514E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73CFA-424E-4984-9DEA-4B618C130AC5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C7A4-1E8A-45EC-B809-910A9C1514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73CFA-424E-4984-9DEA-4B618C130AC5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C7A4-1E8A-45EC-B809-910A9C1514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73CFA-424E-4984-9DEA-4B618C130AC5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C7A4-1E8A-45EC-B809-910A9C1514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73CFA-424E-4984-9DEA-4B618C130AC5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C7A4-1E8A-45EC-B809-910A9C1514E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73CFA-424E-4984-9DEA-4B618C130AC5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C7A4-1E8A-45EC-B809-910A9C1514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73CFA-424E-4984-9DEA-4B618C130AC5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C7A4-1E8A-45EC-B809-910A9C1514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73CFA-424E-4984-9DEA-4B618C130AC5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C7A4-1E8A-45EC-B809-910A9C1514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73CFA-424E-4984-9DEA-4B618C130AC5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C7A4-1E8A-45EC-B809-910A9C1514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73CFA-424E-4984-9DEA-4B618C130AC5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AC7A4-1E8A-45EC-B809-910A9C1514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73CFA-424E-4984-9DEA-4B618C130AC5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FEAC7A4-1E8A-45EC-B809-910A9C1514E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9273CFA-424E-4984-9DEA-4B618C130AC5}" type="datetimeFigureOut">
              <a:rPr lang="ru-RU" smtClean="0"/>
              <a:t>20.02.2014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FEAC7A4-1E8A-45EC-B809-910A9C1514E4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828" y="1000108"/>
            <a:ext cx="902247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Вплив негативних факторів на </a:t>
            </a:r>
          </a:p>
          <a:p>
            <a:pPr algn="ctr"/>
            <a:r>
              <a:rPr lang="uk-UA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Здоров</a:t>
            </a:r>
            <a:r>
              <a:rPr lang="en-US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’</a:t>
            </a:r>
            <a:r>
              <a:rPr lang="uk-UA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я людини </a:t>
            </a:r>
            <a:endParaRPr lang="ru-RU" sz="4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14942" y="5286388"/>
            <a:ext cx="375372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Виконала:</a:t>
            </a:r>
          </a:p>
          <a:p>
            <a:pPr algn="ctr"/>
            <a:r>
              <a:rPr lang="uk-UA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Учениця 11 класу</a:t>
            </a:r>
          </a:p>
          <a:p>
            <a:pPr algn="ctr"/>
            <a:r>
              <a:rPr lang="uk-UA" sz="2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Міраліва</a:t>
            </a:r>
            <a:r>
              <a:rPr lang="uk-UA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, М</a:t>
            </a:r>
            <a:endParaRPr lang="ru-RU" sz="2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428604"/>
            <a:ext cx="70723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Здоров</a:t>
            </a:r>
            <a:r>
              <a:rPr lang="en-US" sz="2400" dirty="0" smtClean="0">
                <a:solidFill>
                  <a:schemeClr val="bg1"/>
                </a:solidFill>
              </a:rPr>
              <a:t>’</a:t>
            </a:r>
            <a:r>
              <a:rPr lang="uk-UA" sz="2400" dirty="0" smtClean="0">
                <a:solidFill>
                  <a:schemeClr val="bg1"/>
                </a:solidFill>
              </a:rPr>
              <a:t>я людини залежить від багатьох факторів: кліматичних  екологічних умов забезпечення продуктами харчування  і їх цінності,  і соціально економічних, а також стану медицини …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9248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871778"/>
            <a:ext cx="7072330" cy="3986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62151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Доведено, що здоров</a:t>
            </a:r>
            <a:r>
              <a:rPr lang="en-US" sz="2400" dirty="0" smtClean="0">
                <a:solidFill>
                  <a:schemeClr val="bg1"/>
                </a:solidFill>
              </a:rPr>
              <a:t>’</a:t>
            </a:r>
            <a:r>
              <a:rPr lang="uk-UA" sz="2400" dirty="0" smtClean="0">
                <a:solidFill>
                  <a:schemeClr val="bg1"/>
                </a:solidFill>
              </a:rPr>
              <a:t>я людини залежить від умов та способу життя, на здоров'я людини впливають 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 smtClean="0">
                <a:solidFill>
                  <a:schemeClr val="bg1"/>
                </a:solidFill>
              </a:rPr>
              <a:t> Шкідливі звички.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>
                <a:solidFill>
                  <a:schemeClr val="bg1"/>
                </a:solidFill>
              </a:rPr>
              <a:t> </a:t>
            </a:r>
            <a:r>
              <a:rPr lang="uk-UA" sz="2400" dirty="0" smtClean="0">
                <a:solidFill>
                  <a:schemeClr val="bg1"/>
                </a:solidFill>
              </a:rPr>
              <a:t>не правильне харчування 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 smtClean="0">
                <a:solidFill>
                  <a:schemeClr val="bg1"/>
                </a:solidFill>
              </a:rPr>
              <a:t>Несприятливі умови праці,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>
                <a:solidFill>
                  <a:schemeClr val="bg1"/>
                </a:solidFill>
              </a:rPr>
              <a:t> </a:t>
            </a:r>
            <a:r>
              <a:rPr lang="uk-UA" sz="2400" dirty="0" smtClean="0">
                <a:solidFill>
                  <a:schemeClr val="bg1"/>
                </a:solidFill>
              </a:rPr>
              <a:t>моральне і психічне навантаження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7158" y="3071810"/>
            <a:ext cx="32147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2400" dirty="0" smtClean="0">
                <a:solidFill>
                  <a:schemeClr val="bg1"/>
                </a:solidFill>
              </a:rPr>
              <a:t>Малорухомий спосіб життя погані 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>
                <a:solidFill>
                  <a:schemeClr val="bg1"/>
                </a:solidFill>
              </a:rPr>
              <a:t> </a:t>
            </a:r>
            <a:r>
              <a:rPr lang="uk-UA" sz="2400" dirty="0" smtClean="0">
                <a:solidFill>
                  <a:schemeClr val="bg1"/>
                </a:solidFill>
              </a:rPr>
              <a:t>погані матеріальні умови 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>
                <a:solidFill>
                  <a:schemeClr val="bg1"/>
                </a:solidFill>
              </a:rPr>
              <a:t> </a:t>
            </a:r>
            <a:r>
              <a:rPr lang="uk-UA" sz="2400" dirty="0" smtClean="0">
                <a:solidFill>
                  <a:schemeClr val="bg1"/>
                </a:solidFill>
              </a:rPr>
              <a:t>самотність 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>
                <a:solidFill>
                  <a:schemeClr val="bg1"/>
                </a:solidFill>
              </a:rPr>
              <a:t> </a:t>
            </a:r>
            <a:r>
              <a:rPr lang="uk-UA" sz="2400" dirty="0" smtClean="0">
                <a:solidFill>
                  <a:schemeClr val="bg1"/>
                </a:solidFill>
              </a:rPr>
              <a:t>низький освітній та культурний рівень. </a:t>
            </a:r>
          </a:p>
        </p:txBody>
      </p:sp>
      <p:pic>
        <p:nvPicPr>
          <p:cNvPr id="5" name="Рисунок 4" descr="Hydrange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6" y="3000372"/>
            <a:ext cx="5143504" cy="3857628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428624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Здоров</a:t>
            </a:r>
            <a:r>
              <a:rPr lang="en-US" sz="2400" dirty="0" smtClean="0">
                <a:solidFill>
                  <a:schemeClr val="bg1"/>
                </a:solidFill>
              </a:rPr>
              <a:t>’</a:t>
            </a:r>
            <a:r>
              <a:rPr lang="uk-UA" sz="2400" dirty="0" smtClean="0">
                <a:solidFill>
                  <a:schemeClr val="bg1"/>
                </a:solidFill>
              </a:rPr>
              <a:t>я  людини  загрожують  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 smtClean="0">
                <a:solidFill>
                  <a:schemeClr val="bg1"/>
                </a:solidFill>
              </a:rPr>
              <a:t>негативні наслідки науково-технічної революції і урбанізації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>
                <a:solidFill>
                  <a:schemeClr val="bg1"/>
                </a:solidFill>
              </a:rPr>
              <a:t> </a:t>
            </a:r>
            <a:r>
              <a:rPr lang="uk-UA" sz="2400" dirty="0" smtClean="0">
                <a:solidFill>
                  <a:schemeClr val="bg1"/>
                </a:solidFill>
              </a:rPr>
              <a:t>антропогенне забруднення природного середовища</a:t>
            </a:r>
            <a:r>
              <a:rPr lang="ru-RU" sz="2400" dirty="0" smtClean="0">
                <a:solidFill>
                  <a:schemeClr val="bg1"/>
                </a:solidFill>
              </a:rPr>
              <a:t>; </a:t>
            </a:r>
            <a:endParaRPr lang="ru-RU" sz="24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погіршення</a:t>
            </a:r>
            <a:r>
              <a:rPr lang="ru-RU" sz="2400" dirty="0" smtClean="0">
                <a:solidFill>
                  <a:schemeClr val="bg1"/>
                </a:solidFill>
              </a:rPr>
              <a:t>  </a:t>
            </a:r>
            <a:r>
              <a:rPr lang="ru-RU" sz="2400" dirty="0" err="1" smtClean="0">
                <a:solidFill>
                  <a:schemeClr val="bg1"/>
                </a:solidFill>
              </a:rPr>
              <a:t>генитичного</a:t>
            </a:r>
            <a:r>
              <a:rPr lang="ru-RU" sz="2400" dirty="0" smtClean="0">
                <a:solidFill>
                  <a:schemeClr val="bg1"/>
                </a:solidFill>
              </a:rPr>
              <a:t> фонду </a:t>
            </a:r>
            <a:r>
              <a:rPr lang="ru-RU" sz="2400" dirty="0" err="1" smtClean="0">
                <a:solidFill>
                  <a:schemeClr val="bg1"/>
                </a:solidFill>
              </a:rPr>
              <a:t>популяції</a:t>
            </a:r>
            <a:r>
              <a:rPr lang="ru-RU" sz="2400" dirty="0" smtClean="0">
                <a:solidFill>
                  <a:schemeClr val="bg1"/>
                </a:solidFill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>
                <a:solidFill>
                  <a:schemeClr val="bg1"/>
                </a:solidFill>
              </a:rPr>
              <a:t> </a:t>
            </a:r>
            <a:r>
              <a:rPr lang="uk-UA" sz="2400" dirty="0" smtClean="0">
                <a:solidFill>
                  <a:schemeClr val="bg1"/>
                </a:solidFill>
              </a:rPr>
              <a:t>не достатнє забезпечення продуктами харчування 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>
                <a:solidFill>
                  <a:schemeClr val="bg1"/>
                </a:solidFill>
              </a:rPr>
              <a:t> </a:t>
            </a:r>
            <a:r>
              <a:rPr lang="uk-UA" sz="2400" dirty="0" smtClean="0">
                <a:solidFill>
                  <a:schemeClr val="bg1"/>
                </a:solidFill>
              </a:rPr>
              <a:t>не здоровий спосіб життя 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 smtClean="0">
                <a:solidFill>
                  <a:schemeClr val="bg1"/>
                </a:solidFill>
              </a:rPr>
              <a:t>Неефективність медичних профілактичних заходів, низька якість медичної допомоги 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2" y="1214422"/>
            <a:ext cx="4914365" cy="5643578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857232"/>
            <a:ext cx="63579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Негативно позначається на формуванні здоров</a:t>
            </a:r>
            <a:r>
              <a:rPr lang="en-US" sz="2400" dirty="0" smtClean="0">
                <a:solidFill>
                  <a:schemeClr val="bg1"/>
                </a:solidFill>
              </a:rPr>
              <a:t>’</a:t>
            </a:r>
            <a:r>
              <a:rPr lang="uk-UA" sz="2400" dirty="0" smtClean="0">
                <a:solidFill>
                  <a:schemeClr val="bg1"/>
                </a:solidFill>
              </a:rPr>
              <a:t>я і несприятлива екологічна обстановка зокрема забруднення : повітря, води, ґрунту, а також складні природно-кліматичні умови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9" name="Рисунок 8" descr="i (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3500438"/>
            <a:ext cx="2460317" cy="3000386"/>
          </a:xfrm>
          <a:prstGeom prst="rect">
            <a:avLst/>
          </a:prstGeom>
        </p:spPr>
      </p:pic>
      <p:pic>
        <p:nvPicPr>
          <p:cNvPr id="10" name="Рисунок 9" descr="138111894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2357430"/>
            <a:ext cx="4095750" cy="3333750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1000108"/>
            <a:ext cx="78581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Найменше загрозу для людства становить антропогенне забруднення природного середовища. Хімічне, радіоактивне, бактеріологічне забруднення повітря води ґрунту продуктів харчування а також шум вібрація електромагнітні поля іонізуючі  випромінювання викликають в організмі людей тяжкі патологічні явища, глибокі генетичні зміни. Це призводить до різкого збільшення  захворювань,передчасного старіння й смерті, народження не повноцінних дітей…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B1700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857356" y="5500702"/>
            <a:ext cx="59513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Дякую за увагу!!!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92</TotalTime>
  <Words>224</Words>
  <Application>Microsoft Office PowerPoint</Application>
  <PresentationFormat>Экран (4:3)</PresentationFormat>
  <Paragraphs>25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Мой</dc:creator>
  <cp:lastModifiedBy>Мой</cp:lastModifiedBy>
  <cp:revision>10</cp:revision>
  <dcterms:created xsi:type="dcterms:W3CDTF">2014-02-20T15:09:11Z</dcterms:created>
  <dcterms:modified xsi:type="dcterms:W3CDTF">2014-02-20T16:41:14Z</dcterms:modified>
</cp:coreProperties>
</file>