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1D714-3EC0-4C07-B954-A5B4D92235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BFCA12-D18B-4CD4-B0D4-C6FB71D07F0B}">
      <dgm:prSet phldrT="[Текст]"/>
      <dgm:spPr/>
      <dgm:t>
        <a:bodyPr/>
        <a:lstStyle/>
        <a:p>
          <a:r>
            <a:rPr lang="uk-UA" dirty="0" smtClean="0"/>
            <a:t>монархія</a:t>
          </a:r>
          <a:endParaRPr lang="ru-RU" dirty="0"/>
        </a:p>
      </dgm:t>
    </dgm:pt>
    <dgm:pt modelId="{4455B0C4-3E9B-4DAC-BF81-892E074DD3C2}" type="parTrans" cxnId="{00FA1C39-37D9-444C-A761-03F12A4A4127}">
      <dgm:prSet/>
      <dgm:spPr/>
      <dgm:t>
        <a:bodyPr/>
        <a:lstStyle/>
        <a:p>
          <a:endParaRPr lang="ru-RU"/>
        </a:p>
      </dgm:t>
    </dgm:pt>
    <dgm:pt modelId="{4E024A1D-4C92-44C3-B8C3-CC11375E51EC}" type="sibTrans" cxnId="{00FA1C39-37D9-444C-A761-03F12A4A4127}">
      <dgm:prSet/>
      <dgm:spPr/>
      <dgm:t>
        <a:bodyPr/>
        <a:lstStyle/>
        <a:p>
          <a:endParaRPr lang="ru-RU"/>
        </a:p>
      </dgm:t>
    </dgm:pt>
    <dgm:pt modelId="{D1DBD2A4-1D86-4368-9467-BE09C07FB62B}">
      <dgm:prSet phldrT="[Текст]"/>
      <dgm:spPr/>
      <dgm:t>
        <a:bodyPr/>
        <a:lstStyle/>
        <a:p>
          <a:r>
            <a:rPr lang="uk-UA" dirty="0" smtClean="0"/>
            <a:t>абсолютна</a:t>
          </a:r>
          <a:endParaRPr lang="ru-RU" dirty="0"/>
        </a:p>
      </dgm:t>
    </dgm:pt>
    <dgm:pt modelId="{3E6C9BAE-D390-47FD-9E28-547C52A35D38}" type="parTrans" cxnId="{94E69FBE-DC50-4B27-8FAA-5516E8A9A431}">
      <dgm:prSet/>
      <dgm:spPr/>
      <dgm:t>
        <a:bodyPr/>
        <a:lstStyle/>
        <a:p>
          <a:endParaRPr lang="ru-RU"/>
        </a:p>
      </dgm:t>
    </dgm:pt>
    <dgm:pt modelId="{F5D7F57E-65D8-4293-82EA-06E4F798C302}" type="sibTrans" cxnId="{94E69FBE-DC50-4B27-8FAA-5516E8A9A431}">
      <dgm:prSet/>
      <dgm:spPr/>
      <dgm:t>
        <a:bodyPr/>
        <a:lstStyle/>
        <a:p>
          <a:endParaRPr lang="ru-RU"/>
        </a:p>
      </dgm:t>
    </dgm:pt>
    <dgm:pt modelId="{66744EC6-AB56-45EE-8380-905F16BC64B6}">
      <dgm:prSet phldrT="[Текст]"/>
      <dgm:spPr/>
      <dgm:t>
        <a:bodyPr/>
        <a:lstStyle/>
        <a:p>
          <a:r>
            <a:rPr lang="uk-UA" dirty="0" smtClean="0"/>
            <a:t>обмежена</a:t>
          </a:r>
          <a:endParaRPr lang="ru-RU" dirty="0"/>
        </a:p>
      </dgm:t>
    </dgm:pt>
    <dgm:pt modelId="{11C109ED-488A-455B-AD2B-C24018E34AB3}" type="parTrans" cxnId="{875BBCD5-58F9-4AC9-9E73-862ED89D1679}">
      <dgm:prSet/>
      <dgm:spPr/>
      <dgm:t>
        <a:bodyPr/>
        <a:lstStyle/>
        <a:p>
          <a:endParaRPr lang="ru-RU"/>
        </a:p>
      </dgm:t>
    </dgm:pt>
    <dgm:pt modelId="{C2BDF8A0-4814-4D77-B0EC-C014EF676727}" type="sibTrans" cxnId="{875BBCD5-58F9-4AC9-9E73-862ED89D1679}">
      <dgm:prSet/>
      <dgm:spPr/>
      <dgm:t>
        <a:bodyPr/>
        <a:lstStyle/>
        <a:p>
          <a:endParaRPr lang="ru-RU"/>
        </a:p>
      </dgm:t>
    </dgm:pt>
    <dgm:pt modelId="{93699C22-9F46-46AB-B54E-08D5C3B10239}" type="pres">
      <dgm:prSet presAssocID="{D131D714-3EC0-4C07-B954-A5B4D92235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03DD7F-CCD6-4C31-A837-93E539686CA9}" type="pres">
      <dgm:prSet presAssocID="{73BFCA12-D18B-4CD4-B0D4-C6FB71D07F0B}" presName="hierRoot1" presStyleCnt="0">
        <dgm:presLayoutVars>
          <dgm:hierBranch val="init"/>
        </dgm:presLayoutVars>
      </dgm:prSet>
      <dgm:spPr/>
    </dgm:pt>
    <dgm:pt modelId="{A0CA84D8-3179-4C3C-9A8B-6CEC8DC1408D}" type="pres">
      <dgm:prSet presAssocID="{73BFCA12-D18B-4CD4-B0D4-C6FB71D07F0B}" presName="rootComposite1" presStyleCnt="0"/>
      <dgm:spPr/>
    </dgm:pt>
    <dgm:pt modelId="{D22BACC1-5967-49A2-83DD-37335969C906}" type="pres">
      <dgm:prSet presAssocID="{73BFCA12-D18B-4CD4-B0D4-C6FB71D07F0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CBB62A-4D53-4B70-ACCF-2F90D3B2ABEA}" type="pres">
      <dgm:prSet presAssocID="{73BFCA12-D18B-4CD4-B0D4-C6FB71D07F0B}" presName="rootConnector1" presStyleLbl="node1" presStyleIdx="0" presStyleCnt="0"/>
      <dgm:spPr/>
    </dgm:pt>
    <dgm:pt modelId="{93B2B00C-C9E4-4596-BFD4-42008DD2F06A}" type="pres">
      <dgm:prSet presAssocID="{73BFCA12-D18B-4CD4-B0D4-C6FB71D07F0B}" presName="hierChild2" presStyleCnt="0"/>
      <dgm:spPr/>
    </dgm:pt>
    <dgm:pt modelId="{1133CFAE-DA3F-44C3-9911-8F147F61FACF}" type="pres">
      <dgm:prSet presAssocID="{3E6C9BAE-D390-47FD-9E28-547C52A35D38}" presName="Name37" presStyleLbl="parChTrans1D2" presStyleIdx="0" presStyleCnt="2"/>
      <dgm:spPr/>
    </dgm:pt>
    <dgm:pt modelId="{F8AB65D9-0469-4722-B361-4EE5DC03C027}" type="pres">
      <dgm:prSet presAssocID="{D1DBD2A4-1D86-4368-9467-BE09C07FB62B}" presName="hierRoot2" presStyleCnt="0">
        <dgm:presLayoutVars>
          <dgm:hierBranch val="init"/>
        </dgm:presLayoutVars>
      </dgm:prSet>
      <dgm:spPr/>
    </dgm:pt>
    <dgm:pt modelId="{08DFB485-438B-4FD0-B215-BA3AC156142F}" type="pres">
      <dgm:prSet presAssocID="{D1DBD2A4-1D86-4368-9467-BE09C07FB62B}" presName="rootComposite" presStyleCnt="0"/>
      <dgm:spPr/>
    </dgm:pt>
    <dgm:pt modelId="{B9676DF6-0BED-4DCF-807F-64441D20B346}" type="pres">
      <dgm:prSet presAssocID="{D1DBD2A4-1D86-4368-9467-BE09C07FB62B}" presName="rootText" presStyleLbl="node2" presStyleIdx="0" presStyleCnt="2">
        <dgm:presLayoutVars>
          <dgm:chPref val="3"/>
        </dgm:presLayoutVars>
      </dgm:prSet>
      <dgm:spPr/>
    </dgm:pt>
    <dgm:pt modelId="{BE760BD5-70FD-4E64-BBB0-3B42AD161FA3}" type="pres">
      <dgm:prSet presAssocID="{D1DBD2A4-1D86-4368-9467-BE09C07FB62B}" presName="rootConnector" presStyleLbl="node2" presStyleIdx="0" presStyleCnt="2"/>
      <dgm:spPr/>
    </dgm:pt>
    <dgm:pt modelId="{945D34B1-531C-4E09-9BF9-A802E8DDB902}" type="pres">
      <dgm:prSet presAssocID="{D1DBD2A4-1D86-4368-9467-BE09C07FB62B}" presName="hierChild4" presStyleCnt="0"/>
      <dgm:spPr/>
    </dgm:pt>
    <dgm:pt modelId="{667A2E1F-5233-4797-80C6-4077E17E16F6}" type="pres">
      <dgm:prSet presAssocID="{D1DBD2A4-1D86-4368-9467-BE09C07FB62B}" presName="hierChild5" presStyleCnt="0"/>
      <dgm:spPr/>
    </dgm:pt>
    <dgm:pt modelId="{B17C6DCF-4B35-4A3C-9CC1-B5250EA00C8C}" type="pres">
      <dgm:prSet presAssocID="{11C109ED-488A-455B-AD2B-C24018E34AB3}" presName="Name37" presStyleLbl="parChTrans1D2" presStyleIdx="1" presStyleCnt="2"/>
      <dgm:spPr/>
    </dgm:pt>
    <dgm:pt modelId="{D63D55CD-4A8A-4890-AC70-515203157DBF}" type="pres">
      <dgm:prSet presAssocID="{66744EC6-AB56-45EE-8380-905F16BC64B6}" presName="hierRoot2" presStyleCnt="0">
        <dgm:presLayoutVars>
          <dgm:hierBranch val="init"/>
        </dgm:presLayoutVars>
      </dgm:prSet>
      <dgm:spPr/>
    </dgm:pt>
    <dgm:pt modelId="{0D241B14-95CF-4B29-8156-D5DB370F5BB1}" type="pres">
      <dgm:prSet presAssocID="{66744EC6-AB56-45EE-8380-905F16BC64B6}" presName="rootComposite" presStyleCnt="0"/>
      <dgm:spPr/>
    </dgm:pt>
    <dgm:pt modelId="{107D1DA4-B217-4351-A5FF-F4FA584FC83B}" type="pres">
      <dgm:prSet presAssocID="{66744EC6-AB56-45EE-8380-905F16BC64B6}" presName="rootText" presStyleLbl="node2" presStyleIdx="1" presStyleCnt="2">
        <dgm:presLayoutVars>
          <dgm:chPref val="3"/>
        </dgm:presLayoutVars>
      </dgm:prSet>
      <dgm:spPr/>
    </dgm:pt>
    <dgm:pt modelId="{06529554-2A18-4300-A655-02CD1E14B6C6}" type="pres">
      <dgm:prSet presAssocID="{66744EC6-AB56-45EE-8380-905F16BC64B6}" presName="rootConnector" presStyleLbl="node2" presStyleIdx="1" presStyleCnt="2"/>
      <dgm:spPr/>
    </dgm:pt>
    <dgm:pt modelId="{87C11BA6-BE9B-42E9-B71C-5B7833BFA243}" type="pres">
      <dgm:prSet presAssocID="{66744EC6-AB56-45EE-8380-905F16BC64B6}" presName="hierChild4" presStyleCnt="0"/>
      <dgm:spPr/>
    </dgm:pt>
    <dgm:pt modelId="{80F04159-6F06-4AF4-B8A2-F09C5BB1D88D}" type="pres">
      <dgm:prSet presAssocID="{66744EC6-AB56-45EE-8380-905F16BC64B6}" presName="hierChild5" presStyleCnt="0"/>
      <dgm:spPr/>
    </dgm:pt>
    <dgm:pt modelId="{6FDED12E-9C39-41B7-BAB2-B45C959BB945}" type="pres">
      <dgm:prSet presAssocID="{73BFCA12-D18B-4CD4-B0D4-C6FB71D07F0B}" presName="hierChild3" presStyleCnt="0"/>
      <dgm:spPr/>
    </dgm:pt>
  </dgm:ptLst>
  <dgm:cxnLst>
    <dgm:cxn modelId="{59D19328-66BE-43DB-AC75-CC4451A81568}" type="presOf" srcId="{D131D714-3EC0-4C07-B954-A5B4D92235C5}" destId="{93699C22-9F46-46AB-B54E-08D5C3B10239}" srcOrd="0" destOrd="0" presId="urn:microsoft.com/office/officeart/2005/8/layout/orgChart1"/>
    <dgm:cxn modelId="{00FA1C39-37D9-444C-A761-03F12A4A4127}" srcId="{D131D714-3EC0-4C07-B954-A5B4D92235C5}" destId="{73BFCA12-D18B-4CD4-B0D4-C6FB71D07F0B}" srcOrd="0" destOrd="0" parTransId="{4455B0C4-3E9B-4DAC-BF81-892E074DD3C2}" sibTransId="{4E024A1D-4C92-44C3-B8C3-CC11375E51EC}"/>
    <dgm:cxn modelId="{875BBCD5-58F9-4AC9-9E73-862ED89D1679}" srcId="{73BFCA12-D18B-4CD4-B0D4-C6FB71D07F0B}" destId="{66744EC6-AB56-45EE-8380-905F16BC64B6}" srcOrd="1" destOrd="0" parTransId="{11C109ED-488A-455B-AD2B-C24018E34AB3}" sibTransId="{C2BDF8A0-4814-4D77-B0EC-C014EF676727}"/>
    <dgm:cxn modelId="{94E69FBE-DC50-4B27-8FAA-5516E8A9A431}" srcId="{73BFCA12-D18B-4CD4-B0D4-C6FB71D07F0B}" destId="{D1DBD2A4-1D86-4368-9467-BE09C07FB62B}" srcOrd="0" destOrd="0" parTransId="{3E6C9BAE-D390-47FD-9E28-547C52A35D38}" sibTransId="{F5D7F57E-65D8-4293-82EA-06E4F798C302}"/>
    <dgm:cxn modelId="{AED5557B-3A6E-449F-9FEB-046E150FD3EC}" type="presOf" srcId="{D1DBD2A4-1D86-4368-9467-BE09C07FB62B}" destId="{BE760BD5-70FD-4E64-BBB0-3B42AD161FA3}" srcOrd="1" destOrd="0" presId="urn:microsoft.com/office/officeart/2005/8/layout/orgChart1"/>
    <dgm:cxn modelId="{672FEBE2-F999-4442-9E67-876B8B3EB896}" type="presOf" srcId="{3E6C9BAE-D390-47FD-9E28-547C52A35D38}" destId="{1133CFAE-DA3F-44C3-9911-8F147F61FACF}" srcOrd="0" destOrd="0" presId="urn:microsoft.com/office/officeart/2005/8/layout/orgChart1"/>
    <dgm:cxn modelId="{92D4B3B4-1F5F-4373-AD7D-1262EC1381BA}" type="presOf" srcId="{11C109ED-488A-455B-AD2B-C24018E34AB3}" destId="{B17C6DCF-4B35-4A3C-9CC1-B5250EA00C8C}" srcOrd="0" destOrd="0" presId="urn:microsoft.com/office/officeart/2005/8/layout/orgChart1"/>
    <dgm:cxn modelId="{A8E96EC4-6193-489E-8E1F-7DB975DC13B7}" type="presOf" srcId="{66744EC6-AB56-45EE-8380-905F16BC64B6}" destId="{06529554-2A18-4300-A655-02CD1E14B6C6}" srcOrd="1" destOrd="0" presId="urn:microsoft.com/office/officeart/2005/8/layout/orgChart1"/>
    <dgm:cxn modelId="{C249CEBC-4E08-4C2E-A938-B68DB55148ED}" type="presOf" srcId="{73BFCA12-D18B-4CD4-B0D4-C6FB71D07F0B}" destId="{D22BACC1-5967-49A2-83DD-37335969C906}" srcOrd="0" destOrd="0" presId="urn:microsoft.com/office/officeart/2005/8/layout/orgChart1"/>
    <dgm:cxn modelId="{544C88EF-E384-42D6-B38B-7D5D8999244B}" type="presOf" srcId="{73BFCA12-D18B-4CD4-B0D4-C6FB71D07F0B}" destId="{CBCBB62A-4D53-4B70-ACCF-2F90D3B2ABEA}" srcOrd="1" destOrd="0" presId="urn:microsoft.com/office/officeart/2005/8/layout/orgChart1"/>
    <dgm:cxn modelId="{F27A6031-0644-49E4-9FEB-ED12BE9887BC}" type="presOf" srcId="{D1DBD2A4-1D86-4368-9467-BE09C07FB62B}" destId="{B9676DF6-0BED-4DCF-807F-64441D20B346}" srcOrd="0" destOrd="0" presId="urn:microsoft.com/office/officeart/2005/8/layout/orgChart1"/>
    <dgm:cxn modelId="{882EDF4E-EE84-444E-A3BC-7CEA18508628}" type="presOf" srcId="{66744EC6-AB56-45EE-8380-905F16BC64B6}" destId="{107D1DA4-B217-4351-A5FF-F4FA584FC83B}" srcOrd="0" destOrd="0" presId="urn:microsoft.com/office/officeart/2005/8/layout/orgChart1"/>
    <dgm:cxn modelId="{559FCE41-80F8-43AB-A07A-732B47338F8D}" type="presParOf" srcId="{93699C22-9F46-46AB-B54E-08D5C3B10239}" destId="{2703DD7F-CCD6-4C31-A837-93E539686CA9}" srcOrd="0" destOrd="0" presId="urn:microsoft.com/office/officeart/2005/8/layout/orgChart1"/>
    <dgm:cxn modelId="{2C8A1265-05FE-4EBF-A9A7-1603D0ED7AAB}" type="presParOf" srcId="{2703DD7F-CCD6-4C31-A837-93E539686CA9}" destId="{A0CA84D8-3179-4C3C-9A8B-6CEC8DC1408D}" srcOrd="0" destOrd="0" presId="urn:microsoft.com/office/officeart/2005/8/layout/orgChart1"/>
    <dgm:cxn modelId="{435D32B4-0E0F-44C9-8795-A247076D0902}" type="presParOf" srcId="{A0CA84D8-3179-4C3C-9A8B-6CEC8DC1408D}" destId="{D22BACC1-5967-49A2-83DD-37335969C906}" srcOrd="0" destOrd="0" presId="urn:microsoft.com/office/officeart/2005/8/layout/orgChart1"/>
    <dgm:cxn modelId="{37CC9060-8CA3-43B3-B55F-3E564A0356BA}" type="presParOf" srcId="{A0CA84D8-3179-4C3C-9A8B-6CEC8DC1408D}" destId="{CBCBB62A-4D53-4B70-ACCF-2F90D3B2ABEA}" srcOrd="1" destOrd="0" presId="urn:microsoft.com/office/officeart/2005/8/layout/orgChart1"/>
    <dgm:cxn modelId="{41C44B34-622D-43B1-8DA8-DB7794756D14}" type="presParOf" srcId="{2703DD7F-CCD6-4C31-A837-93E539686CA9}" destId="{93B2B00C-C9E4-4596-BFD4-42008DD2F06A}" srcOrd="1" destOrd="0" presId="urn:microsoft.com/office/officeart/2005/8/layout/orgChart1"/>
    <dgm:cxn modelId="{0D7C4C36-5033-4AD8-ABF1-6641AC0A9542}" type="presParOf" srcId="{93B2B00C-C9E4-4596-BFD4-42008DD2F06A}" destId="{1133CFAE-DA3F-44C3-9911-8F147F61FACF}" srcOrd="0" destOrd="0" presId="urn:microsoft.com/office/officeart/2005/8/layout/orgChart1"/>
    <dgm:cxn modelId="{723DF3D5-E5AE-46EF-B3D3-C09309ACDAE9}" type="presParOf" srcId="{93B2B00C-C9E4-4596-BFD4-42008DD2F06A}" destId="{F8AB65D9-0469-4722-B361-4EE5DC03C027}" srcOrd="1" destOrd="0" presId="urn:microsoft.com/office/officeart/2005/8/layout/orgChart1"/>
    <dgm:cxn modelId="{62C6E1ED-A322-477C-BA40-F80AFC0CDF70}" type="presParOf" srcId="{F8AB65D9-0469-4722-B361-4EE5DC03C027}" destId="{08DFB485-438B-4FD0-B215-BA3AC156142F}" srcOrd="0" destOrd="0" presId="urn:microsoft.com/office/officeart/2005/8/layout/orgChart1"/>
    <dgm:cxn modelId="{8FDEF902-4F15-470D-B900-785C0B1AC8E6}" type="presParOf" srcId="{08DFB485-438B-4FD0-B215-BA3AC156142F}" destId="{B9676DF6-0BED-4DCF-807F-64441D20B346}" srcOrd="0" destOrd="0" presId="urn:microsoft.com/office/officeart/2005/8/layout/orgChart1"/>
    <dgm:cxn modelId="{1682840B-FD5D-4C1A-B287-F22F76F6FE2F}" type="presParOf" srcId="{08DFB485-438B-4FD0-B215-BA3AC156142F}" destId="{BE760BD5-70FD-4E64-BBB0-3B42AD161FA3}" srcOrd="1" destOrd="0" presId="urn:microsoft.com/office/officeart/2005/8/layout/orgChart1"/>
    <dgm:cxn modelId="{E6CF13CD-20D7-4488-9F0F-E2A8F74CA316}" type="presParOf" srcId="{F8AB65D9-0469-4722-B361-4EE5DC03C027}" destId="{945D34B1-531C-4E09-9BF9-A802E8DDB902}" srcOrd="1" destOrd="0" presId="urn:microsoft.com/office/officeart/2005/8/layout/orgChart1"/>
    <dgm:cxn modelId="{CA1D7ADD-11A9-4381-B180-70408EADCCCD}" type="presParOf" srcId="{F8AB65D9-0469-4722-B361-4EE5DC03C027}" destId="{667A2E1F-5233-4797-80C6-4077E17E16F6}" srcOrd="2" destOrd="0" presId="urn:microsoft.com/office/officeart/2005/8/layout/orgChart1"/>
    <dgm:cxn modelId="{978E5644-E221-406A-86F0-B03C017A8A4D}" type="presParOf" srcId="{93B2B00C-C9E4-4596-BFD4-42008DD2F06A}" destId="{B17C6DCF-4B35-4A3C-9CC1-B5250EA00C8C}" srcOrd="2" destOrd="0" presId="urn:microsoft.com/office/officeart/2005/8/layout/orgChart1"/>
    <dgm:cxn modelId="{C2C1070B-5B33-4E4C-B529-0E1F8B8B6FEE}" type="presParOf" srcId="{93B2B00C-C9E4-4596-BFD4-42008DD2F06A}" destId="{D63D55CD-4A8A-4890-AC70-515203157DBF}" srcOrd="3" destOrd="0" presId="urn:microsoft.com/office/officeart/2005/8/layout/orgChart1"/>
    <dgm:cxn modelId="{199515C7-7C9D-43AE-B726-4F5E4E5546FC}" type="presParOf" srcId="{D63D55CD-4A8A-4890-AC70-515203157DBF}" destId="{0D241B14-95CF-4B29-8156-D5DB370F5BB1}" srcOrd="0" destOrd="0" presId="urn:microsoft.com/office/officeart/2005/8/layout/orgChart1"/>
    <dgm:cxn modelId="{835701E9-141F-4658-867D-057A37A078CE}" type="presParOf" srcId="{0D241B14-95CF-4B29-8156-D5DB370F5BB1}" destId="{107D1DA4-B217-4351-A5FF-F4FA584FC83B}" srcOrd="0" destOrd="0" presId="urn:microsoft.com/office/officeart/2005/8/layout/orgChart1"/>
    <dgm:cxn modelId="{C8F5D83C-B3B3-4BC5-B717-27098509A998}" type="presParOf" srcId="{0D241B14-95CF-4B29-8156-D5DB370F5BB1}" destId="{06529554-2A18-4300-A655-02CD1E14B6C6}" srcOrd="1" destOrd="0" presId="urn:microsoft.com/office/officeart/2005/8/layout/orgChart1"/>
    <dgm:cxn modelId="{EEC06F8D-5C15-4036-BEED-DF00876A11E3}" type="presParOf" srcId="{D63D55CD-4A8A-4890-AC70-515203157DBF}" destId="{87C11BA6-BE9B-42E9-B71C-5B7833BFA243}" srcOrd="1" destOrd="0" presId="urn:microsoft.com/office/officeart/2005/8/layout/orgChart1"/>
    <dgm:cxn modelId="{06DEFFCE-9E26-4025-8334-B09277F4916E}" type="presParOf" srcId="{D63D55CD-4A8A-4890-AC70-515203157DBF}" destId="{80F04159-6F06-4AF4-B8A2-F09C5BB1D88D}" srcOrd="2" destOrd="0" presId="urn:microsoft.com/office/officeart/2005/8/layout/orgChart1"/>
    <dgm:cxn modelId="{D83D6FC8-7070-45E8-B89C-2E0ECE3CD542}" type="presParOf" srcId="{2703DD7F-CCD6-4C31-A837-93E539686CA9}" destId="{6FDED12E-9C39-41B7-BAB2-B45C959BB9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85E60A-C6CB-4CE9-885D-F2163C05D7C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2D6FA-F2FA-46AC-877A-F5C59474D300}">
      <dgm:prSet phldrT="[Текст]"/>
      <dgm:spPr/>
      <dgm:t>
        <a:bodyPr/>
        <a:lstStyle/>
        <a:p>
          <a:r>
            <a:rPr lang="uk-UA" dirty="0" smtClean="0"/>
            <a:t>республіка</a:t>
          </a:r>
          <a:endParaRPr lang="ru-RU" dirty="0"/>
        </a:p>
      </dgm:t>
    </dgm:pt>
    <dgm:pt modelId="{6833C31E-5844-4CA5-8EA9-7917B5A594E7}" type="parTrans" cxnId="{E9D82347-EC81-4D37-8327-3E7453B4E54C}">
      <dgm:prSet/>
      <dgm:spPr/>
      <dgm:t>
        <a:bodyPr/>
        <a:lstStyle/>
        <a:p>
          <a:endParaRPr lang="ru-RU"/>
        </a:p>
      </dgm:t>
    </dgm:pt>
    <dgm:pt modelId="{1DD4464D-056F-4975-8DBF-41109F3BC330}" type="sibTrans" cxnId="{E9D82347-EC81-4D37-8327-3E7453B4E54C}">
      <dgm:prSet/>
      <dgm:spPr/>
      <dgm:t>
        <a:bodyPr/>
        <a:lstStyle/>
        <a:p>
          <a:endParaRPr lang="ru-RU"/>
        </a:p>
      </dgm:t>
    </dgm:pt>
    <dgm:pt modelId="{51F3AF5C-2568-41CA-81CC-545ED9D33828}">
      <dgm:prSet phldrT="[Текст]"/>
      <dgm:spPr/>
      <dgm:t>
        <a:bodyPr/>
        <a:lstStyle/>
        <a:p>
          <a:r>
            <a:rPr lang="uk-UA" dirty="0" smtClean="0"/>
            <a:t>президентська</a:t>
          </a:r>
          <a:endParaRPr lang="ru-RU" dirty="0"/>
        </a:p>
      </dgm:t>
    </dgm:pt>
    <dgm:pt modelId="{3782E211-5BDD-4A47-BB45-A8281D5AB8FA}" type="parTrans" cxnId="{3DD31C72-1AD2-4E0E-90FC-A2C0BDDF91C7}">
      <dgm:prSet/>
      <dgm:spPr/>
      <dgm:t>
        <a:bodyPr/>
        <a:lstStyle/>
        <a:p>
          <a:endParaRPr lang="ru-RU"/>
        </a:p>
      </dgm:t>
    </dgm:pt>
    <dgm:pt modelId="{342E265C-DD1F-4517-8FA0-2676763813BC}" type="sibTrans" cxnId="{3DD31C72-1AD2-4E0E-90FC-A2C0BDDF91C7}">
      <dgm:prSet/>
      <dgm:spPr/>
      <dgm:t>
        <a:bodyPr/>
        <a:lstStyle/>
        <a:p>
          <a:endParaRPr lang="ru-RU"/>
        </a:p>
      </dgm:t>
    </dgm:pt>
    <dgm:pt modelId="{EEFCEAE2-03F3-4421-95FD-0FE4A6C40A41}">
      <dgm:prSet phldrT="[Текст]"/>
      <dgm:spPr/>
      <dgm:t>
        <a:bodyPr/>
        <a:lstStyle/>
        <a:p>
          <a:r>
            <a:rPr lang="uk-UA" dirty="0" smtClean="0"/>
            <a:t>парламентська</a:t>
          </a:r>
          <a:endParaRPr lang="ru-RU" dirty="0"/>
        </a:p>
      </dgm:t>
    </dgm:pt>
    <dgm:pt modelId="{93DD6BF4-6CF0-4985-9F2E-4EACCB60A57D}" type="parTrans" cxnId="{B253B233-A5B6-4011-90D5-24317AC96BB6}">
      <dgm:prSet/>
      <dgm:spPr/>
      <dgm:t>
        <a:bodyPr/>
        <a:lstStyle/>
        <a:p>
          <a:endParaRPr lang="ru-RU"/>
        </a:p>
      </dgm:t>
    </dgm:pt>
    <dgm:pt modelId="{DDADC204-63D4-455F-B90A-78982D8ED757}" type="sibTrans" cxnId="{B253B233-A5B6-4011-90D5-24317AC96BB6}">
      <dgm:prSet/>
      <dgm:spPr/>
      <dgm:t>
        <a:bodyPr/>
        <a:lstStyle/>
        <a:p>
          <a:endParaRPr lang="ru-RU"/>
        </a:p>
      </dgm:t>
    </dgm:pt>
    <dgm:pt modelId="{245737AF-2EE0-4E94-8905-B1871E64018E}">
      <dgm:prSet phldrT="[Текст]"/>
      <dgm:spPr/>
      <dgm:t>
        <a:bodyPr/>
        <a:lstStyle/>
        <a:p>
          <a:r>
            <a:rPr lang="uk-UA" dirty="0" smtClean="0"/>
            <a:t>змішана</a:t>
          </a:r>
          <a:endParaRPr lang="ru-RU" dirty="0"/>
        </a:p>
      </dgm:t>
    </dgm:pt>
    <dgm:pt modelId="{7DF89277-FB4E-48A8-BDDE-98BA40478628}" type="parTrans" cxnId="{8B45502F-EA10-4A14-950E-A36695D5C287}">
      <dgm:prSet/>
      <dgm:spPr/>
      <dgm:t>
        <a:bodyPr/>
        <a:lstStyle/>
        <a:p>
          <a:endParaRPr lang="ru-RU"/>
        </a:p>
      </dgm:t>
    </dgm:pt>
    <dgm:pt modelId="{FF0D14BD-7203-46B0-9A0B-516ED1FA75E2}" type="sibTrans" cxnId="{8B45502F-EA10-4A14-950E-A36695D5C287}">
      <dgm:prSet/>
      <dgm:spPr/>
      <dgm:t>
        <a:bodyPr/>
        <a:lstStyle/>
        <a:p>
          <a:endParaRPr lang="ru-RU"/>
        </a:p>
      </dgm:t>
    </dgm:pt>
    <dgm:pt modelId="{DE6CE3A8-0220-4E54-BF9F-B6269860C0A0}" type="pres">
      <dgm:prSet presAssocID="{0E85E60A-C6CB-4CE9-885D-F2163C05D7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A5374CF-84C2-4F30-B779-4590259D904E}" type="pres">
      <dgm:prSet presAssocID="{97D2D6FA-F2FA-46AC-877A-F5C59474D300}" presName="hierRoot1" presStyleCnt="0">
        <dgm:presLayoutVars>
          <dgm:hierBranch val="init"/>
        </dgm:presLayoutVars>
      </dgm:prSet>
      <dgm:spPr/>
    </dgm:pt>
    <dgm:pt modelId="{60313967-7D3A-40EA-91DB-3A247AEFF009}" type="pres">
      <dgm:prSet presAssocID="{97D2D6FA-F2FA-46AC-877A-F5C59474D300}" presName="rootComposite1" presStyleCnt="0"/>
      <dgm:spPr/>
    </dgm:pt>
    <dgm:pt modelId="{C1CA89B6-9BF1-40D0-875E-2FB2EFF4044E}" type="pres">
      <dgm:prSet presAssocID="{97D2D6FA-F2FA-46AC-877A-F5C59474D30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75AF0F-FC6A-4302-9BBC-83B4FA786D60}" type="pres">
      <dgm:prSet presAssocID="{97D2D6FA-F2FA-46AC-877A-F5C59474D300}" presName="rootConnector1" presStyleLbl="node1" presStyleIdx="0" presStyleCnt="0"/>
      <dgm:spPr/>
    </dgm:pt>
    <dgm:pt modelId="{64FC4AA3-2891-4574-8934-B9B0EF621B2D}" type="pres">
      <dgm:prSet presAssocID="{97D2D6FA-F2FA-46AC-877A-F5C59474D300}" presName="hierChild2" presStyleCnt="0"/>
      <dgm:spPr/>
    </dgm:pt>
    <dgm:pt modelId="{9A9229BE-B096-4927-811C-7502CEBF086C}" type="pres">
      <dgm:prSet presAssocID="{3782E211-5BDD-4A47-BB45-A8281D5AB8FA}" presName="Name37" presStyleLbl="parChTrans1D2" presStyleIdx="0" presStyleCnt="3"/>
      <dgm:spPr/>
    </dgm:pt>
    <dgm:pt modelId="{DA03ACB9-B82F-4A28-AF7D-A73825F50151}" type="pres">
      <dgm:prSet presAssocID="{51F3AF5C-2568-41CA-81CC-545ED9D33828}" presName="hierRoot2" presStyleCnt="0">
        <dgm:presLayoutVars>
          <dgm:hierBranch val="init"/>
        </dgm:presLayoutVars>
      </dgm:prSet>
      <dgm:spPr/>
    </dgm:pt>
    <dgm:pt modelId="{D90083FC-DD5C-41BA-A93B-F59C24E9A1A8}" type="pres">
      <dgm:prSet presAssocID="{51F3AF5C-2568-41CA-81CC-545ED9D33828}" presName="rootComposite" presStyleCnt="0"/>
      <dgm:spPr/>
    </dgm:pt>
    <dgm:pt modelId="{4B76569A-1ECF-4728-8297-E53BA2F77EB5}" type="pres">
      <dgm:prSet presAssocID="{51F3AF5C-2568-41CA-81CC-545ED9D33828}" presName="rootText" presStyleLbl="node2" presStyleIdx="0" presStyleCnt="3">
        <dgm:presLayoutVars>
          <dgm:chPref val="3"/>
        </dgm:presLayoutVars>
      </dgm:prSet>
      <dgm:spPr/>
    </dgm:pt>
    <dgm:pt modelId="{A4E270FB-1F95-4B23-A403-925B8F3491CC}" type="pres">
      <dgm:prSet presAssocID="{51F3AF5C-2568-41CA-81CC-545ED9D33828}" presName="rootConnector" presStyleLbl="node2" presStyleIdx="0" presStyleCnt="3"/>
      <dgm:spPr/>
    </dgm:pt>
    <dgm:pt modelId="{52BF894B-C07F-404E-8AF7-FBD82A5952A8}" type="pres">
      <dgm:prSet presAssocID="{51F3AF5C-2568-41CA-81CC-545ED9D33828}" presName="hierChild4" presStyleCnt="0"/>
      <dgm:spPr/>
    </dgm:pt>
    <dgm:pt modelId="{E8B4BDCC-614A-4748-8A60-87549F91B0F4}" type="pres">
      <dgm:prSet presAssocID="{51F3AF5C-2568-41CA-81CC-545ED9D33828}" presName="hierChild5" presStyleCnt="0"/>
      <dgm:spPr/>
    </dgm:pt>
    <dgm:pt modelId="{C6E6D402-E416-4D40-80B8-428558101035}" type="pres">
      <dgm:prSet presAssocID="{93DD6BF4-6CF0-4985-9F2E-4EACCB60A57D}" presName="Name37" presStyleLbl="parChTrans1D2" presStyleIdx="1" presStyleCnt="3"/>
      <dgm:spPr/>
    </dgm:pt>
    <dgm:pt modelId="{A856B17E-E288-474D-8923-CC95600ACC4F}" type="pres">
      <dgm:prSet presAssocID="{EEFCEAE2-03F3-4421-95FD-0FE4A6C40A41}" presName="hierRoot2" presStyleCnt="0">
        <dgm:presLayoutVars>
          <dgm:hierBranch val="init"/>
        </dgm:presLayoutVars>
      </dgm:prSet>
      <dgm:spPr/>
    </dgm:pt>
    <dgm:pt modelId="{13A51961-E525-4825-B1BE-AF562161D9CF}" type="pres">
      <dgm:prSet presAssocID="{EEFCEAE2-03F3-4421-95FD-0FE4A6C40A41}" presName="rootComposite" presStyleCnt="0"/>
      <dgm:spPr/>
    </dgm:pt>
    <dgm:pt modelId="{FE4E58C3-741A-44DF-B846-53AD55E69975}" type="pres">
      <dgm:prSet presAssocID="{EEFCEAE2-03F3-4421-95FD-0FE4A6C40A4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B1A2AF-451F-413C-B418-7227486711D5}" type="pres">
      <dgm:prSet presAssocID="{EEFCEAE2-03F3-4421-95FD-0FE4A6C40A41}" presName="rootConnector" presStyleLbl="node2" presStyleIdx="1" presStyleCnt="3"/>
      <dgm:spPr/>
    </dgm:pt>
    <dgm:pt modelId="{630448E2-28D0-4D15-A522-2B28FB056DBC}" type="pres">
      <dgm:prSet presAssocID="{EEFCEAE2-03F3-4421-95FD-0FE4A6C40A41}" presName="hierChild4" presStyleCnt="0"/>
      <dgm:spPr/>
    </dgm:pt>
    <dgm:pt modelId="{A9FE99FE-F33A-4241-A6D8-42C69C188D00}" type="pres">
      <dgm:prSet presAssocID="{EEFCEAE2-03F3-4421-95FD-0FE4A6C40A41}" presName="hierChild5" presStyleCnt="0"/>
      <dgm:spPr/>
    </dgm:pt>
    <dgm:pt modelId="{E69F65C2-7B3F-46A2-A0AC-7C87E8FDF151}" type="pres">
      <dgm:prSet presAssocID="{7DF89277-FB4E-48A8-BDDE-98BA40478628}" presName="Name37" presStyleLbl="parChTrans1D2" presStyleIdx="2" presStyleCnt="3"/>
      <dgm:spPr/>
    </dgm:pt>
    <dgm:pt modelId="{77212F85-3B6D-4323-BF47-39C67026D033}" type="pres">
      <dgm:prSet presAssocID="{245737AF-2EE0-4E94-8905-B1871E64018E}" presName="hierRoot2" presStyleCnt="0">
        <dgm:presLayoutVars>
          <dgm:hierBranch val="init"/>
        </dgm:presLayoutVars>
      </dgm:prSet>
      <dgm:spPr/>
    </dgm:pt>
    <dgm:pt modelId="{8E009E7D-B164-4260-9894-5311978DD156}" type="pres">
      <dgm:prSet presAssocID="{245737AF-2EE0-4E94-8905-B1871E64018E}" presName="rootComposite" presStyleCnt="0"/>
      <dgm:spPr/>
    </dgm:pt>
    <dgm:pt modelId="{57E856B0-E4D4-4789-AAC5-F3E0116A65B9}" type="pres">
      <dgm:prSet presAssocID="{245737AF-2EE0-4E94-8905-B1871E64018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2315E6-32D1-4826-8A5B-E976F0579EC8}" type="pres">
      <dgm:prSet presAssocID="{245737AF-2EE0-4E94-8905-B1871E64018E}" presName="rootConnector" presStyleLbl="node2" presStyleIdx="2" presStyleCnt="3"/>
      <dgm:spPr/>
    </dgm:pt>
    <dgm:pt modelId="{2DF8B5C7-563E-45CB-BAC5-FE0A03E156CF}" type="pres">
      <dgm:prSet presAssocID="{245737AF-2EE0-4E94-8905-B1871E64018E}" presName="hierChild4" presStyleCnt="0"/>
      <dgm:spPr/>
    </dgm:pt>
    <dgm:pt modelId="{7274EB48-8ED8-4558-AD68-F30C33C36AB2}" type="pres">
      <dgm:prSet presAssocID="{245737AF-2EE0-4E94-8905-B1871E64018E}" presName="hierChild5" presStyleCnt="0"/>
      <dgm:spPr/>
    </dgm:pt>
    <dgm:pt modelId="{F3A81D37-7670-4908-B5DE-CEC2CDCE1FF1}" type="pres">
      <dgm:prSet presAssocID="{97D2D6FA-F2FA-46AC-877A-F5C59474D300}" presName="hierChild3" presStyleCnt="0"/>
      <dgm:spPr/>
    </dgm:pt>
  </dgm:ptLst>
  <dgm:cxnLst>
    <dgm:cxn modelId="{3F366E2E-2545-47EB-BDF9-805C1131BD65}" type="presOf" srcId="{7DF89277-FB4E-48A8-BDDE-98BA40478628}" destId="{E69F65C2-7B3F-46A2-A0AC-7C87E8FDF151}" srcOrd="0" destOrd="0" presId="urn:microsoft.com/office/officeart/2005/8/layout/orgChart1"/>
    <dgm:cxn modelId="{80A00A7B-979B-48ED-B805-66B8297A16FD}" type="presOf" srcId="{3782E211-5BDD-4A47-BB45-A8281D5AB8FA}" destId="{9A9229BE-B096-4927-811C-7502CEBF086C}" srcOrd="0" destOrd="0" presId="urn:microsoft.com/office/officeart/2005/8/layout/orgChart1"/>
    <dgm:cxn modelId="{8C55BE06-5377-49A5-8582-269686F862FF}" type="presOf" srcId="{0E85E60A-C6CB-4CE9-885D-F2163C05D7CB}" destId="{DE6CE3A8-0220-4E54-BF9F-B6269860C0A0}" srcOrd="0" destOrd="0" presId="urn:microsoft.com/office/officeart/2005/8/layout/orgChart1"/>
    <dgm:cxn modelId="{995C2664-5A8B-4E4E-9DAE-C6A71D7BBF9A}" type="presOf" srcId="{245737AF-2EE0-4E94-8905-B1871E64018E}" destId="{212315E6-32D1-4826-8A5B-E976F0579EC8}" srcOrd="1" destOrd="0" presId="urn:microsoft.com/office/officeart/2005/8/layout/orgChart1"/>
    <dgm:cxn modelId="{3DD31C72-1AD2-4E0E-90FC-A2C0BDDF91C7}" srcId="{97D2D6FA-F2FA-46AC-877A-F5C59474D300}" destId="{51F3AF5C-2568-41CA-81CC-545ED9D33828}" srcOrd="0" destOrd="0" parTransId="{3782E211-5BDD-4A47-BB45-A8281D5AB8FA}" sibTransId="{342E265C-DD1F-4517-8FA0-2676763813BC}"/>
    <dgm:cxn modelId="{B253B233-A5B6-4011-90D5-24317AC96BB6}" srcId="{97D2D6FA-F2FA-46AC-877A-F5C59474D300}" destId="{EEFCEAE2-03F3-4421-95FD-0FE4A6C40A41}" srcOrd="1" destOrd="0" parTransId="{93DD6BF4-6CF0-4985-9F2E-4EACCB60A57D}" sibTransId="{DDADC204-63D4-455F-B90A-78982D8ED757}"/>
    <dgm:cxn modelId="{57DAEBCA-7013-47A7-BF1E-353C41268D66}" type="presOf" srcId="{EEFCEAE2-03F3-4421-95FD-0FE4A6C40A41}" destId="{5FB1A2AF-451F-413C-B418-7227486711D5}" srcOrd="1" destOrd="0" presId="urn:microsoft.com/office/officeart/2005/8/layout/orgChart1"/>
    <dgm:cxn modelId="{8B45502F-EA10-4A14-950E-A36695D5C287}" srcId="{97D2D6FA-F2FA-46AC-877A-F5C59474D300}" destId="{245737AF-2EE0-4E94-8905-B1871E64018E}" srcOrd="2" destOrd="0" parTransId="{7DF89277-FB4E-48A8-BDDE-98BA40478628}" sibTransId="{FF0D14BD-7203-46B0-9A0B-516ED1FA75E2}"/>
    <dgm:cxn modelId="{33D5ED65-F0EC-43A2-9AE9-A37BA0AB6718}" type="presOf" srcId="{51F3AF5C-2568-41CA-81CC-545ED9D33828}" destId="{A4E270FB-1F95-4B23-A403-925B8F3491CC}" srcOrd="1" destOrd="0" presId="urn:microsoft.com/office/officeart/2005/8/layout/orgChart1"/>
    <dgm:cxn modelId="{E9D82347-EC81-4D37-8327-3E7453B4E54C}" srcId="{0E85E60A-C6CB-4CE9-885D-F2163C05D7CB}" destId="{97D2D6FA-F2FA-46AC-877A-F5C59474D300}" srcOrd="0" destOrd="0" parTransId="{6833C31E-5844-4CA5-8EA9-7917B5A594E7}" sibTransId="{1DD4464D-056F-4975-8DBF-41109F3BC330}"/>
    <dgm:cxn modelId="{8CA687FA-F038-4A48-A196-1A9179EC21E0}" type="presOf" srcId="{97D2D6FA-F2FA-46AC-877A-F5C59474D300}" destId="{C1CA89B6-9BF1-40D0-875E-2FB2EFF4044E}" srcOrd="0" destOrd="0" presId="urn:microsoft.com/office/officeart/2005/8/layout/orgChart1"/>
    <dgm:cxn modelId="{71669F7E-2DCB-4EC5-91D3-96AEC11D095B}" type="presOf" srcId="{97D2D6FA-F2FA-46AC-877A-F5C59474D300}" destId="{2D75AF0F-FC6A-4302-9BBC-83B4FA786D60}" srcOrd="1" destOrd="0" presId="urn:microsoft.com/office/officeart/2005/8/layout/orgChart1"/>
    <dgm:cxn modelId="{C5D7F5ED-4A79-46D2-80E0-DA6F07AB7959}" type="presOf" srcId="{EEFCEAE2-03F3-4421-95FD-0FE4A6C40A41}" destId="{FE4E58C3-741A-44DF-B846-53AD55E69975}" srcOrd="0" destOrd="0" presId="urn:microsoft.com/office/officeart/2005/8/layout/orgChart1"/>
    <dgm:cxn modelId="{BC70E9EF-B766-4927-A7A1-1DBADD3B6BD8}" type="presOf" srcId="{51F3AF5C-2568-41CA-81CC-545ED9D33828}" destId="{4B76569A-1ECF-4728-8297-E53BA2F77EB5}" srcOrd="0" destOrd="0" presId="urn:microsoft.com/office/officeart/2005/8/layout/orgChart1"/>
    <dgm:cxn modelId="{3EA0A3BE-278B-4E49-98EE-AC3664368050}" type="presOf" srcId="{245737AF-2EE0-4E94-8905-B1871E64018E}" destId="{57E856B0-E4D4-4789-AAC5-F3E0116A65B9}" srcOrd="0" destOrd="0" presId="urn:microsoft.com/office/officeart/2005/8/layout/orgChart1"/>
    <dgm:cxn modelId="{3F40618C-FF1B-4C69-BBC4-2E4DE7F37BF6}" type="presOf" srcId="{93DD6BF4-6CF0-4985-9F2E-4EACCB60A57D}" destId="{C6E6D402-E416-4D40-80B8-428558101035}" srcOrd="0" destOrd="0" presId="urn:microsoft.com/office/officeart/2005/8/layout/orgChart1"/>
    <dgm:cxn modelId="{426E8865-B1A7-40E4-858A-E1F015EC2D9E}" type="presParOf" srcId="{DE6CE3A8-0220-4E54-BF9F-B6269860C0A0}" destId="{4A5374CF-84C2-4F30-B779-4590259D904E}" srcOrd="0" destOrd="0" presId="urn:microsoft.com/office/officeart/2005/8/layout/orgChart1"/>
    <dgm:cxn modelId="{1B82E8E2-851E-41C9-AF3B-892239526047}" type="presParOf" srcId="{4A5374CF-84C2-4F30-B779-4590259D904E}" destId="{60313967-7D3A-40EA-91DB-3A247AEFF009}" srcOrd="0" destOrd="0" presId="urn:microsoft.com/office/officeart/2005/8/layout/orgChart1"/>
    <dgm:cxn modelId="{A749CDC3-5032-4A72-8B6A-85D717BAB62F}" type="presParOf" srcId="{60313967-7D3A-40EA-91DB-3A247AEFF009}" destId="{C1CA89B6-9BF1-40D0-875E-2FB2EFF4044E}" srcOrd="0" destOrd="0" presId="urn:microsoft.com/office/officeart/2005/8/layout/orgChart1"/>
    <dgm:cxn modelId="{39344BEA-86BA-47D3-B0DC-18FE8040A301}" type="presParOf" srcId="{60313967-7D3A-40EA-91DB-3A247AEFF009}" destId="{2D75AF0F-FC6A-4302-9BBC-83B4FA786D60}" srcOrd="1" destOrd="0" presId="urn:microsoft.com/office/officeart/2005/8/layout/orgChart1"/>
    <dgm:cxn modelId="{FDF39D41-4010-4906-85B2-C7D8938C0185}" type="presParOf" srcId="{4A5374CF-84C2-4F30-B779-4590259D904E}" destId="{64FC4AA3-2891-4574-8934-B9B0EF621B2D}" srcOrd="1" destOrd="0" presId="urn:microsoft.com/office/officeart/2005/8/layout/orgChart1"/>
    <dgm:cxn modelId="{D537BE97-84FA-48B0-B1FA-B872A40DDD33}" type="presParOf" srcId="{64FC4AA3-2891-4574-8934-B9B0EF621B2D}" destId="{9A9229BE-B096-4927-811C-7502CEBF086C}" srcOrd="0" destOrd="0" presId="urn:microsoft.com/office/officeart/2005/8/layout/orgChart1"/>
    <dgm:cxn modelId="{39E3CB1E-C1B8-4F91-A230-BA68CCBD220B}" type="presParOf" srcId="{64FC4AA3-2891-4574-8934-B9B0EF621B2D}" destId="{DA03ACB9-B82F-4A28-AF7D-A73825F50151}" srcOrd="1" destOrd="0" presId="urn:microsoft.com/office/officeart/2005/8/layout/orgChart1"/>
    <dgm:cxn modelId="{88F70B7F-83C5-40C2-B709-9FD23B4732E5}" type="presParOf" srcId="{DA03ACB9-B82F-4A28-AF7D-A73825F50151}" destId="{D90083FC-DD5C-41BA-A93B-F59C24E9A1A8}" srcOrd="0" destOrd="0" presId="urn:microsoft.com/office/officeart/2005/8/layout/orgChart1"/>
    <dgm:cxn modelId="{76C1C498-AD7A-4DE5-A20F-F021CA5B2F82}" type="presParOf" srcId="{D90083FC-DD5C-41BA-A93B-F59C24E9A1A8}" destId="{4B76569A-1ECF-4728-8297-E53BA2F77EB5}" srcOrd="0" destOrd="0" presId="urn:microsoft.com/office/officeart/2005/8/layout/orgChart1"/>
    <dgm:cxn modelId="{1D9D65F6-3F50-492B-8306-86156DA52EB8}" type="presParOf" srcId="{D90083FC-DD5C-41BA-A93B-F59C24E9A1A8}" destId="{A4E270FB-1F95-4B23-A403-925B8F3491CC}" srcOrd="1" destOrd="0" presId="urn:microsoft.com/office/officeart/2005/8/layout/orgChart1"/>
    <dgm:cxn modelId="{6CA28141-3346-45B7-BAD0-96692044A5B2}" type="presParOf" srcId="{DA03ACB9-B82F-4A28-AF7D-A73825F50151}" destId="{52BF894B-C07F-404E-8AF7-FBD82A5952A8}" srcOrd="1" destOrd="0" presId="urn:microsoft.com/office/officeart/2005/8/layout/orgChart1"/>
    <dgm:cxn modelId="{4E1B9045-A82C-45CD-A2A6-7BC91DBB0E37}" type="presParOf" srcId="{DA03ACB9-B82F-4A28-AF7D-A73825F50151}" destId="{E8B4BDCC-614A-4748-8A60-87549F91B0F4}" srcOrd="2" destOrd="0" presId="urn:microsoft.com/office/officeart/2005/8/layout/orgChart1"/>
    <dgm:cxn modelId="{CCB7A414-B714-47D2-8144-2CB935D1AAFE}" type="presParOf" srcId="{64FC4AA3-2891-4574-8934-B9B0EF621B2D}" destId="{C6E6D402-E416-4D40-80B8-428558101035}" srcOrd="2" destOrd="0" presId="urn:microsoft.com/office/officeart/2005/8/layout/orgChart1"/>
    <dgm:cxn modelId="{5EED497C-F1DB-4FB8-8F04-4032BCA06145}" type="presParOf" srcId="{64FC4AA3-2891-4574-8934-B9B0EF621B2D}" destId="{A856B17E-E288-474D-8923-CC95600ACC4F}" srcOrd="3" destOrd="0" presId="urn:microsoft.com/office/officeart/2005/8/layout/orgChart1"/>
    <dgm:cxn modelId="{4269010D-0BD9-4564-9AB0-F2AC761BDB69}" type="presParOf" srcId="{A856B17E-E288-474D-8923-CC95600ACC4F}" destId="{13A51961-E525-4825-B1BE-AF562161D9CF}" srcOrd="0" destOrd="0" presId="urn:microsoft.com/office/officeart/2005/8/layout/orgChart1"/>
    <dgm:cxn modelId="{7F73B1BF-5FF9-43CB-B02C-99CB4996C770}" type="presParOf" srcId="{13A51961-E525-4825-B1BE-AF562161D9CF}" destId="{FE4E58C3-741A-44DF-B846-53AD55E69975}" srcOrd="0" destOrd="0" presId="urn:microsoft.com/office/officeart/2005/8/layout/orgChart1"/>
    <dgm:cxn modelId="{DFBE7F9F-268F-449D-BDF1-7276B8EEED37}" type="presParOf" srcId="{13A51961-E525-4825-B1BE-AF562161D9CF}" destId="{5FB1A2AF-451F-413C-B418-7227486711D5}" srcOrd="1" destOrd="0" presId="urn:microsoft.com/office/officeart/2005/8/layout/orgChart1"/>
    <dgm:cxn modelId="{BBBA081E-EBE7-4A86-ADE5-6E066CF2F310}" type="presParOf" srcId="{A856B17E-E288-474D-8923-CC95600ACC4F}" destId="{630448E2-28D0-4D15-A522-2B28FB056DBC}" srcOrd="1" destOrd="0" presId="urn:microsoft.com/office/officeart/2005/8/layout/orgChart1"/>
    <dgm:cxn modelId="{438073AE-B7E1-44BB-85B7-484CA9DEBF2D}" type="presParOf" srcId="{A856B17E-E288-474D-8923-CC95600ACC4F}" destId="{A9FE99FE-F33A-4241-A6D8-42C69C188D00}" srcOrd="2" destOrd="0" presId="urn:microsoft.com/office/officeart/2005/8/layout/orgChart1"/>
    <dgm:cxn modelId="{58981A01-6BD8-480C-96FA-578AE03ACF78}" type="presParOf" srcId="{64FC4AA3-2891-4574-8934-B9B0EF621B2D}" destId="{E69F65C2-7B3F-46A2-A0AC-7C87E8FDF151}" srcOrd="4" destOrd="0" presId="urn:microsoft.com/office/officeart/2005/8/layout/orgChart1"/>
    <dgm:cxn modelId="{E3AACED7-3003-4205-9F6F-A3EF6747BF94}" type="presParOf" srcId="{64FC4AA3-2891-4574-8934-B9B0EF621B2D}" destId="{77212F85-3B6D-4323-BF47-39C67026D033}" srcOrd="5" destOrd="0" presId="urn:microsoft.com/office/officeart/2005/8/layout/orgChart1"/>
    <dgm:cxn modelId="{97B2CF3D-3B25-43CE-938A-1D00B7FFC6D0}" type="presParOf" srcId="{77212F85-3B6D-4323-BF47-39C67026D033}" destId="{8E009E7D-B164-4260-9894-5311978DD156}" srcOrd="0" destOrd="0" presId="urn:microsoft.com/office/officeart/2005/8/layout/orgChart1"/>
    <dgm:cxn modelId="{99F65660-DAEB-47C6-A2C3-F767CFD21124}" type="presParOf" srcId="{8E009E7D-B164-4260-9894-5311978DD156}" destId="{57E856B0-E4D4-4789-AAC5-F3E0116A65B9}" srcOrd="0" destOrd="0" presId="urn:microsoft.com/office/officeart/2005/8/layout/orgChart1"/>
    <dgm:cxn modelId="{9AE4F5D8-1D45-4948-909D-FF89B19C79D6}" type="presParOf" srcId="{8E009E7D-B164-4260-9894-5311978DD156}" destId="{212315E6-32D1-4826-8A5B-E976F0579EC8}" srcOrd="1" destOrd="0" presId="urn:microsoft.com/office/officeart/2005/8/layout/orgChart1"/>
    <dgm:cxn modelId="{C0DB6105-32E2-4891-8594-C440C5DC8AD5}" type="presParOf" srcId="{77212F85-3B6D-4323-BF47-39C67026D033}" destId="{2DF8B5C7-563E-45CB-BAC5-FE0A03E156CF}" srcOrd="1" destOrd="0" presId="urn:microsoft.com/office/officeart/2005/8/layout/orgChart1"/>
    <dgm:cxn modelId="{5347F3EF-C12A-493D-84DA-0760C51848A6}" type="presParOf" srcId="{77212F85-3B6D-4323-BF47-39C67026D033}" destId="{7274EB48-8ED8-4558-AD68-F30C33C36AB2}" srcOrd="2" destOrd="0" presId="urn:microsoft.com/office/officeart/2005/8/layout/orgChart1"/>
    <dgm:cxn modelId="{17C90AEA-0768-4C3C-A705-30D3B1A9D54C}" type="presParOf" srcId="{4A5374CF-84C2-4F30-B779-4590259D904E}" destId="{F3A81D37-7670-4908-B5DE-CEC2CDCE1F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AE2474-C3AF-41B9-A184-BFEEFEF587C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06F233-45DD-4F8C-B97D-EC4ED9C1EB6A}">
      <dgm:prSet/>
      <dgm:spPr/>
      <dgm:t>
        <a:bodyPr/>
        <a:lstStyle/>
        <a:p>
          <a:r>
            <a:rPr lang="ru-RU" dirty="0" smtClean="0"/>
            <a:t>Форма державного устрою</a:t>
          </a:r>
          <a:endParaRPr lang="ru-RU" dirty="0"/>
        </a:p>
      </dgm:t>
    </dgm:pt>
    <dgm:pt modelId="{B88308A0-5037-4929-8DDB-730F810960CF}" type="parTrans" cxnId="{8CDD9E39-F157-46F6-9A11-45F28F195D0A}">
      <dgm:prSet/>
      <dgm:spPr/>
      <dgm:t>
        <a:bodyPr/>
        <a:lstStyle/>
        <a:p>
          <a:endParaRPr lang="ru-RU"/>
        </a:p>
      </dgm:t>
    </dgm:pt>
    <dgm:pt modelId="{CD8CD040-895A-4058-B0AC-0E2A72930FA0}" type="sibTrans" cxnId="{8CDD9E39-F157-46F6-9A11-45F28F195D0A}">
      <dgm:prSet/>
      <dgm:spPr/>
      <dgm:t>
        <a:bodyPr/>
        <a:lstStyle/>
        <a:p>
          <a:endParaRPr lang="ru-RU"/>
        </a:p>
      </dgm:t>
    </dgm:pt>
    <dgm:pt modelId="{DC307E70-8D8F-4B3D-9063-406A7AFF3627}">
      <dgm:prSet/>
      <dgm:spPr/>
      <dgm:t>
        <a:bodyPr/>
        <a:lstStyle/>
        <a:p>
          <a:r>
            <a:rPr lang="uk-UA" dirty="0" smtClean="0"/>
            <a:t>унітарна</a:t>
          </a:r>
          <a:endParaRPr lang="ru-RU" dirty="0"/>
        </a:p>
      </dgm:t>
    </dgm:pt>
    <dgm:pt modelId="{81D1E3AF-8B96-405F-9BB2-64648471016C}" type="parTrans" cxnId="{ED6F18D0-834F-4E1E-A76C-EEAF4E3059DF}">
      <dgm:prSet/>
      <dgm:spPr/>
    </dgm:pt>
    <dgm:pt modelId="{1109BD33-EFB5-4A7A-9015-7CDBFE9D08F7}" type="sibTrans" cxnId="{ED6F18D0-834F-4E1E-A76C-EEAF4E3059DF}">
      <dgm:prSet/>
      <dgm:spPr/>
    </dgm:pt>
    <dgm:pt modelId="{2438DC7E-6A9A-4F5F-8331-4A3771240554}">
      <dgm:prSet/>
      <dgm:spPr/>
      <dgm:t>
        <a:bodyPr/>
        <a:lstStyle/>
        <a:p>
          <a:r>
            <a:rPr lang="uk-UA" dirty="0" smtClean="0"/>
            <a:t>складна</a:t>
          </a:r>
          <a:endParaRPr lang="ru-RU" dirty="0"/>
        </a:p>
      </dgm:t>
    </dgm:pt>
    <dgm:pt modelId="{06F8AEA1-761E-4FF1-B1E0-3F542D4B42D1}" type="parTrans" cxnId="{D8911E5E-ECEE-479D-896A-433CBF5670E0}">
      <dgm:prSet/>
      <dgm:spPr/>
    </dgm:pt>
    <dgm:pt modelId="{5DFBA06E-1684-44E6-9E83-94A8EB3ACC82}" type="sibTrans" cxnId="{D8911E5E-ECEE-479D-896A-433CBF5670E0}">
      <dgm:prSet/>
      <dgm:spPr/>
    </dgm:pt>
    <dgm:pt modelId="{11FBD37B-F275-4DFB-B87B-91D19B98DEA0}" type="pres">
      <dgm:prSet presAssocID="{CBAE2474-C3AF-41B9-A184-BFEEFEF587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23CDF8-8969-4A7C-B0D4-E3A3241674A2}" type="pres">
      <dgm:prSet presAssocID="{6F06F233-45DD-4F8C-B97D-EC4ED9C1EB6A}" presName="hierRoot1" presStyleCnt="0">
        <dgm:presLayoutVars>
          <dgm:hierBranch val="init"/>
        </dgm:presLayoutVars>
      </dgm:prSet>
      <dgm:spPr/>
    </dgm:pt>
    <dgm:pt modelId="{6C7F53B9-89AE-46FD-B0DA-486F22A2FBBF}" type="pres">
      <dgm:prSet presAssocID="{6F06F233-45DD-4F8C-B97D-EC4ED9C1EB6A}" presName="rootComposite1" presStyleCnt="0"/>
      <dgm:spPr/>
    </dgm:pt>
    <dgm:pt modelId="{D427FD85-939B-4849-BDF1-42008E63C8FC}" type="pres">
      <dgm:prSet presAssocID="{6F06F233-45DD-4F8C-B97D-EC4ED9C1EB6A}" presName="rootText1" presStyleLbl="node0" presStyleIdx="0" presStyleCnt="1" custLinFactNeighborX="-805" custLinFactNeighborY="-20891">
        <dgm:presLayoutVars>
          <dgm:chPref val="3"/>
        </dgm:presLayoutVars>
      </dgm:prSet>
      <dgm:spPr/>
    </dgm:pt>
    <dgm:pt modelId="{038C53B0-D7D0-4AD6-8FC7-EADC4E535ED5}" type="pres">
      <dgm:prSet presAssocID="{6F06F233-45DD-4F8C-B97D-EC4ED9C1EB6A}" presName="rootConnector1" presStyleLbl="node1" presStyleIdx="0" presStyleCnt="0"/>
      <dgm:spPr/>
    </dgm:pt>
    <dgm:pt modelId="{539E28D0-056E-40F0-8461-3269E2D8CCE6}" type="pres">
      <dgm:prSet presAssocID="{6F06F233-45DD-4F8C-B97D-EC4ED9C1EB6A}" presName="hierChild2" presStyleCnt="0"/>
      <dgm:spPr/>
    </dgm:pt>
    <dgm:pt modelId="{D730DD1E-85DF-4EB8-B005-C222BF41C616}" type="pres">
      <dgm:prSet presAssocID="{81D1E3AF-8B96-405F-9BB2-64648471016C}" presName="Name37" presStyleLbl="parChTrans1D2" presStyleIdx="0" presStyleCnt="2"/>
      <dgm:spPr/>
    </dgm:pt>
    <dgm:pt modelId="{558F29FA-3559-49C1-97C0-4997F70F53A3}" type="pres">
      <dgm:prSet presAssocID="{DC307E70-8D8F-4B3D-9063-406A7AFF3627}" presName="hierRoot2" presStyleCnt="0">
        <dgm:presLayoutVars>
          <dgm:hierBranch val="init"/>
        </dgm:presLayoutVars>
      </dgm:prSet>
      <dgm:spPr/>
    </dgm:pt>
    <dgm:pt modelId="{F3F2CB5D-5F85-493C-8D2B-BB19EAB3BE0B}" type="pres">
      <dgm:prSet presAssocID="{DC307E70-8D8F-4B3D-9063-406A7AFF3627}" presName="rootComposite" presStyleCnt="0"/>
      <dgm:spPr/>
    </dgm:pt>
    <dgm:pt modelId="{F254426F-37A5-42D8-9F3D-CFC3480272A5}" type="pres">
      <dgm:prSet presAssocID="{DC307E70-8D8F-4B3D-9063-406A7AFF3627}" presName="rootText" presStyleLbl="node2" presStyleIdx="0" presStyleCnt="2">
        <dgm:presLayoutVars>
          <dgm:chPref val="3"/>
        </dgm:presLayoutVars>
      </dgm:prSet>
      <dgm:spPr/>
    </dgm:pt>
    <dgm:pt modelId="{2F93B3CD-4E7B-4630-8CB8-13E89C96D2AF}" type="pres">
      <dgm:prSet presAssocID="{DC307E70-8D8F-4B3D-9063-406A7AFF3627}" presName="rootConnector" presStyleLbl="node2" presStyleIdx="0" presStyleCnt="2"/>
      <dgm:spPr/>
    </dgm:pt>
    <dgm:pt modelId="{CBF2B94B-BA99-418E-9EBF-802F3550AB1E}" type="pres">
      <dgm:prSet presAssocID="{DC307E70-8D8F-4B3D-9063-406A7AFF3627}" presName="hierChild4" presStyleCnt="0"/>
      <dgm:spPr/>
    </dgm:pt>
    <dgm:pt modelId="{5F5FB4A4-6257-4753-8797-8016C2D97803}" type="pres">
      <dgm:prSet presAssocID="{DC307E70-8D8F-4B3D-9063-406A7AFF3627}" presName="hierChild5" presStyleCnt="0"/>
      <dgm:spPr/>
    </dgm:pt>
    <dgm:pt modelId="{513BC53B-9773-460C-B524-D73F1471390E}" type="pres">
      <dgm:prSet presAssocID="{06F8AEA1-761E-4FF1-B1E0-3F542D4B42D1}" presName="Name37" presStyleLbl="parChTrans1D2" presStyleIdx="1" presStyleCnt="2"/>
      <dgm:spPr/>
    </dgm:pt>
    <dgm:pt modelId="{9AC1420F-400E-4844-94CB-9F26D5B988EA}" type="pres">
      <dgm:prSet presAssocID="{2438DC7E-6A9A-4F5F-8331-4A3771240554}" presName="hierRoot2" presStyleCnt="0">
        <dgm:presLayoutVars>
          <dgm:hierBranch val="init"/>
        </dgm:presLayoutVars>
      </dgm:prSet>
      <dgm:spPr/>
    </dgm:pt>
    <dgm:pt modelId="{E9F07EB7-74DA-4423-87E2-FE2D6BD719C9}" type="pres">
      <dgm:prSet presAssocID="{2438DC7E-6A9A-4F5F-8331-4A3771240554}" presName="rootComposite" presStyleCnt="0"/>
      <dgm:spPr/>
    </dgm:pt>
    <dgm:pt modelId="{40BFB2A0-EFCA-4D4A-8402-C06AA2C54D6F}" type="pres">
      <dgm:prSet presAssocID="{2438DC7E-6A9A-4F5F-8331-4A3771240554}" presName="rootText" presStyleLbl="node2" presStyleIdx="1" presStyleCnt="2">
        <dgm:presLayoutVars>
          <dgm:chPref val="3"/>
        </dgm:presLayoutVars>
      </dgm:prSet>
      <dgm:spPr/>
    </dgm:pt>
    <dgm:pt modelId="{A3AA6FD7-2E3D-47B1-8931-589C62B6A9A5}" type="pres">
      <dgm:prSet presAssocID="{2438DC7E-6A9A-4F5F-8331-4A3771240554}" presName="rootConnector" presStyleLbl="node2" presStyleIdx="1" presStyleCnt="2"/>
      <dgm:spPr/>
    </dgm:pt>
    <dgm:pt modelId="{C9233670-842A-4E17-B838-50ECA1248840}" type="pres">
      <dgm:prSet presAssocID="{2438DC7E-6A9A-4F5F-8331-4A3771240554}" presName="hierChild4" presStyleCnt="0"/>
      <dgm:spPr/>
    </dgm:pt>
    <dgm:pt modelId="{93EC1352-2FF0-4576-A989-268BFD1EA6DA}" type="pres">
      <dgm:prSet presAssocID="{2438DC7E-6A9A-4F5F-8331-4A3771240554}" presName="hierChild5" presStyleCnt="0"/>
      <dgm:spPr/>
    </dgm:pt>
    <dgm:pt modelId="{58B7F03B-942F-4DF2-AEB5-75208033ADD7}" type="pres">
      <dgm:prSet presAssocID="{6F06F233-45DD-4F8C-B97D-EC4ED9C1EB6A}" presName="hierChild3" presStyleCnt="0"/>
      <dgm:spPr/>
    </dgm:pt>
  </dgm:ptLst>
  <dgm:cxnLst>
    <dgm:cxn modelId="{0853C43E-44CC-4A58-A0C5-5AC281BC18A4}" type="presOf" srcId="{DC307E70-8D8F-4B3D-9063-406A7AFF3627}" destId="{2F93B3CD-4E7B-4630-8CB8-13E89C96D2AF}" srcOrd="1" destOrd="0" presId="urn:microsoft.com/office/officeart/2005/8/layout/orgChart1"/>
    <dgm:cxn modelId="{1399EB1F-70AA-4CE5-85A5-0696CD83A93A}" type="presOf" srcId="{2438DC7E-6A9A-4F5F-8331-4A3771240554}" destId="{40BFB2A0-EFCA-4D4A-8402-C06AA2C54D6F}" srcOrd="0" destOrd="0" presId="urn:microsoft.com/office/officeart/2005/8/layout/orgChart1"/>
    <dgm:cxn modelId="{79E344D7-8791-43FA-BC4E-16A802711497}" type="presOf" srcId="{2438DC7E-6A9A-4F5F-8331-4A3771240554}" destId="{A3AA6FD7-2E3D-47B1-8931-589C62B6A9A5}" srcOrd="1" destOrd="0" presId="urn:microsoft.com/office/officeart/2005/8/layout/orgChart1"/>
    <dgm:cxn modelId="{95681D01-A34B-49E9-8EFB-3EFBC8E803B2}" type="presOf" srcId="{6F06F233-45DD-4F8C-B97D-EC4ED9C1EB6A}" destId="{038C53B0-D7D0-4AD6-8FC7-EADC4E535ED5}" srcOrd="1" destOrd="0" presId="urn:microsoft.com/office/officeart/2005/8/layout/orgChart1"/>
    <dgm:cxn modelId="{8CDD9E39-F157-46F6-9A11-45F28F195D0A}" srcId="{CBAE2474-C3AF-41B9-A184-BFEEFEF587CD}" destId="{6F06F233-45DD-4F8C-B97D-EC4ED9C1EB6A}" srcOrd="0" destOrd="0" parTransId="{B88308A0-5037-4929-8DDB-730F810960CF}" sibTransId="{CD8CD040-895A-4058-B0AC-0E2A72930FA0}"/>
    <dgm:cxn modelId="{A6217B17-F5F9-4F25-A874-C733257C5092}" type="presOf" srcId="{DC307E70-8D8F-4B3D-9063-406A7AFF3627}" destId="{F254426F-37A5-42D8-9F3D-CFC3480272A5}" srcOrd="0" destOrd="0" presId="urn:microsoft.com/office/officeart/2005/8/layout/orgChart1"/>
    <dgm:cxn modelId="{BD22E214-B7FB-4C3A-8DF1-B878551D4DE5}" type="presOf" srcId="{06F8AEA1-761E-4FF1-B1E0-3F542D4B42D1}" destId="{513BC53B-9773-460C-B524-D73F1471390E}" srcOrd="0" destOrd="0" presId="urn:microsoft.com/office/officeart/2005/8/layout/orgChart1"/>
    <dgm:cxn modelId="{5FAE00AE-EFBF-4596-ACD6-BE11BABDCC1F}" type="presOf" srcId="{6F06F233-45DD-4F8C-B97D-EC4ED9C1EB6A}" destId="{D427FD85-939B-4849-BDF1-42008E63C8FC}" srcOrd="0" destOrd="0" presId="urn:microsoft.com/office/officeart/2005/8/layout/orgChart1"/>
    <dgm:cxn modelId="{ABC91C45-D8D3-43C3-BAAD-2CD8C05AF09B}" type="presOf" srcId="{CBAE2474-C3AF-41B9-A184-BFEEFEF587CD}" destId="{11FBD37B-F275-4DFB-B87B-91D19B98DEA0}" srcOrd="0" destOrd="0" presId="urn:microsoft.com/office/officeart/2005/8/layout/orgChart1"/>
    <dgm:cxn modelId="{ED6F18D0-834F-4E1E-A76C-EEAF4E3059DF}" srcId="{6F06F233-45DD-4F8C-B97D-EC4ED9C1EB6A}" destId="{DC307E70-8D8F-4B3D-9063-406A7AFF3627}" srcOrd="0" destOrd="0" parTransId="{81D1E3AF-8B96-405F-9BB2-64648471016C}" sibTransId="{1109BD33-EFB5-4A7A-9015-7CDBFE9D08F7}"/>
    <dgm:cxn modelId="{D8911E5E-ECEE-479D-896A-433CBF5670E0}" srcId="{6F06F233-45DD-4F8C-B97D-EC4ED9C1EB6A}" destId="{2438DC7E-6A9A-4F5F-8331-4A3771240554}" srcOrd="1" destOrd="0" parTransId="{06F8AEA1-761E-4FF1-B1E0-3F542D4B42D1}" sibTransId="{5DFBA06E-1684-44E6-9E83-94A8EB3ACC82}"/>
    <dgm:cxn modelId="{8CB5A14F-C5DF-4DB7-A1CA-7DC08CAC78EA}" type="presOf" srcId="{81D1E3AF-8B96-405F-9BB2-64648471016C}" destId="{D730DD1E-85DF-4EB8-B005-C222BF41C616}" srcOrd="0" destOrd="0" presId="urn:microsoft.com/office/officeart/2005/8/layout/orgChart1"/>
    <dgm:cxn modelId="{9D027F02-A286-4CE1-8CD9-49F6AC6D1C3B}" type="presParOf" srcId="{11FBD37B-F275-4DFB-B87B-91D19B98DEA0}" destId="{2823CDF8-8969-4A7C-B0D4-E3A3241674A2}" srcOrd="0" destOrd="0" presId="urn:microsoft.com/office/officeart/2005/8/layout/orgChart1"/>
    <dgm:cxn modelId="{EA77058A-B0E6-4CFB-AE91-1501959805B7}" type="presParOf" srcId="{2823CDF8-8969-4A7C-B0D4-E3A3241674A2}" destId="{6C7F53B9-89AE-46FD-B0DA-486F22A2FBBF}" srcOrd="0" destOrd="0" presId="urn:microsoft.com/office/officeart/2005/8/layout/orgChart1"/>
    <dgm:cxn modelId="{8DE4459A-4041-4178-B9D2-5F647F54077D}" type="presParOf" srcId="{6C7F53B9-89AE-46FD-B0DA-486F22A2FBBF}" destId="{D427FD85-939B-4849-BDF1-42008E63C8FC}" srcOrd="0" destOrd="0" presId="urn:microsoft.com/office/officeart/2005/8/layout/orgChart1"/>
    <dgm:cxn modelId="{919F6B54-5ACD-42F8-9F86-69C5860F41FB}" type="presParOf" srcId="{6C7F53B9-89AE-46FD-B0DA-486F22A2FBBF}" destId="{038C53B0-D7D0-4AD6-8FC7-EADC4E535ED5}" srcOrd="1" destOrd="0" presId="urn:microsoft.com/office/officeart/2005/8/layout/orgChart1"/>
    <dgm:cxn modelId="{74E86A8E-B346-4F91-8D6C-59FC0CC0B469}" type="presParOf" srcId="{2823CDF8-8969-4A7C-B0D4-E3A3241674A2}" destId="{539E28D0-056E-40F0-8461-3269E2D8CCE6}" srcOrd="1" destOrd="0" presId="urn:microsoft.com/office/officeart/2005/8/layout/orgChart1"/>
    <dgm:cxn modelId="{EDA5693E-F925-4388-90BF-6960E2BDCA51}" type="presParOf" srcId="{539E28D0-056E-40F0-8461-3269E2D8CCE6}" destId="{D730DD1E-85DF-4EB8-B005-C222BF41C616}" srcOrd="0" destOrd="0" presId="urn:microsoft.com/office/officeart/2005/8/layout/orgChart1"/>
    <dgm:cxn modelId="{734A3FB1-7BAD-4114-B5BA-689995D3BA42}" type="presParOf" srcId="{539E28D0-056E-40F0-8461-3269E2D8CCE6}" destId="{558F29FA-3559-49C1-97C0-4997F70F53A3}" srcOrd="1" destOrd="0" presId="urn:microsoft.com/office/officeart/2005/8/layout/orgChart1"/>
    <dgm:cxn modelId="{4C8BC38B-1C97-46D8-A50D-94E69B3BE321}" type="presParOf" srcId="{558F29FA-3559-49C1-97C0-4997F70F53A3}" destId="{F3F2CB5D-5F85-493C-8D2B-BB19EAB3BE0B}" srcOrd="0" destOrd="0" presId="urn:microsoft.com/office/officeart/2005/8/layout/orgChart1"/>
    <dgm:cxn modelId="{F4B7DF5B-70F4-4BF6-8FC7-968C3917F0A9}" type="presParOf" srcId="{F3F2CB5D-5F85-493C-8D2B-BB19EAB3BE0B}" destId="{F254426F-37A5-42D8-9F3D-CFC3480272A5}" srcOrd="0" destOrd="0" presId="urn:microsoft.com/office/officeart/2005/8/layout/orgChart1"/>
    <dgm:cxn modelId="{F1A1F05D-4A6B-4B4A-9A92-3931DE1928F8}" type="presParOf" srcId="{F3F2CB5D-5F85-493C-8D2B-BB19EAB3BE0B}" destId="{2F93B3CD-4E7B-4630-8CB8-13E89C96D2AF}" srcOrd="1" destOrd="0" presId="urn:microsoft.com/office/officeart/2005/8/layout/orgChart1"/>
    <dgm:cxn modelId="{12EC30AE-46CE-4D57-B49D-FEDBA7218017}" type="presParOf" srcId="{558F29FA-3559-49C1-97C0-4997F70F53A3}" destId="{CBF2B94B-BA99-418E-9EBF-802F3550AB1E}" srcOrd="1" destOrd="0" presId="urn:microsoft.com/office/officeart/2005/8/layout/orgChart1"/>
    <dgm:cxn modelId="{9CAAAC5F-DF3A-498A-9B8E-6CEAF98201C1}" type="presParOf" srcId="{558F29FA-3559-49C1-97C0-4997F70F53A3}" destId="{5F5FB4A4-6257-4753-8797-8016C2D97803}" srcOrd="2" destOrd="0" presId="urn:microsoft.com/office/officeart/2005/8/layout/orgChart1"/>
    <dgm:cxn modelId="{1D5A0A06-32AA-4C73-BEE6-172FE6BB41BA}" type="presParOf" srcId="{539E28D0-056E-40F0-8461-3269E2D8CCE6}" destId="{513BC53B-9773-460C-B524-D73F1471390E}" srcOrd="2" destOrd="0" presId="urn:microsoft.com/office/officeart/2005/8/layout/orgChart1"/>
    <dgm:cxn modelId="{51882358-80B2-4DF1-99EA-92E5972BC9A7}" type="presParOf" srcId="{539E28D0-056E-40F0-8461-3269E2D8CCE6}" destId="{9AC1420F-400E-4844-94CB-9F26D5B988EA}" srcOrd="3" destOrd="0" presId="urn:microsoft.com/office/officeart/2005/8/layout/orgChart1"/>
    <dgm:cxn modelId="{EAA231BE-DA1E-4AD0-B0FF-C1F354E76AA4}" type="presParOf" srcId="{9AC1420F-400E-4844-94CB-9F26D5B988EA}" destId="{E9F07EB7-74DA-4423-87E2-FE2D6BD719C9}" srcOrd="0" destOrd="0" presId="urn:microsoft.com/office/officeart/2005/8/layout/orgChart1"/>
    <dgm:cxn modelId="{C824C6FD-E8E2-4494-8B15-838D3B1EB0BF}" type="presParOf" srcId="{E9F07EB7-74DA-4423-87E2-FE2D6BD719C9}" destId="{40BFB2A0-EFCA-4D4A-8402-C06AA2C54D6F}" srcOrd="0" destOrd="0" presId="urn:microsoft.com/office/officeart/2005/8/layout/orgChart1"/>
    <dgm:cxn modelId="{436EC508-A1DF-4E1E-B17B-89B2E5DE8820}" type="presParOf" srcId="{E9F07EB7-74DA-4423-87E2-FE2D6BD719C9}" destId="{A3AA6FD7-2E3D-47B1-8931-589C62B6A9A5}" srcOrd="1" destOrd="0" presId="urn:microsoft.com/office/officeart/2005/8/layout/orgChart1"/>
    <dgm:cxn modelId="{48CF5A3F-675C-46B4-866E-D9D7D8FE4380}" type="presParOf" srcId="{9AC1420F-400E-4844-94CB-9F26D5B988EA}" destId="{C9233670-842A-4E17-B838-50ECA1248840}" srcOrd="1" destOrd="0" presId="urn:microsoft.com/office/officeart/2005/8/layout/orgChart1"/>
    <dgm:cxn modelId="{9A6EC57D-C863-401A-9BBD-A552D87BE887}" type="presParOf" srcId="{9AC1420F-400E-4844-94CB-9F26D5B988EA}" destId="{93EC1352-2FF0-4576-A989-268BFD1EA6DA}" srcOrd="2" destOrd="0" presId="urn:microsoft.com/office/officeart/2005/8/layout/orgChart1"/>
    <dgm:cxn modelId="{CBE4E88C-5433-447D-837B-F6CD87988495}" type="presParOf" srcId="{2823CDF8-8969-4A7C-B0D4-E3A3241674A2}" destId="{58B7F03B-942F-4DF2-AEB5-75208033AD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C93560-3093-48DC-84B2-8815C094871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304BD4-5F14-4036-AD5A-80CECC80FE9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Складна держава — держава, до складу </a:t>
          </a:r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якої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входять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інші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державні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утворення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з </a:t>
          </a:r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тим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чи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іншим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рівнем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самостійності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</a:t>
          </a:r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33D3FE3-A5C0-4C79-99E1-58CA1DB6E8CB}" type="parTrans" cxnId="{0FB73C0A-EADB-40CF-8AAB-20A02998834A}">
      <dgm:prSet/>
      <dgm:spPr/>
      <dgm:t>
        <a:bodyPr/>
        <a:lstStyle/>
        <a:p>
          <a:endParaRPr lang="ru-RU"/>
        </a:p>
      </dgm:t>
    </dgm:pt>
    <dgm:pt modelId="{19A91963-2715-4F80-A3A3-1DDF6CF117AB}" type="sibTrans" cxnId="{0FB73C0A-EADB-40CF-8AAB-20A02998834A}">
      <dgm:prSet/>
      <dgm:spPr/>
      <dgm:t>
        <a:bodyPr/>
        <a:lstStyle/>
        <a:p>
          <a:endParaRPr lang="ru-RU"/>
        </a:p>
      </dgm:t>
    </dgm:pt>
    <dgm:pt modelId="{3561BE9C-E82C-4D24-9A14-9A95BB5FD6FD}">
      <dgm:prSet phldrT="[Текст]"/>
      <dgm:spPr/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федерація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53B1AA6-A7A4-45BB-ADEC-EAC8B95F4915}" type="parTrans" cxnId="{070B51A9-CAFC-4174-B3CF-4A2B6F1018E6}">
      <dgm:prSet/>
      <dgm:spPr/>
      <dgm:t>
        <a:bodyPr/>
        <a:lstStyle/>
        <a:p>
          <a:endParaRPr lang="ru-RU"/>
        </a:p>
      </dgm:t>
    </dgm:pt>
    <dgm:pt modelId="{EE67E397-8622-4ED4-96DB-05E88C948126}" type="sibTrans" cxnId="{070B51A9-CAFC-4174-B3CF-4A2B6F1018E6}">
      <dgm:prSet/>
      <dgm:spPr/>
      <dgm:t>
        <a:bodyPr/>
        <a:lstStyle/>
        <a:p>
          <a:endParaRPr lang="ru-RU"/>
        </a:p>
      </dgm:t>
    </dgm:pt>
    <dgm:pt modelId="{6821D25C-0ABA-4D74-B910-0CF6C6A749E4}">
      <dgm:prSet phldrT="[Текст]"/>
      <dgm:spPr/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конфедерація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CE616F5-002B-43D7-9C70-95D8C9BDFAD9}" type="parTrans" cxnId="{A487E6B6-64C3-40CE-B44D-4577F6312E23}">
      <dgm:prSet/>
      <dgm:spPr/>
      <dgm:t>
        <a:bodyPr/>
        <a:lstStyle/>
        <a:p>
          <a:endParaRPr lang="ru-RU"/>
        </a:p>
      </dgm:t>
    </dgm:pt>
    <dgm:pt modelId="{D864D7D1-DB3E-486A-8603-AC3744A946C4}" type="sibTrans" cxnId="{A487E6B6-64C3-40CE-B44D-4577F6312E23}">
      <dgm:prSet/>
      <dgm:spPr/>
      <dgm:t>
        <a:bodyPr/>
        <a:lstStyle/>
        <a:p>
          <a:endParaRPr lang="ru-RU"/>
        </a:p>
      </dgm:t>
    </dgm:pt>
    <dgm:pt modelId="{8612C499-3D9D-4F61-9677-643341598DBA}">
      <dgm:prSet phldrT="[Текст]"/>
      <dgm:spPr/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імперія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9AD703D-F63E-42BC-B388-CC355B7BA5A4}" type="parTrans" cxnId="{034538A7-12E4-4221-B236-283E79580CE8}">
      <dgm:prSet/>
      <dgm:spPr/>
      <dgm:t>
        <a:bodyPr/>
        <a:lstStyle/>
        <a:p>
          <a:endParaRPr lang="ru-RU"/>
        </a:p>
      </dgm:t>
    </dgm:pt>
    <dgm:pt modelId="{5077EADB-614F-4D44-B6AC-87BDD5C83199}" type="sibTrans" cxnId="{034538A7-12E4-4221-B236-283E79580CE8}">
      <dgm:prSet/>
      <dgm:spPr/>
      <dgm:t>
        <a:bodyPr/>
        <a:lstStyle/>
        <a:p>
          <a:endParaRPr lang="ru-RU"/>
        </a:p>
      </dgm:t>
    </dgm:pt>
    <dgm:pt modelId="{57DE959A-682A-44A8-940F-16C7CBA75031}" type="pres">
      <dgm:prSet presAssocID="{B7C93560-3093-48DC-84B2-8815C09487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2AA362-8214-4935-8733-498FA11AD2BD}" type="pres">
      <dgm:prSet presAssocID="{BD304BD4-5F14-4036-AD5A-80CECC80FE9F}" presName="hierRoot1" presStyleCnt="0">
        <dgm:presLayoutVars>
          <dgm:hierBranch val="init"/>
        </dgm:presLayoutVars>
      </dgm:prSet>
      <dgm:spPr/>
    </dgm:pt>
    <dgm:pt modelId="{758BE943-1E22-47B1-8128-29CA047A9C01}" type="pres">
      <dgm:prSet presAssocID="{BD304BD4-5F14-4036-AD5A-80CECC80FE9F}" presName="rootComposite1" presStyleCnt="0"/>
      <dgm:spPr/>
    </dgm:pt>
    <dgm:pt modelId="{32F3F771-DFA7-4E65-B62A-6BB8EBF72127}" type="pres">
      <dgm:prSet presAssocID="{BD304BD4-5F14-4036-AD5A-80CECC80FE9F}" presName="rootText1" presStyleLbl="node0" presStyleIdx="0" presStyleCnt="1" custScaleX="150878" custScaleY="176844" custLinFactNeighborX="604" custLinFactNeighborY="-93198">
        <dgm:presLayoutVars>
          <dgm:chPref val="3"/>
        </dgm:presLayoutVars>
      </dgm:prSet>
      <dgm:spPr/>
    </dgm:pt>
    <dgm:pt modelId="{6A0AA6C2-FD81-441E-AB8F-0B4A88A4CDF1}" type="pres">
      <dgm:prSet presAssocID="{BD304BD4-5F14-4036-AD5A-80CECC80FE9F}" presName="rootConnector1" presStyleLbl="node1" presStyleIdx="0" presStyleCnt="0"/>
      <dgm:spPr/>
    </dgm:pt>
    <dgm:pt modelId="{D4AC03D2-AF52-407B-8B2A-700BB4D9B97D}" type="pres">
      <dgm:prSet presAssocID="{BD304BD4-5F14-4036-AD5A-80CECC80FE9F}" presName="hierChild2" presStyleCnt="0"/>
      <dgm:spPr/>
    </dgm:pt>
    <dgm:pt modelId="{848E3ABC-B44B-4E58-8ABA-7187A26AC124}" type="pres">
      <dgm:prSet presAssocID="{853B1AA6-A7A4-45BB-ADEC-EAC8B95F4915}" presName="Name37" presStyleLbl="parChTrans1D2" presStyleIdx="0" presStyleCnt="3"/>
      <dgm:spPr/>
    </dgm:pt>
    <dgm:pt modelId="{6C49D00B-5574-45C3-AD44-A1701E42C89A}" type="pres">
      <dgm:prSet presAssocID="{3561BE9C-E82C-4D24-9A14-9A95BB5FD6FD}" presName="hierRoot2" presStyleCnt="0">
        <dgm:presLayoutVars>
          <dgm:hierBranch val="init"/>
        </dgm:presLayoutVars>
      </dgm:prSet>
      <dgm:spPr/>
    </dgm:pt>
    <dgm:pt modelId="{3214E877-092F-44AC-BFBA-BDBC0BA53706}" type="pres">
      <dgm:prSet presAssocID="{3561BE9C-E82C-4D24-9A14-9A95BB5FD6FD}" presName="rootComposite" presStyleCnt="0"/>
      <dgm:spPr/>
    </dgm:pt>
    <dgm:pt modelId="{FC725114-05AB-4526-9B65-C6078A8005DA}" type="pres">
      <dgm:prSet presAssocID="{3561BE9C-E82C-4D24-9A14-9A95BB5FD6FD}" presName="rootText" presStyleLbl="node2" presStyleIdx="0" presStyleCnt="3">
        <dgm:presLayoutVars>
          <dgm:chPref val="3"/>
        </dgm:presLayoutVars>
      </dgm:prSet>
      <dgm:spPr/>
    </dgm:pt>
    <dgm:pt modelId="{131B2EF1-E145-4587-A471-7AC39A242FE3}" type="pres">
      <dgm:prSet presAssocID="{3561BE9C-E82C-4D24-9A14-9A95BB5FD6FD}" presName="rootConnector" presStyleLbl="node2" presStyleIdx="0" presStyleCnt="3"/>
      <dgm:spPr/>
    </dgm:pt>
    <dgm:pt modelId="{FAB6BAB3-E2C1-4C2E-88A6-7CBCCCBCBFA5}" type="pres">
      <dgm:prSet presAssocID="{3561BE9C-E82C-4D24-9A14-9A95BB5FD6FD}" presName="hierChild4" presStyleCnt="0"/>
      <dgm:spPr/>
    </dgm:pt>
    <dgm:pt modelId="{03A9A6EC-92D2-4FAB-A064-AC307C2AA2DC}" type="pres">
      <dgm:prSet presAssocID="{3561BE9C-E82C-4D24-9A14-9A95BB5FD6FD}" presName="hierChild5" presStyleCnt="0"/>
      <dgm:spPr/>
    </dgm:pt>
    <dgm:pt modelId="{934F1BB1-1B94-4DF4-8DE8-FDD450AC31AD}" type="pres">
      <dgm:prSet presAssocID="{5CE616F5-002B-43D7-9C70-95D8C9BDFAD9}" presName="Name37" presStyleLbl="parChTrans1D2" presStyleIdx="1" presStyleCnt="3"/>
      <dgm:spPr/>
    </dgm:pt>
    <dgm:pt modelId="{D8D6E007-7802-4936-9C04-9475C4709590}" type="pres">
      <dgm:prSet presAssocID="{6821D25C-0ABA-4D74-B910-0CF6C6A749E4}" presName="hierRoot2" presStyleCnt="0">
        <dgm:presLayoutVars>
          <dgm:hierBranch val="init"/>
        </dgm:presLayoutVars>
      </dgm:prSet>
      <dgm:spPr/>
    </dgm:pt>
    <dgm:pt modelId="{AD30B9B8-4652-4163-A46B-C14C2C55863F}" type="pres">
      <dgm:prSet presAssocID="{6821D25C-0ABA-4D74-B910-0CF6C6A749E4}" presName="rootComposite" presStyleCnt="0"/>
      <dgm:spPr/>
    </dgm:pt>
    <dgm:pt modelId="{772AE13C-EBBC-4156-9EC3-3C50D798C69F}" type="pres">
      <dgm:prSet presAssocID="{6821D25C-0ABA-4D74-B910-0CF6C6A749E4}" presName="rootText" presStyleLbl="node2" presStyleIdx="1" presStyleCnt="3">
        <dgm:presLayoutVars>
          <dgm:chPref val="3"/>
        </dgm:presLayoutVars>
      </dgm:prSet>
      <dgm:spPr/>
    </dgm:pt>
    <dgm:pt modelId="{F4831EB5-2436-4139-8818-9A71A79EA1FC}" type="pres">
      <dgm:prSet presAssocID="{6821D25C-0ABA-4D74-B910-0CF6C6A749E4}" presName="rootConnector" presStyleLbl="node2" presStyleIdx="1" presStyleCnt="3"/>
      <dgm:spPr/>
    </dgm:pt>
    <dgm:pt modelId="{20435B0C-FCAD-4099-97A4-914A0D44FB8E}" type="pres">
      <dgm:prSet presAssocID="{6821D25C-0ABA-4D74-B910-0CF6C6A749E4}" presName="hierChild4" presStyleCnt="0"/>
      <dgm:spPr/>
    </dgm:pt>
    <dgm:pt modelId="{11B3BFFE-D1A3-4049-96A4-B5085D69B589}" type="pres">
      <dgm:prSet presAssocID="{6821D25C-0ABA-4D74-B910-0CF6C6A749E4}" presName="hierChild5" presStyleCnt="0"/>
      <dgm:spPr/>
    </dgm:pt>
    <dgm:pt modelId="{9B7065A7-D287-4809-B81F-1144CDDB5751}" type="pres">
      <dgm:prSet presAssocID="{19AD703D-F63E-42BC-B388-CC355B7BA5A4}" presName="Name37" presStyleLbl="parChTrans1D2" presStyleIdx="2" presStyleCnt="3"/>
      <dgm:spPr/>
    </dgm:pt>
    <dgm:pt modelId="{D4FCDAC7-06D1-4795-A8FB-1C98EFBBAD28}" type="pres">
      <dgm:prSet presAssocID="{8612C499-3D9D-4F61-9677-643341598DBA}" presName="hierRoot2" presStyleCnt="0">
        <dgm:presLayoutVars>
          <dgm:hierBranch val="init"/>
        </dgm:presLayoutVars>
      </dgm:prSet>
      <dgm:spPr/>
    </dgm:pt>
    <dgm:pt modelId="{0A3E5D51-4393-454E-8D6B-54333DA2FC36}" type="pres">
      <dgm:prSet presAssocID="{8612C499-3D9D-4F61-9677-643341598DBA}" presName="rootComposite" presStyleCnt="0"/>
      <dgm:spPr/>
    </dgm:pt>
    <dgm:pt modelId="{5A357834-7FA4-4F3A-8FEC-CD9044A5599C}" type="pres">
      <dgm:prSet presAssocID="{8612C499-3D9D-4F61-9677-643341598DBA}" presName="rootText" presStyleLbl="node2" presStyleIdx="2" presStyleCnt="3">
        <dgm:presLayoutVars>
          <dgm:chPref val="3"/>
        </dgm:presLayoutVars>
      </dgm:prSet>
      <dgm:spPr/>
    </dgm:pt>
    <dgm:pt modelId="{0EF890D1-784C-492C-A4DD-4992FDA3BFC9}" type="pres">
      <dgm:prSet presAssocID="{8612C499-3D9D-4F61-9677-643341598DBA}" presName="rootConnector" presStyleLbl="node2" presStyleIdx="2" presStyleCnt="3"/>
      <dgm:spPr/>
    </dgm:pt>
    <dgm:pt modelId="{687F865F-19B5-4ED7-965C-BEB75FEB2DBF}" type="pres">
      <dgm:prSet presAssocID="{8612C499-3D9D-4F61-9677-643341598DBA}" presName="hierChild4" presStyleCnt="0"/>
      <dgm:spPr/>
    </dgm:pt>
    <dgm:pt modelId="{6345646E-7BF0-4164-9460-DAE7EC9CDD75}" type="pres">
      <dgm:prSet presAssocID="{8612C499-3D9D-4F61-9677-643341598DBA}" presName="hierChild5" presStyleCnt="0"/>
      <dgm:spPr/>
    </dgm:pt>
    <dgm:pt modelId="{E0FFF278-66EA-47BD-B2D8-9E30FB8AD4FA}" type="pres">
      <dgm:prSet presAssocID="{BD304BD4-5F14-4036-AD5A-80CECC80FE9F}" presName="hierChild3" presStyleCnt="0"/>
      <dgm:spPr/>
    </dgm:pt>
  </dgm:ptLst>
  <dgm:cxnLst>
    <dgm:cxn modelId="{E04C4DE6-C015-46CB-BA99-690881C7D0FB}" type="presOf" srcId="{6821D25C-0ABA-4D74-B910-0CF6C6A749E4}" destId="{F4831EB5-2436-4139-8818-9A71A79EA1FC}" srcOrd="1" destOrd="0" presId="urn:microsoft.com/office/officeart/2005/8/layout/orgChart1"/>
    <dgm:cxn modelId="{DB1E26D2-E574-4FE2-8DF8-BE1062923978}" type="presOf" srcId="{8612C499-3D9D-4F61-9677-643341598DBA}" destId="{0EF890D1-784C-492C-A4DD-4992FDA3BFC9}" srcOrd="1" destOrd="0" presId="urn:microsoft.com/office/officeart/2005/8/layout/orgChart1"/>
    <dgm:cxn modelId="{BB9C811E-9037-4B27-AB77-3245D6C091C1}" type="presOf" srcId="{6821D25C-0ABA-4D74-B910-0CF6C6A749E4}" destId="{772AE13C-EBBC-4156-9EC3-3C50D798C69F}" srcOrd="0" destOrd="0" presId="urn:microsoft.com/office/officeart/2005/8/layout/orgChart1"/>
    <dgm:cxn modelId="{0FB73C0A-EADB-40CF-8AAB-20A02998834A}" srcId="{B7C93560-3093-48DC-84B2-8815C0948717}" destId="{BD304BD4-5F14-4036-AD5A-80CECC80FE9F}" srcOrd="0" destOrd="0" parTransId="{033D3FE3-A5C0-4C79-99E1-58CA1DB6E8CB}" sibTransId="{19A91963-2715-4F80-A3A3-1DDF6CF117AB}"/>
    <dgm:cxn modelId="{A58C1981-DBDC-49DA-BDFB-72C8FD752628}" type="presOf" srcId="{5CE616F5-002B-43D7-9C70-95D8C9BDFAD9}" destId="{934F1BB1-1B94-4DF4-8DE8-FDD450AC31AD}" srcOrd="0" destOrd="0" presId="urn:microsoft.com/office/officeart/2005/8/layout/orgChart1"/>
    <dgm:cxn modelId="{DFBF5039-890B-44AB-908A-5B1666E40A6A}" type="presOf" srcId="{BD304BD4-5F14-4036-AD5A-80CECC80FE9F}" destId="{32F3F771-DFA7-4E65-B62A-6BB8EBF72127}" srcOrd="0" destOrd="0" presId="urn:microsoft.com/office/officeart/2005/8/layout/orgChart1"/>
    <dgm:cxn modelId="{08465A0C-10EF-43A5-B801-47FEA1ACE6BF}" type="presOf" srcId="{8612C499-3D9D-4F61-9677-643341598DBA}" destId="{5A357834-7FA4-4F3A-8FEC-CD9044A5599C}" srcOrd="0" destOrd="0" presId="urn:microsoft.com/office/officeart/2005/8/layout/orgChart1"/>
    <dgm:cxn modelId="{FF88AF96-0F40-4E5F-B277-A20EC4647832}" type="presOf" srcId="{853B1AA6-A7A4-45BB-ADEC-EAC8B95F4915}" destId="{848E3ABC-B44B-4E58-8ABA-7187A26AC124}" srcOrd="0" destOrd="0" presId="urn:microsoft.com/office/officeart/2005/8/layout/orgChart1"/>
    <dgm:cxn modelId="{933F2C45-B2CF-4E65-AAC2-D78216E33C94}" type="presOf" srcId="{BD304BD4-5F14-4036-AD5A-80CECC80FE9F}" destId="{6A0AA6C2-FD81-441E-AB8F-0B4A88A4CDF1}" srcOrd="1" destOrd="0" presId="urn:microsoft.com/office/officeart/2005/8/layout/orgChart1"/>
    <dgm:cxn modelId="{034538A7-12E4-4221-B236-283E79580CE8}" srcId="{BD304BD4-5F14-4036-AD5A-80CECC80FE9F}" destId="{8612C499-3D9D-4F61-9677-643341598DBA}" srcOrd="2" destOrd="0" parTransId="{19AD703D-F63E-42BC-B388-CC355B7BA5A4}" sibTransId="{5077EADB-614F-4D44-B6AC-87BDD5C83199}"/>
    <dgm:cxn modelId="{BB7BE1BE-79BD-4FEA-B34C-92807ED33C23}" type="presOf" srcId="{3561BE9C-E82C-4D24-9A14-9A95BB5FD6FD}" destId="{FC725114-05AB-4526-9B65-C6078A8005DA}" srcOrd="0" destOrd="0" presId="urn:microsoft.com/office/officeart/2005/8/layout/orgChart1"/>
    <dgm:cxn modelId="{A487E6B6-64C3-40CE-B44D-4577F6312E23}" srcId="{BD304BD4-5F14-4036-AD5A-80CECC80FE9F}" destId="{6821D25C-0ABA-4D74-B910-0CF6C6A749E4}" srcOrd="1" destOrd="0" parTransId="{5CE616F5-002B-43D7-9C70-95D8C9BDFAD9}" sibTransId="{D864D7D1-DB3E-486A-8603-AC3744A946C4}"/>
    <dgm:cxn modelId="{070B51A9-CAFC-4174-B3CF-4A2B6F1018E6}" srcId="{BD304BD4-5F14-4036-AD5A-80CECC80FE9F}" destId="{3561BE9C-E82C-4D24-9A14-9A95BB5FD6FD}" srcOrd="0" destOrd="0" parTransId="{853B1AA6-A7A4-45BB-ADEC-EAC8B95F4915}" sibTransId="{EE67E397-8622-4ED4-96DB-05E88C948126}"/>
    <dgm:cxn modelId="{9FFD91F3-5566-415C-B69E-EE350EA07AE1}" type="presOf" srcId="{19AD703D-F63E-42BC-B388-CC355B7BA5A4}" destId="{9B7065A7-D287-4809-B81F-1144CDDB5751}" srcOrd="0" destOrd="0" presId="urn:microsoft.com/office/officeart/2005/8/layout/orgChart1"/>
    <dgm:cxn modelId="{FE6669CA-D464-4BBF-AFEC-61F8C8C56C05}" type="presOf" srcId="{B7C93560-3093-48DC-84B2-8815C0948717}" destId="{57DE959A-682A-44A8-940F-16C7CBA75031}" srcOrd="0" destOrd="0" presId="urn:microsoft.com/office/officeart/2005/8/layout/orgChart1"/>
    <dgm:cxn modelId="{F0CAFBA4-8F84-4E33-A906-653BA56F9669}" type="presOf" srcId="{3561BE9C-E82C-4D24-9A14-9A95BB5FD6FD}" destId="{131B2EF1-E145-4587-A471-7AC39A242FE3}" srcOrd="1" destOrd="0" presId="urn:microsoft.com/office/officeart/2005/8/layout/orgChart1"/>
    <dgm:cxn modelId="{C8DDB944-086B-4F71-A284-986C01B0D3BF}" type="presParOf" srcId="{57DE959A-682A-44A8-940F-16C7CBA75031}" destId="{292AA362-8214-4935-8733-498FA11AD2BD}" srcOrd="0" destOrd="0" presId="urn:microsoft.com/office/officeart/2005/8/layout/orgChart1"/>
    <dgm:cxn modelId="{90A96E48-A657-410D-BB80-182D241188F9}" type="presParOf" srcId="{292AA362-8214-4935-8733-498FA11AD2BD}" destId="{758BE943-1E22-47B1-8128-29CA047A9C01}" srcOrd="0" destOrd="0" presId="urn:microsoft.com/office/officeart/2005/8/layout/orgChart1"/>
    <dgm:cxn modelId="{79EF6C29-5610-42D7-9DCD-02E4C1CC5BC4}" type="presParOf" srcId="{758BE943-1E22-47B1-8128-29CA047A9C01}" destId="{32F3F771-DFA7-4E65-B62A-6BB8EBF72127}" srcOrd="0" destOrd="0" presId="urn:microsoft.com/office/officeart/2005/8/layout/orgChart1"/>
    <dgm:cxn modelId="{73B5AAB9-4315-48B9-A35A-541421BF658A}" type="presParOf" srcId="{758BE943-1E22-47B1-8128-29CA047A9C01}" destId="{6A0AA6C2-FD81-441E-AB8F-0B4A88A4CDF1}" srcOrd="1" destOrd="0" presId="urn:microsoft.com/office/officeart/2005/8/layout/orgChart1"/>
    <dgm:cxn modelId="{9B2A7DCD-9895-4AE3-A92C-D26560A51ED7}" type="presParOf" srcId="{292AA362-8214-4935-8733-498FA11AD2BD}" destId="{D4AC03D2-AF52-407B-8B2A-700BB4D9B97D}" srcOrd="1" destOrd="0" presId="urn:microsoft.com/office/officeart/2005/8/layout/orgChart1"/>
    <dgm:cxn modelId="{39EB306B-315F-4D65-A7D3-E00A2588EA75}" type="presParOf" srcId="{D4AC03D2-AF52-407B-8B2A-700BB4D9B97D}" destId="{848E3ABC-B44B-4E58-8ABA-7187A26AC124}" srcOrd="0" destOrd="0" presId="urn:microsoft.com/office/officeart/2005/8/layout/orgChart1"/>
    <dgm:cxn modelId="{072EB8A1-9FB5-4F13-8E23-F1F77589C2CE}" type="presParOf" srcId="{D4AC03D2-AF52-407B-8B2A-700BB4D9B97D}" destId="{6C49D00B-5574-45C3-AD44-A1701E42C89A}" srcOrd="1" destOrd="0" presId="urn:microsoft.com/office/officeart/2005/8/layout/orgChart1"/>
    <dgm:cxn modelId="{6109B92F-C6A3-4EAF-8E4A-BB302A4A206E}" type="presParOf" srcId="{6C49D00B-5574-45C3-AD44-A1701E42C89A}" destId="{3214E877-092F-44AC-BFBA-BDBC0BA53706}" srcOrd="0" destOrd="0" presId="urn:microsoft.com/office/officeart/2005/8/layout/orgChart1"/>
    <dgm:cxn modelId="{6EC332E7-FD02-4604-8988-FD5D028E0D16}" type="presParOf" srcId="{3214E877-092F-44AC-BFBA-BDBC0BA53706}" destId="{FC725114-05AB-4526-9B65-C6078A8005DA}" srcOrd="0" destOrd="0" presId="urn:microsoft.com/office/officeart/2005/8/layout/orgChart1"/>
    <dgm:cxn modelId="{C4579F8D-F434-494D-8069-5AC8D7F794A5}" type="presParOf" srcId="{3214E877-092F-44AC-BFBA-BDBC0BA53706}" destId="{131B2EF1-E145-4587-A471-7AC39A242FE3}" srcOrd="1" destOrd="0" presId="urn:microsoft.com/office/officeart/2005/8/layout/orgChart1"/>
    <dgm:cxn modelId="{B1542700-4F0F-4236-A34A-F21E052DE219}" type="presParOf" srcId="{6C49D00B-5574-45C3-AD44-A1701E42C89A}" destId="{FAB6BAB3-E2C1-4C2E-88A6-7CBCCCBCBFA5}" srcOrd="1" destOrd="0" presId="urn:microsoft.com/office/officeart/2005/8/layout/orgChart1"/>
    <dgm:cxn modelId="{AFAACE03-9EC6-4748-8754-44117B6B1535}" type="presParOf" srcId="{6C49D00B-5574-45C3-AD44-A1701E42C89A}" destId="{03A9A6EC-92D2-4FAB-A064-AC307C2AA2DC}" srcOrd="2" destOrd="0" presId="urn:microsoft.com/office/officeart/2005/8/layout/orgChart1"/>
    <dgm:cxn modelId="{5957F3D3-6EE0-42EE-BD22-89B3DF969223}" type="presParOf" srcId="{D4AC03D2-AF52-407B-8B2A-700BB4D9B97D}" destId="{934F1BB1-1B94-4DF4-8DE8-FDD450AC31AD}" srcOrd="2" destOrd="0" presId="urn:microsoft.com/office/officeart/2005/8/layout/orgChart1"/>
    <dgm:cxn modelId="{1FBB832F-2FAE-4C40-8906-ED5609A926E3}" type="presParOf" srcId="{D4AC03D2-AF52-407B-8B2A-700BB4D9B97D}" destId="{D8D6E007-7802-4936-9C04-9475C4709590}" srcOrd="3" destOrd="0" presId="urn:microsoft.com/office/officeart/2005/8/layout/orgChart1"/>
    <dgm:cxn modelId="{A3609AFB-9E1C-4761-AFC1-102AB4373BD3}" type="presParOf" srcId="{D8D6E007-7802-4936-9C04-9475C4709590}" destId="{AD30B9B8-4652-4163-A46B-C14C2C55863F}" srcOrd="0" destOrd="0" presId="urn:microsoft.com/office/officeart/2005/8/layout/orgChart1"/>
    <dgm:cxn modelId="{91E8F482-B977-4E25-94B7-4A3E7FAAD140}" type="presParOf" srcId="{AD30B9B8-4652-4163-A46B-C14C2C55863F}" destId="{772AE13C-EBBC-4156-9EC3-3C50D798C69F}" srcOrd="0" destOrd="0" presId="urn:microsoft.com/office/officeart/2005/8/layout/orgChart1"/>
    <dgm:cxn modelId="{9F0F43BF-E9D0-4BD8-A62F-0BAE0F098A4E}" type="presParOf" srcId="{AD30B9B8-4652-4163-A46B-C14C2C55863F}" destId="{F4831EB5-2436-4139-8818-9A71A79EA1FC}" srcOrd="1" destOrd="0" presId="urn:microsoft.com/office/officeart/2005/8/layout/orgChart1"/>
    <dgm:cxn modelId="{1B1B7227-5EE2-4FE2-815F-A08D2E3FAA51}" type="presParOf" srcId="{D8D6E007-7802-4936-9C04-9475C4709590}" destId="{20435B0C-FCAD-4099-97A4-914A0D44FB8E}" srcOrd="1" destOrd="0" presId="urn:microsoft.com/office/officeart/2005/8/layout/orgChart1"/>
    <dgm:cxn modelId="{2A6EFB10-DD09-41B6-B29E-A054D521DFCD}" type="presParOf" srcId="{D8D6E007-7802-4936-9C04-9475C4709590}" destId="{11B3BFFE-D1A3-4049-96A4-B5085D69B589}" srcOrd="2" destOrd="0" presId="urn:microsoft.com/office/officeart/2005/8/layout/orgChart1"/>
    <dgm:cxn modelId="{7DC3312C-7319-4028-85FF-C6214936301D}" type="presParOf" srcId="{D4AC03D2-AF52-407B-8B2A-700BB4D9B97D}" destId="{9B7065A7-D287-4809-B81F-1144CDDB5751}" srcOrd="4" destOrd="0" presId="urn:microsoft.com/office/officeart/2005/8/layout/orgChart1"/>
    <dgm:cxn modelId="{656AFECD-008D-4626-9A00-EA838F4FD179}" type="presParOf" srcId="{D4AC03D2-AF52-407B-8B2A-700BB4D9B97D}" destId="{D4FCDAC7-06D1-4795-A8FB-1C98EFBBAD28}" srcOrd="5" destOrd="0" presId="urn:microsoft.com/office/officeart/2005/8/layout/orgChart1"/>
    <dgm:cxn modelId="{5B0112EE-177A-4056-9B59-427BE4E74663}" type="presParOf" srcId="{D4FCDAC7-06D1-4795-A8FB-1C98EFBBAD28}" destId="{0A3E5D51-4393-454E-8D6B-54333DA2FC36}" srcOrd="0" destOrd="0" presId="urn:microsoft.com/office/officeart/2005/8/layout/orgChart1"/>
    <dgm:cxn modelId="{FEEA06E6-64E3-4A95-875C-007A1EB55E2A}" type="presParOf" srcId="{0A3E5D51-4393-454E-8D6B-54333DA2FC36}" destId="{5A357834-7FA4-4F3A-8FEC-CD9044A5599C}" srcOrd="0" destOrd="0" presId="urn:microsoft.com/office/officeart/2005/8/layout/orgChart1"/>
    <dgm:cxn modelId="{5CE1A839-DD78-43AD-A7A2-57B75242F67B}" type="presParOf" srcId="{0A3E5D51-4393-454E-8D6B-54333DA2FC36}" destId="{0EF890D1-784C-492C-A4DD-4992FDA3BFC9}" srcOrd="1" destOrd="0" presId="urn:microsoft.com/office/officeart/2005/8/layout/orgChart1"/>
    <dgm:cxn modelId="{5BBD0EA4-A6CC-4F82-9A3D-B37B529EC449}" type="presParOf" srcId="{D4FCDAC7-06D1-4795-A8FB-1C98EFBBAD28}" destId="{687F865F-19B5-4ED7-965C-BEB75FEB2DBF}" srcOrd="1" destOrd="0" presId="urn:microsoft.com/office/officeart/2005/8/layout/orgChart1"/>
    <dgm:cxn modelId="{B08C4AC4-072D-4ABA-8F6D-3E5814AE71E0}" type="presParOf" srcId="{D4FCDAC7-06D1-4795-A8FB-1C98EFBBAD28}" destId="{6345646E-7BF0-4164-9460-DAE7EC9CDD75}" srcOrd="2" destOrd="0" presId="urn:microsoft.com/office/officeart/2005/8/layout/orgChart1"/>
    <dgm:cxn modelId="{3A131E16-21E3-40B4-BFC6-D732B8D5BF33}" type="presParOf" srcId="{292AA362-8214-4935-8733-498FA11AD2BD}" destId="{E0FFF278-66EA-47BD-B2D8-9E30FB8AD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C6DCF-4B35-4A3C-9CC1-B5250EA00C8C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3CFAE-DA3F-44C3-9911-8F147F61FACF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BACC1-5967-49A2-83DD-37335969C906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монархія</a:t>
          </a:r>
          <a:endParaRPr lang="ru-RU" sz="4600" kern="1200" dirty="0"/>
        </a:p>
      </dsp:txBody>
      <dsp:txXfrm>
        <a:off x="1669479" y="363990"/>
        <a:ext cx="2757041" cy="1378520"/>
      </dsp:txXfrm>
    </dsp:sp>
    <dsp:sp modelId="{B9676DF6-0BED-4DCF-807F-64441D20B346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абсолютна</a:t>
          </a:r>
          <a:endParaRPr lang="ru-RU" sz="4600" kern="1200" dirty="0"/>
        </a:p>
      </dsp:txBody>
      <dsp:txXfrm>
        <a:off x="1469" y="2321489"/>
        <a:ext cx="2757041" cy="1378520"/>
      </dsp:txXfrm>
    </dsp:sp>
    <dsp:sp modelId="{107D1DA4-B217-4351-A5FF-F4FA584FC83B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обмежена</a:t>
          </a:r>
          <a:endParaRPr lang="ru-RU" sz="4600" kern="1200" dirty="0"/>
        </a:p>
      </dsp:txBody>
      <dsp:txXfrm>
        <a:off x="3337489" y="2321489"/>
        <a:ext cx="2757041" cy="1378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F65C2-7B3F-46A2-A0AC-7C87E8FDF151}">
      <dsp:nvSpPr>
        <dsp:cNvPr id="0" name=""/>
        <dsp:cNvSpPr/>
      </dsp:nvSpPr>
      <dsp:spPr>
        <a:xfrm>
          <a:off x="3360204" y="2105843"/>
          <a:ext cx="2377368" cy="412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00"/>
              </a:lnTo>
              <a:lnTo>
                <a:pt x="2377368" y="206300"/>
              </a:lnTo>
              <a:lnTo>
                <a:pt x="2377368" y="412601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6D402-E416-4D40-80B8-428558101035}">
      <dsp:nvSpPr>
        <dsp:cNvPr id="0" name=""/>
        <dsp:cNvSpPr/>
      </dsp:nvSpPr>
      <dsp:spPr>
        <a:xfrm>
          <a:off x="3314484" y="2105843"/>
          <a:ext cx="91440" cy="4126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601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229BE-B096-4927-811C-7502CEBF086C}">
      <dsp:nvSpPr>
        <dsp:cNvPr id="0" name=""/>
        <dsp:cNvSpPr/>
      </dsp:nvSpPr>
      <dsp:spPr>
        <a:xfrm>
          <a:off x="982835" y="2105843"/>
          <a:ext cx="2377368" cy="412601"/>
        </a:xfrm>
        <a:custGeom>
          <a:avLst/>
          <a:gdLst/>
          <a:ahLst/>
          <a:cxnLst/>
          <a:rect l="0" t="0" r="0" b="0"/>
          <a:pathLst>
            <a:path>
              <a:moveTo>
                <a:pt x="2377368" y="0"/>
              </a:moveTo>
              <a:lnTo>
                <a:pt x="2377368" y="206300"/>
              </a:lnTo>
              <a:lnTo>
                <a:pt x="0" y="206300"/>
              </a:lnTo>
              <a:lnTo>
                <a:pt x="0" y="412601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89B6-9BF1-40D0-875E-2FB2EFF4044E}">
      <dsp:nvSpPr>
        <dsp:cNvPr id="0" name=""/>
        <dsp:cNvSpPr/>
      </dsp:nvSpPr>
      <dsp:spPr>
        <a:xfrm>
          <a:off x="2377820" y="1123459"/>
          <a:ext cx="1964767" cy="982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республіка</a:t>
          </a:r>
          <a:endParaRPr lang="ru-RU" sz="2400" kern="1200" dirty="0"/>
        </a:p>
      </dsp:txBody>
      <dsp:txXfrm>
        <a:off x="2377820" y="1123459"/>
        <a:ext cx="1964767" cy="982383"/>
      </dsp:txXfrm>
    </dsp:sp>
    <dsp:sp modelId="{4B76569A-1ECF-4728-8297-E53BA2F77EB5}">
      <dsp:nvSpPr>
        <dsp:cNvPr id="0" name=""/>
        <dsp:cNvSpPr/>
      </dsp:nvSpPr>
      <dsp:spPr>
        <a:xfrm>
          <a:off x="451" y="2518444"/>
          <a:ext cx="1964767" cy="982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президентська</a:t>
          </a:r>
          <a:endParaRPr lang="ru-RU" sz="2400" kern="1200" dirty="0"/>
        </a:p>
      </dsp:txBody>
      <dsp:txXfrm>
        <a:off x="451" y="2518444"/>
        <a:ext cx="1964767" cy="982383"/>
      </dsp:txXfrm>
    </dsp:sp>
    <dsp:sp modelId="{FE4E58C3-741A-44DF-B846-53AD55E69975}">
      <dsp:nvSpPr>
        <dsp:cNvPr id="0" name=""/>
        <dsp:cNvSpPr/>
      </dsp:nvSpPr>
      <dsp:spPr>
        <a:xfrm>
          <a:off x="2377820" y="2518444"/>
          <a:ext cx="1964767" cy="982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парламентська</a:t>
          </a:r>
          <a:endParaRPr lang="ru-RU" sz="2400" kern="1200" dirty="0"/>
        </a:p>
      </dsp:txBody>
      <dsp:txXfrm>
        <a:off x="2377820" y="2518444"/>
        <a:ext cx="1964767" cy="982383"/>
      </dsp:txXfrm>
    </dsp:sp>
    <dsp:sp modelId="{57E856B0-E4D4-4789-AAC5-F3E0116A65B9}">
      <dsp:nvSpPr>
        <dsp:cNvPr id="0" name=""/>
        <dsp:cNvSpPr/>
      </dsp:nvSpPr>
      <dsp:spPr>
        <a:xfrm>
          <a:off x="4755189" y="2518444"/>
          <a:ext cx="1964767" cy="982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змішана</a:t>
          </a:r>
          <a:endParaRPr lang="ru-RU" sz="2400" kern="1200" dirty="0"/>
        </a:p>
      </dsp:txBody>
      <dsp:txXfrm>
        <a:off x="4755189" y="2518444"/>
        <a:ext cx="1964767" cy="982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BC53B-9773-460C-B524-D73F1471390E}">
      <dsp:nvSpPr>
        <dsp:cNvPr id="0" name=""/>
        <dsp:cNvSpPr/>
      </dsp:nvSpPr>
      <dsp:spPr>
        <a:xfrm>
          <a:off x="3025805" y="1454523"/>
          <a:ext cx="1690203" cy="86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476"/>
              </a:lnTo>
              <a:lnTo>
                <a:pt x="1690203" y="577476"/>
              </a:lnTo>
              <a:lnTo>
                <a:pt x="1690203" y="86696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0DD1E-85DF-4EB8-B005-C222BF41C616}">
      <dsp:nvSpPr>
        <dsp:cNvPr id="0" name=""/>
        <dsp:cNvSpPr/>
      </dsp:nvSpPr>
      <dsp:spPr>
        <a:xfrm>
          <a:off x="1379990" y="1454523"/>
          <a:ext cx="1645815" cy="866965"/>
        </a:xfrm>
        <a:custGeom>
          <a:avLst/>
          <a:gdLst/>
          <a:ahLst/>
          <a:cxnLst/>
          <a:rect l="0" t="0" r="0" b="0"/>
          <a:pathLst>
            <a:path>
              <a:moveTo>
                <a:pt x="1645815" y="0"/>
              </a:moveTo>
              <a:lnTo>
                <a:pt x="1645815" y="577476"/>
              </a:lnTo>
              <a:lnTo>
                <a:pt x="0" y="577476"/>
              </a:lnTo>
              <a:lnTo>
                <a:pt x="0" y="86696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7FD85-939B-4849-BDF1-42008E63C8FC}">
      <dsp:nvSpPr>
        <dsp:cNvPr id="0" name=""/>
        <dsp:cNvSpPr/>
      </dsp:nvSpPr>
      <dsp:spPr>
        <a:xfrm>
          <a:off x="1647285" y="76003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Форма державного устрою</a:t>
          </a:r>
          <a:endParaRPr lang="ru-RU" sz="3300" kern="1200" dirty="0"/>
        </a:p>
      </dsp:txBody>
      <dsp:txXfrm>
        <a:off x="1647285" y="76003"/>
        <a:ext cx="2757041" cy="1378520"/>
      </dsp:txXfrm>
    </dsp:sp>
    <dsp:sp modelId="{F254426F-37A5-42D8-9F3D-CFC3480272A5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унітарна</a:t>
          </a:r>
          <a:endParaRPr lang="ru-RU" sz="3300" kern="1200" dirty="0"/>
        </a:p>
      </dsp:txBody>
      <dsp:txXfrm>
        <a:off x="1469" y="2321489"/>
        <a:ext cx="2757041" cy="1378520"/>
      </dsp:txXfrm>
    </dsp:sp>
    <dsp:sp modelId="{40BFB2A0-EFCA-4D4A-8402-C06AA2C54D6F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складна</a:t>
          </a:r>
          <a:endParaRPr lang="ru-RU" sz="3300" kern="1200" dirty="0"/>
        </a:p>
      </dsp:txBody>
      <dsp:txXfrm>
        <a:off x="3337489" y="2321489"/>
        <a:ext cx="2757041" cy="1378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065A7-D287-4809-B81F-1144CDDB5751}">
      <dsp:nvSpPr>
        <dsp:cNvPr id="0" name=""/>
        <dsp:cNvSpPr/>
      </dsp:nvSpPr>
      <dsp:spPr>
        <a:xfrm>
          <a:off x="3058764" y="1575871"/>
          <a:ext cx="2145717" cy="98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509"/>
              </a:lnTo>
              <a:lnTo>
                <a:pt x="2145717" y="798509"/>
              </a:lnTo>
              <a:lnTo>
                <a:pt x="2145717" y="98564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F1BB1-1B94-4DF4-8DE8-FDD450AC31AD}">
      <dsp:nvSpPr>
        <dsp:cNvPr id="0" name=""/>
        <dsp:cNvSpPr/>
      </dsp:nvSpPr>
      <dsp:spPr>
        <a:xfrm>
          <a:off x="3002280" y="1575871"/>
          <a:ext cx="91440" cy="985642"/>
        </a:xfrm>
        <a:custGeom>
          <a:avLst/>
          <a:gdLst/>
          <a:ahLst/>
          <a:cxnLst/>
          <a:rect l="0" t="0" r="0" b="0"/>
          <a:pathLst>
            <a:path>
              <a:moveTo>
                <a:pt x="56484" y="0"/>
              </a:moveTo>
              <a:lnTo>
                <a:pt x="56484" y="798509"/>
              </a:lnTo>
              <a:lnTo>
                <a:pt x="45720" y="798509"/>
              </a:lnTo>
              <a:lnTo>
                <a:pt x="45720" y="98564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E3ABC-B44B-4E58-8ABA-7187A26AC124}">
      <dsp:nvSpPr>
        <dsp:cNvPr id="0" name=""/>
        <dsp:cNvSpPr/>
      </dsp:nvSpPr>
      <dsp:spPr>
        <a:xfrm>
          <a:off x="891517" y="1575871"/>
          <a:ext cx="2167246" cy="985642"/>
        </a:xfrm>
        <a:custGeom>
          <a:avLst/>
          <a:gdLst/>
          <a:ahLst/>
          <a:cxnLst/>
          <a:rect l="0" t="0" r="0" b="0"/>
          <a:pathLst>
            <a:path>
              <a:moveTo>
                <a:pt x="2167246" y="0"/>
              </a:moveTo>
              <a:lnTo>
                <a:pt x="2167246" y="798509"/>
              </a:lnTo>
              <a:lnTo>
                <a:pt x="0" y="798509"/>
              </a:lnTo>
              <a:lnTo>
                <a:pt x="0" y="98564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3F771-DFA7-4E65-B62A-6BB8EBF72127}">
      <dsp:nvSpPr>
        <dsp:cNvPr id="0" name=""/>
        <dsp:cNvSpPr/>
      </dsp:nvSpPr>
      <dsp:spPr>
        <a:xfrm>
          <a:off x="1714278" y="0"/>
          <a:ext cx="2688973" cy="1575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Складна держава — держава, до складу </a:t>
          </a:r>
          <a:r>
            <a:rPr lang="ru-RU" sz="18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якої</a:t>
          </a: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8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входять</a:t>
          </a: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8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інші</a:t>
          </a: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8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державні</a:t>
          </a: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8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утворення</a:t>
          </a: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з </a:t>
          </a:r>
          <a:r>
            <a:rPr lang="ru-RU" sz="18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тим</a:t>
          </a: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8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чи</a:t>
          </a: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8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іншим</a:t>
          </a: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8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рівнем</a:t>
          </a: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8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самостійності</a:t>
          </a: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714278" y="0"/>
        <a:ext cx="2688973" cy="1575871"/>
      </dsp:txXfrm>
    </dsp:sp>
    <dsp:sp modelId="{FC725114-05AB-4526-9B65-C6078A8005DA}">
      <dsp:nvSpPr>
        <dsp:cNvPr id="0" name=""/>
        <dsp:cNvSpPr/>
      </dsp:nvSpPr>
      <dsp:spPr>
        <a:xfrm>
          <a:off x="409" y="2561514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федерація</a:t>
          </a:r>
          <a:endParaRPr lang="ru-RU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09" y="2561514"/>
        <a:ext cx="1782216" cy="891108"/>
      </dsp:txXfrm>
    </dsp:sp>
    <dsp:sp modelId="{772AE13C-EBBC-4156-9EC3-3C50D798C69F}">
      <dsp:nvSpPr>
        <dsp:cNvPr id="0" name=""/>
        <dsp:cNvSpPr/>
      </dsp:nvSpPr>
      <dsp:spPr>
        <a:xfrm>
          <a:off x="2156891" y="2561514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конфедерація</a:t>
          </a:r>
          <a:endParaRPr lang="ru-RU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156891" y="2561514"/>
        <a:ext cx="1782216" cy="891108"/>
      </dsp:txXfrm>
    </dsp:sp>
    <dsp:sp modelId="{5A357834-7FA4-4F3A-8FEC-CD9044A5599C}">
      <dsp:nvSpPr>
        <dsp:cNvPr id="0" name=""/>
        <dsp:cNvSpPr/>
      </dsp:nvSpPr>
      <dsp:spPr>
        <a:xfrm>
          <a:off x="4313373" y="2561514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імперія</a:t>
          </a:r>
          <a:endParaRPr lang="ru-RU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313373" y="2561514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B0FD-944F-49D1-B019-1192D01CB4EF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04E-7C67-49A4-9165-9335D1D12E0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B0FD-944F-49D1-B019-1192D01CB4EF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04E-7C67-49A4-9165-9335D1D12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B0FD-944F-49D1-B019-1192D01CB4EF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04E-7C67-49A4-9165-9335D1D12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B0FD-944F-49D1-B019-1192D01CB4EF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04E-7C67-49A4-9165-9335D1D12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B0FD-944F-49D1-B019-1192D01CB4EF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04E-7C67-49A4-9165-9335D1D12E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B0FD-944F-49D1-B019-1192D01CB4EF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04E-7C67-49A4-9165-9335D1D12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B0FD-944F-49D1-B019-1192D01CB4EF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04E-7C67-49A4-9165-9335D1D12E0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B0FD-944F-49D1-B019-1192D01CB4EF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04E-7C67-49A4-9165-9335D1D12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B0FD-944F-49D1-B019-1192D01CB4EF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04E-7C67-49A4-9165-9335D1D12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B0FD-944F-49D1-B019-1192D01CB4EF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04E-7C67-49A4-9165-9335D1D12E0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B0FD-944F-49D1-B019-1192D01CB4EF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04E-7C67-49A4-9165-9335D1D12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91FB0FD-944F-49D1-B019-1192D01CB4EF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4AF004E-7C67-49A4-9165-9335D1D12E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543800" cy="1524000"/>
          </a:xfrm>
        </p:spPr>
        <p:txBody>
          <a:bodyPr/>
          <a:lstStyle/>
          <a:p>
            <a:r>
              <a:rPr lang="uk-UA" dirty="0" smtClean="0"/>
              <a:t>Державний лад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46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24744"/>
            <a:ext cx="457200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Президентська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роллю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президента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поєднанням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руках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повноважень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уряду.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дуалістичної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підкреслюючи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самим, факт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чіткого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розподілу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сильної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виконавчої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руках президента, 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законодавчої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в руках парламенту.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5" y="4144654"/>
            <a:ext cx="3303984" cy="185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Program Files (x86)\Microsoft Office\MEDIA\CAGCAT10\j014948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2776"/>
            <a:ext cx="2144162" cy="217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4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45720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Парламентська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різновид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перевагою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повноважень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парламенту.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парламентській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уряд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відповідає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перед парламентом, а не перед президентом.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86" y="3692022"/>
            <a:ext cx="4513490" cy="2862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508104" y="764704"/>
            <a:ext cx="3424228" cy="4567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93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4572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Змішана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форма державного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правління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поєднує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президентської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парламентської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6"/>
          <a:stretch/>
        </p:blipFill>
        <p:spPr bwMode="auto">
          <a:xfrm>
            <a:off x="1071286" y="2899048"/>
            <a:ext cx="4372628" cy="307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r="16455"/>
          <a:stretch/>
        </p:blipFill>
        <p:spPr bwMode="auto">
          <a:xfrm>
            <a:off x="5940152" y="1268760"/>
            <a:ext cx="235859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92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543800" cy="1676400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>Форма державного устрою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6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712070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51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45720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Уніта́рна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держа́ва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—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єдина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цілісна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держава,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територія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якої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поділяється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адміністративно-територіальні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одиниці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що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не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мають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статусу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державних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утворень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і не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володіють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суверенними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правами.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5382456" cy="276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75065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Унітарні держави світу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274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12153131"/>
              </p:ext>
            </p:extLst>
          </p:nvPr>
        </p:nvGraphicFramePr>
        <p:xfrm>
          <a:off x="2699792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457067" cy="3470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0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4572000" cy="2585323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vi-VN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Фо́рма держа́вного правлі́ння — це спосіб організації верховної влади, який визначає систему її найвищих органів, порядок їх формування і особливості розподілу повноважень між ними, а також взаємовідносини з населенням держави.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34035"/>
            <a:ext cx="2867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36" y="3573016"/>
            <a:ext cx="3506680" cy="2311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97" y="3349248"/>
            <a:ext cx="1862158" cy="275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67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78595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94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2" y="1101437"/>
            <a:ext cx="7543800" cy="1676400"/>
          </a:xfrm>
        </p:spPr>
        <p:txBody>
          <a:bodyPr/>
          <a:lstStyle/>
          <a:p>
            <a:r>
              <a:rPr lang="uk-UA" dirty="0" smtClean="0"/>
              <a:t>Форма правління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2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49" y="277762"/>
            <a:ext cx="76200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3" b="9037"/>
          <a:stretch/>
        </p:blipFill>
        <p:spPr bwMode="auto">
          <a:xfrm>
            <a:off x="179512" y="3273980"/>
            <a:ext cx="498166" cy="315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2664" y="3300944"/>
            <a:ext cx="5181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Президентська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республіка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Парламентсько-президентська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республіка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9598" y="6062363"/>
            <a:ext cx="2377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Військова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диктатура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5249" y="5732128"/>
            <a:ext cx="2854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Однопартійна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диктатура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264" y="5362796"/>
            <a:ext cx="3323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Абсолютистська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монархія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9598" y="4999292"/>
            <a:ext cx="3496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Конституційна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монархія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678" y="4669890"/>
            <a:ext cx="4683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Парламентська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конституційна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монархія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3949" y="4300558"/>
            <a:ext cx="4207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Парламентська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республіка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876" y="3911917"/>
            <a:ext cx="629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Президентсько-парламентська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республіка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3221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8112000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522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3848356" cy="4154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абсолютна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монархія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— форма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правління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державою, за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якої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верховна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влада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суверенітет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тощо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належить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одній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(царю,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імператору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королю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тощо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), та для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якої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характерний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найвищий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ступінь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централізації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державної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влади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85873"/>
            <a:ext cx="3141328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17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815" y="620687"/>
            <a:ext cx="4572000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Конституці́йна мона́рхія  — влада монарха обмежена конституцією, законодавчі функції передані парламенту, виконавчі – уряду. Без згоди парламенту монарх не має права видавати закони й розпорядження загальнодержавного характеру. Сучасними державами з конституційною монархією є Великобританія, Данія, Норвегія та ін. Також державами з конституційною монархією є Нідерланди, Бельгія.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897351"/>
            <a:ext cx="3470721" cy="2729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72584"/>
            <a:ext cx="2687425" cy="268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75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0998939"/>
              </p:ext>
            </p:extLst>
          </p:nvPr>
        </p:nvGraphicFramePr>
        <p:xfrm>
          <a:off x="899592" y="836712"/>
          <a:ext cx="672040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10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58</TotalTime>
  <Words>314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Державний лад</vt:lpstr>
      <vt:lpstr>Презентация PowerPoint</vt:lpstr>
      <vt:lpstr>Презентация PowerPoint</vt:lpstr>
      <vt:lpstr>Форма правління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державного устрою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Державний лад</dc:title>
  <dc:creator>123</dc:creator>
  <cp:lastModifiedBy>123</cp:lastModifiedBy>
  <cp:revision>6</cp:revision>
  <dcterms:created xsi:type="dcterms:W3CDTF">2012-10-21T21:04:14Z</dcterms:created>
  <dcterms:modified xsi:type="dcterms:W3CDTF">2012-10-21T22:03:08Z</dcterms:modified>
</cp:coreProperties>
</file>