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2" r:id="rId8"/>
    <p:sldId id="264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9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4FFFF6-4E2E-4622-960E-347FFA28AB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CC3D92E-769F-4BF2-9F77-711BA097F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41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FFF6-4E2E-4622-960E-347FFA28AB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D92E-769F-4BF2-9F77-711BA097F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51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FFF6-4E2E-4622-960E-347FFA28AB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D92E-769F-4BF2-9F77-711BA097F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02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FFF6-4E2E-4622-960E-347FFA28AB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D92E-769F-4BF2-9F77-711BA097F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84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FFF6-4E2E-4622-960E-347FFA28AB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D92E-769F-4BF2-9F77-711BA097F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43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FFF6-4E2E-4622-960E-347FFA28AB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D92E-769F-4BF2-9F77-711BA097F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93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FFF6-4E2E-4622-960E-347FFA28AB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D92E-769F-4BF2-9F77-711BA097F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50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FFF6-4E2E-4622-960E-347FFA28AB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D92E-769F-4BF2-9F77-711BA097F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1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FFF6-4E2E-4622-960E-347FFA28AB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D92E-769F-4BF2-9F77-711BA097F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8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FFF6-4E2E-4622-960E-347FFA28AB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CC3D92E-769F-4BF2-9F77-711BA097F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71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4FFFF6-4E2E-4622-960E-347FFA28AB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CC3D92E-769F-4BF2-9F77-711BA097F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107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44FFFF6-4E2E-4622-960E-347FFA28ABF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CC3D92E-769F-4BF2-9F77-711BA097F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7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Індуїстська цивілізація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Виконала: </a:t>
            </a:r>
            <a:endParaRPr lang="uk-UA" dirty="0" smtClean="0"/>
          </a:p>
          <a:p>
            <a:r>
              <a:rPr lang="uk-UA" dirty="0" err="1" smtClean="0"/>
              <a:t>Шманай</a:t>
            </a:r>
            <a:r>
              <a:rPr lang="uk-UA" dirty="0" smtClean="0"/>
              <a:t> </a:t>
            </a:r>
            <a:r>
              <a:rPr lang="uk-UA" dirty="0" smtClean="0"/>
              <a:t>Тетяна</a:t>
            </a:r>
          </a:p>
          <a:p>
            <a:r>
              <a:rPr lang="uk-UA" dirty="0" smtClean="0"/>
              <a:t>42-Е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91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913" y="614148"/>
            <a:ext cx="11323316" cy="59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38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виникнення та загальні відомості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Найдавніша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розвинена</a:t>
            </a:r>
            <a:r>
              <a:rPr lang="ru-RU" sz="3200" dirty="0" smtClean="0"/>
              <a:t> </a:t>
            </a:r>
            <a:r>
              <a:rPr lang="ru-RU" sz="3200" dirty="0" err="1" smtClean="0"/>
              <a:t>цивілізація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утворилась</a:t>
            </a:r>
            <a:r>
              <a:rPr lang="ru-RU" sz="3200" dirty="0" smtClean="0"/>
              <a:t> на </a:t>
            </a:r>
            <a:r>
              <a:rPr lang="ru-RU" sz="3200" dirty="0" err="1" smtClean="0"/>
              <a:t>індійській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землі</a:t>
            </a:r>
            <a:r>
              <a:rPr lang="ru-RU" sz="3200" dirty="0" smtClean="0"/>
              <a:t> аж за </a:t>
            </a:r>
            <a:r>
              <a:rPr lang="ru-RU" sz="3200" b="1" dirty="0" smtClean="0"/>
              <a:t>3 </a:t>
            </a:r>
            <a:r>
              <a:rPr lang="ru-RU" sz="3200" b="1" dirty="0" err="1" smtClean="0"/>
              <a:t>тисячі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років</a:t>
            </a:r>
            <a:r>
              <a:rPr lang="ru-RU" sz="3200" b="1" dirty="0" smtClean="0"/>
              <a:t> до </a:t>
            </a:r>
            <a:r>
              <a:rPr lang="ru-RU" sz="3200" b="1" dirty="0" err="1" smtClean="0"/>
              <a:t>нашої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ери</a:t>
            </a:r>
            <a:r>
              <a:rPr lang="ru-RU" sz="3200" dirty="0" smtClean="0"/>
              <a:t> (5000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 тому!) </a:t>
            </a:r>
          </a:p>
          <a:p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dirty="0" err="1" smtClean="0"/>
              <a:t>ще</a:t>
            </a:r>
            <a:r>
              <a:rPr lang="ru-RU" sz="3200" dirty="0" smtClean="0"/>
              <a:t> назвали “</a:t>
            </a:r>
            <a:r>
              <a:rPr lang="ru-RU" sz="3200" b="1" dirty="0" err="1" smtClean="0"/>
              <a:t>Попелюшкою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давнього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світу</a:t>
            </a:r>
            <a:r>
              <a:rPr lang="ru-RU" sz="3200" dirty="0" smtClean="0"/>
              <a:t>” </a:t>
            </a:r>
            <a:r>
              <a:rPr lang="ru-RU" sz="3200" dirty="0" err="1" smtClean="0"/>
              <a:t>адже</a:t>
            </a:r>
            <a:r>
              <a:rPr lang="ru-RU" sz="3200" dirty="0" smtClean="0"/>
              <a:t> </a:t>
            </a:r>
            <a:r>
              <a:rPr lang="ru-RU" sz="3200" dirty="0" err="1" smtClean="0"/>
              <a:t>вчені</a:t>
            </a:r>
            <a:r>
              <a:rPr lang="ru-RU" sz="3200" dirty="0" smtClean="0"/>
              <a:t> археологи та </a:t>
            </a:r>
            <a:r>
              <a:rPr lang="ru-RU" sz="3200" dirty="0" err="1" smtClean="0"/>
              <a:t>історики</a:t>
            </a:r>
            <a:r>
              <a:rPr lang="ru-RU" sz="3200" dirty="0" smtClean="0"/>
              <a:t> </a:t>
            </a:r>
            <a:r>
              <a:rPr lang="ru-RU" sz="3200" dirty="0" err="1" smtClean="0"/>
              <a:t>лише</a:t>
            </a:r>
            <a:r>
              <a:rPr lang="ru-RU" sz="3200" dirty="0" smtClean="0"/>
              <a:t> недавно </a:t>
            </a:r>
            <a:r>
              <a:rPr lang="ru-RU" sz="3200" dirty="0" err="1" smtClean="0"/>
              <a:t>дізнались</a:t>
            </a:r>
            <a:r>
              <a:rPr lang="ru-RU" sz="3200" dirty="0" smtClean="0"/>
              <a:t> про </a:t>
            </a:r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dirty="0" err="1" smtClean="0"/>
              <a:t>існування</a:t>
            </a:r>
            <a:r>
              <a:rPr lang="ru-RU" sz="3200" dirty="0" smtClean="0"/>
              <a:t> (У 20-их роках </a:t>
            </a:r>
            <a:r>
              <a:rPr lang="ru-RU" sz="3200" dirty="0" err="1" smtClean="0"/>
              <a:t>минулого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століття</a:t>
            </a:r>
            <a:r>
              <a:rPr lang="ru-RU" sz="3200" dirty="0" smtClean="0"/>
              <a:t>). </a:t>
            </a:r>
          </a:p>
          <a:p>
            <a:r>
              <a:rPr lang="ru-RU" sz="3200" dirty="0" smtClean="0"/>
              <a:t>Назвали </a:t>
            </a:r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b="1" dirty="0" err="1" smtClean="0"/>
              <a:t>Хараппською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цивілізацією</a:t>
            </a:r>
            <a:r>
              <a:rPr lang="ru-RU" sz="3200" dirty="0" smtClean="0"/>
              <a:t>, </a:t>
            </a:r>
            <a:r>
              <a:rPr lang="ru-RU" sz="3200" dirty="0" err="1" smtClean="0"/>
              <a:t>бо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розкопки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яких</a:t>
            </a:r>
            <a:r>
              <a:rPr lang="ru-RU" sz="3200" dirty="0" smtClean="0"/>
              <a:t> археологи </a:t>
            </a:r>
            <a:r>
              <a:rPr lang="ru-RU" sz="3200" dirty="0" err="1" smtClean="0"/>
              <a:t>знайшли</a:t>
            </a:r>
            <a:r>
              <a:rPr lang="ru-RU" sz="3200" dirty="0" smtClean="0"/>
              <a:t> </a:t>
            </a:r>
            <a:r>
              <a:rPr lang="ru-RU" sz="3200" dirty="0" err="1" smtClean="0"/>
              <a:t>її</a:t>
            </a:r>
            <a:r>
              <a:rPr lang="ru-RU" sz="3200" dirty="0" smtClean="0"/>
              <a:t>, проводились </a:t>
            </a:r>
            <a:r>
              <a:rPr lang="ru-RU" sz="3200" dirty="0" err="1" smtClean="0"/>
              <a:t>поблизу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міста</a:t>
            </a:r>
            <a:r>
              <a:rPr lang="ru-RU" sz="3200" dirty="0" smtClean="0"/>
              <a:t> Хараппа у </a:t>
            </a:r>
            <a:r>
              <a:rPr lang="ru-RU" sz="3200" dirty="0" err="1" smtClean="0"/>
              <a:t>Пакистані</a:t>
            </a:r>
            <a:r>
              <a:rPr lang="ru-RU" sz="3200" dirty="0" smtClean="0"/>
              <a:t>. </a:t>
            </a:r>
          </a:p>
          <a:p>
            <a:r>
              <a:rPr lang="ru-RU" sz="3200" dirty="0" err="1" smtClean="0"/>
              <a:t>Також</a:t>
            </a:r>
            <a:r>
              <a:rPr lang="ru-RU" sz="3200" dirty="0" smtClean="0"/>
              <a:t> </a:t>
            </a:r>
            <a:r>
              <a:rPr lang="ru-RU" sz="3200" dirty="0" err="1" smtClean="0"/>
              <a:t>цю</a:t>
            </a:r>
            <a:r>
              <a:rPr lang="ru-RU" sz="3200" dirty="0" smtClean="0"/>
              <a:t> </a:t>
            </a:r>
            <a:r>
              <a:rPr lang="ru-RU" sz="3200" dirty="0" err="1" smtClean="0"/>
              <a:t>цивілізацію</a:t>
            </a:r>
            <a:r>
              <a:rPr lang="ru-RU" sz="3200" dirty="0" smtClean="0"/>
              <a:t> </a:t>
            </a:r>
            <a:r>
              <a:rPr lang="ru-RU" sz="3200" dirty="0" err="1" smtClean="0"/>
              <a:t>ще</a:t>
            </a:r>
            <a:r>
              <a:rPr lang="ru-RU" sz="3200" dirty="0" smtClean="0"/>
              <a:t> </a:t>
            </a:r>
            <a:r>
              <a:rPr lang="ru-RU" sz="3200" dirty="0" err="1" smtClean="0"/>
              <a:t>називають</a:t>
            </a:r>
            <a:r>
              <a:rPr lang="ru-RU" sz="3200" dirty="0" smtClean="0"/>
              <a:t> </a:t>
            </a:r>
            <a:r>
              <a:rPr lang="ru-RU" sz="3200" b="1" dirty="0" err="1" smtClean="0"/>
              <a:t>Протоіндійською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32869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розвитку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Ці</a:t>
            </a:r>
            <a:r>
              <a:rPr lang="ru-RU" sz="3200" dirty="0" smtClean="0"/>
              <a:t> </a:t>
            </a:r>
            <a:r>
              <a:rPr lang="ru-RU" sz="3200" dirty="0" err="1" smtClean="0"/>
              <a:t>давні</a:t>
            </a:r>
            <a:r>
              <a:rPr lang="ru-RU" sz="3200" dirty="0" smtClean="0"/>
              <a:t> </a:t>
            </a:r>
            <a:r>
              <a:rPr lang="ru-RU" sz="3200" dirty="0" err="1" smtClean="0"/>
              <a:t>індійці</a:t>
            </a:r>
            <a:r>
              <a:rPr lang="ru-RU" sz="3200" dirty="0" smtClean="0"/>
              <a:t> </a:t>
            </a:r>
            <a:r>
              <a:rPr lang="ru-RU" sz="3200" dirty="0" err="1" smtClean="0"/>
              <a:t>вже</a:t>
            </a:r>
            <a:r>
              <a:rPr lang="ru-RU" sz="3200" dirty="0" smtClean="0"/>
              <a:t> </a:t>
            </a:r>
            <a:r>
              <a:rPr lang="ru-RU" sz="3200" b="1" dirty="0" smtClean="0"/>
              <a:t>5000 </a:t>
            </a:r>
            <a:r>
              <a:rPr lang="ru-RU" sz="3200" b="1" dirty="0" err="1" smtClean="0"/>
              <a:t>років</a:t>
            </a:r>
            <a:r>
              <a:rPr lang="ru-RU" sz="3200" b="1" dirty="0" smtClean="0"/>
              <a:t> тому </a:t>
            </a:r>
            <a:r>
              <a:rPr lang="ru-RU" sz="3200" dirty="0" err="1" smtClean="0"/>
              <a:t>мали</a:t>
            </a:r>
            <a:r>
              <a:rPr lang="ru-RU" sz="3200" dirty="0" smtClean="0"/>
              <a:t> </a:t>
            </a:r>
            <a:r>
              <a:rPr lang="ru-RU" sz="3200" dirty="0" err="1" smtClean="0"/>
              <a:t>побудовані</a:t>
            </a:r>
            <a:r>
              <a:rPr lang="ru-RU" sz="3200" dirty="0" smtClean="0"/>
              <a:t> </a:t>
            </a:r>
            <a:r>
              <a:rPr lang="ru-RU" sz="3200" dirty="0" err="1" smtClean="0"/>
              <a:t>великі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міста</a:t>
            </a:r>
            <a:r>
              <a:rPr lang="ru-RU" sz="3200" dirty="0" smtClean="0"/>
              <a:t>, з широкими </a:t>
            </a:r>
            <a:r>
              <a:rPr lang="ru-RU" sz="3200" dirty="0" err="1" smtClean="0"/>
              <a:t>прямими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вулицями</a:t>
            </a:r>
            <a:r>
              <a:rPr lang="ru-RU" sz="3200" dirty="0" smtClean="0"/>
              <a:t>, водопроводом та </a:t>
            </a:r>
            <a:r>
              <a:rPr lang="ru-RU" sz="3200" dirty="0" err="1" smtClean="0"/>
              <a:t>розвиненою</a:t>
            </a:r>
            <a:r>
              <a:rPr lang="ru-RU" sz="3200" dirty="0" smtClean="0"/>
              <a:t> </a:t>
            </a:r>
            <a:r>
              <a:rPr lang="ru-RU" sz="3200" dirty="0" err="1" smtClean="0"/>
              <a:t>санітарно-каналізаційною</a:t>
            </a:r>
            <a:r>
              <a:rPr lang="ru-RU" sz="3200" dirty="0" smtClean="0"/>
              <a:t> системою. </a:t>
            </a:r>
          </a:p>
          <a:p>
            <a:r>
              <a:rPr lang="ru-RU" sz="3200" dirty="0" smtClean="0"/>
              <a:t>Про </a:t>
            </a:r>
            <a:r>
              <a:rPr lang="ru-RU" sz="3200" dirty="0" err="1" smtClean="0"/>
              <a:t>їхню</a:t>
            </a:r>
            <a:r>
              <a:rPr lang="ru-RU" sz="3200" dirty="0" smtClean="0"/>
              <a:t> </a:t>
            </a:r>
            <a:r>
              <a:rPr lang="ru-RU" sz="3200" dirty="0" err="1" smtClean="0"/>
              <a:t>цивілізацію</a:t>
            </a:r>
            <a:r>
              <a:rPr lang="ru-RU" sz="3200" dirty="0" smtClean="0"/>
              <a:t>, </a:t>
            </a:r>
            <a:r>
              <a:rPr lang="ru-RU" sz="3200" dirty="0" err="1" smtClean="0"/>
              <a:t>релігію</a:t>
            </a:r>
            <a:r>
              <a:rPr lang="ru-RU" sz="3200" dirty="0" smtClean="0"/>
              <a:t> та культуру, яка в них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в </a:t>
            </a:r>
            <a:r>
              <a:rPr lang="ru-RU" sz="3200" dirty="0" err="1" smtClean="0"/>
              <a:t>ті</a:t>
            </a:r>
            <a:r>
              <a:rPr lang="ru-RU" sz="3200" dirty="0" smtClean="0"/>
              <a:t> </a:t>
            </a:r>
            <a:r>
              <a:rPr lang="ru-RU" sz="3200" dirty="0" err="1" smtClean="0"/>
              <a:t>давні</a:t>
            </a:r>
            <a:r>
              <a:rPr lang="ru-RU" sz="3200" dirty="0" smtClean="0"/>
              <a:t> </a:t>
            </a:r>
            <a:r>
              <a:rPr lang="ru-RU" sz="3200" dirty="0" err="1" smtClean="0"/>
              <a:t>часи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відомо</a:t>
            </a:r>
            <a:r>
              <a:rPr lang="ru-RU" sz="3200" dirty="0" smtClean="0"/>
              <a:t> </a:t>
            </a:r>
            <a:r>
              <a:rPr lang="ru-RU" sz="3200" dirty="0" err="1" smtClean="0"/>
              <a:t>дуже</a:t>
            </a:r>
            <a:r>
              <a:rPr lang="ru-RU" sz="3200" dirty="0" smtClean="0"/>
              <a:t> мало, практично </a:t>
            </a:r>
            <a:r>
              <a:rPr lang="ru-RU" sz="3200" dirty="0" err="1" smtClean="0"/>
              <a:t>нічого</a:t>
            </a:r>
            <a:r>
              <a:rPr lang="ru-RU" sz="3200" dirty="0" smtClean="0"/>
              <a:t>. </a:t>
            </a:r>
          </a:p>
          <a:p>
            <a:r>
              <a:rPr lang="ru-RU" sz="3200" dirty="0" err="1" smtClean="0"/>
              <a:t>Знаємо</a:t>
            </a:r>
            <a:r>
              <a:rPr lang="ru-RU" sz="3200" dirty="0" smtClean="0"/>
              <a:t> </a:t>
            </a:r>
            <a:r>
              <a:rPr lang="ru-RU" sz="3200" dirty="0" err="1" smtClean="0"/>
              <a:t>лише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коли до </a:t>
            </a:r>
            <a:r>
              <a:rPr lang="ru-RU" sz="3200" dirty="0" err="1" smtClean="0"/>
              <a:t>народження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Ісуса</a:t>
            </a:r>
            <a:r>
              <a:rPr lang="ru-RU" sz="3200" dirty="0" smtClean="0"/>
              <a:t> Христа та початку </a:t>
            </a:r>
            <a:r>
              <a:rPr lang="ru-RU" sz="3200" dirty="0" err="1" smtClean="0"/>
              <a:t>відліку</a:t>
            </a:r>
            <a:r>
              <a:rPr lang="ru-RU" sz="3200" dirty="0" smtClean="0"/>
              <a:t> </a:t>
            </a:r>
            <a:r>
              <a:rPr lang="ru-RU" sz="3200" dirty="0" err="1" smtClean="0"/>
              <a:t>нової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ери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залишалось</a:t>
            </a:r>
            <a:r>
              <a:rPr lang="ru-RU" sz="3200" dirty="0" smtClean="0"/>
              <a:t> </a:t>
            </a:r>
            <a:r>
              <a:rPr lang="ru-RU" sz="3200" dirty="0" err="1" smtClean="0"/>
              <a:t>ще</a:t>
            </a:r>
            <a:r>
              <a:rPr lang="ru-RU" sz="3200" dirty="0" smtClean="0"/>
              <a:t>, </a:t>
            </a:r>
            <a:r>
              <a:rPr lang="ru-RU" sz="3200" dirty="0" err="1" smtClean="0"/>
              <a:t>ні</a:t>
            </a:r>
            <a:r>
              <a:rPr lang="ru-RU" sz="3200" dirty="0" smtClean="0"/>
              <a:t> </a:t>
            </a:r>
            <a:r>
              <a:rPr lang="ru-RU" sz="3200" dirty="0" err="1" smtClean="0"/>
              <a:t>багато</a:t>
            </a:r>
            <a:r>
              <a:rPr lang="ru-RU" sz="3200" dirty="0" smtClean="0"/>
              <a:t> </a:t>
            </a:r>
            <a:r>
              <a:rPr lang="ru-RU" sz="3200" dirty="0" err="1" smtClean="0"/>
              <a:t>ні</a:t>
            </a:r>
            <a:r>
              <a:rPr lang="ru-RU" sz="3200" dirty="0" smtClean="0"/>
              <a:t> мало – 2000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, </a:t>
            </a:r>
            <a:r>
              <a:rPr lang="ru-RU" sz="3200" dirty="0" err="1" smtClean="0"/>
              <a:t>Хараппська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цивілізація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вже</a:t>
            </a:r>
            <a:r>
              <a:rPr lang="ru-RU" sz="3200" dirty="0" smtClean="0"/>
              <a:t> </a:t>
            </a:r>
            <a:r>
              <a:rPr lang="ru-RU" sz="3200" dirty="0" err="1" smtClean="0"/>
              <a:t>нестримно</a:t>
            </a:r>
            <a:r>
              <a:rPr lang="ru-RU" sz="3200" dirty="0" smtClean="0"/>
              <a:t> котилась до </a:t>
            </a:r>
            <a:r>
              <a:rPr lang="ru-RU" sz="3200" dirty="0" err="1" smtClean="0"/>
              <a:t>занепаду</a:t>
            </a:r>
            <a:r>
              <a:rPr lang="ru-RU" sz="3200" dirty="0" smtClean="0"/>
              <a:t>, </a:t>
            </a:r>
            <a:r>
              <a:rPr lang="ru-RU" sz="3200" dirty="0" err="1" smtClean="0"/>
              <a:t>міста</a:t>
            </a:r>
            <a:r>
              <a:rPr lang="ru-RU" sz="3200" dirty="0" smtClean="0"/>
              <a:t> </a:t>
            </a:r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dirty="0" err="1" smtClean="0"/>
              <a:t>пустіли</a:t>
            </a:r>
            <a:r>
              <a:rPr lang="ru-RU" sz="3200" dirty="0" smtClean="0"/>
              <a:t>, а </a:t>
            </a:r>
            <a:r>
              <a:rPr lang="ru-RU" sz="3200" dirty="0" err="1" smtClean="0"/>
              <a:t>будівлі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храми</a:t>
            </a:r>
            <a:r>
              <a:rPr lang="ru-RU" sz="3200" dirty="0" smtClean="0"/>
              <a:t> </a:t>
            </a:r>
            <a:r>
              <a:rPr lang="ru-RU" sz="3200" dirty="0" err="1" smtClean="0"/>
              <a:t>руйнувались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</a:t>
            </a:r>
            <a:r>
              <a:rPr lang="ru-RU" sz="3200" dirty="0" err="1" smtClean="0"/>
              <a:t>невблаганними</a:t>
            </a:r>
            <a:r>
              <a:rPr lang="ru-RU" sz="3200" dirty="0" smtClean="0"/>
              <a:t> ударами часу.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21780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Веди та ведичний етап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036558" cy="4351338"/>
          </a:xfrm>
        </p:spPr>
        <p:txBody>
          <a:bodyPr>
            <a:noAutofit/>
          </a:bodyPr>
          <a:lstStyle/>
          <a:p>
            <a:r>
              <a:rPr lang="ru-RU" sz="2700" dirty="0" smtClean="0"/>
              <a:t>В той час на </a:t>
            </a:r>
            <a:r>
              <a:rPr lang="ru-RU" sz="2700" dirty="0" err="1" smtClean="0"/>
              <a:t>територію</a:t>
            </a:r>
            <a:r>
              <a:rPr lang="ru-RU" sz="2700" dirty="0" smtClean="0"/>
              <a:t> </a:t>
            </a:r>
            <a:r>
              <a:rPr lang="ru-RU" sz="2700" dirty="0" err="1" smtClean="0"/>
              <a:t>Індії</a:t>
            </a:r>
            <a:r>
              <a:rPr lang="ru-RU" sz="2700" dirty="0" smtClean="0"/>
              <a:t> </a:t>
            </a:r>
            <a:r>
              <a:rPr lang="ru-RU" sz="2700" dirty="0" err="1" smtClean="0"/>
              <a:t>прийшла</a:t>
            </a:r>
            <a:r>
              <a:rPr lang="ru-RU" sz="2700" dirty="0" smtClean="0"/>
              <a:t> велика </a:t>
            </a:r>
            <a:r>
              <a:rPr lang="ru-RU" sz="2700" dirty="0" err="1" smtClean="0"/>
              <a:t>хвиля</a:t>
            </a:r>
            <a:r>
              <a:rPr lang="ru-RU" sz="2700" dirty="0" smtClean="0"/>
              <a:t> </a:t>
            </a:r>
            <a:r>
              <a:rPr lang="ru-RU" sz="2700" dirty="0" err="1" smtClean="0"/>
              <a:t>кочівників-завойовників</a:t>
            </a:r>
            <a:r>
              <a:rPr lang="ru-RU" sz="2700" dirty="0" smtClean="0"/>
              <a:t>, </a:t>
            </a:r>
            <a:r>
              <a:rPr lang="ru-RU" sz="2700" dirty="0" err="1" smtClean="0"/>
              <a:t>які</a:t>
            </a:r>
            <a:r>
              <a:rPr lang="ru-RU" sz="2700" dirty="0" smtClean="0"/>
              <a:t> </a:t>
            </a:r>
            <a:r>
              <a:rPr lang="ru-RU" sz="2700" dirty="0" err="1" smtClean="0"/>
              <a:t>називали</a:t>
            </a:r>
            <a:r>
              <a:rPr lang="ru-RU" sz="2700" dirty="0" smtClean="0"/>
              <a:t> себе </a:t>
            </a:r>
            <a:r>
              <a:rPr lang="ru-RU" sz="2700" dirty="0" err="1" smtClean="0"/>
              <a:t>аріями</a:t>
            </a:r>
            <a:r>
              <a:rPr lang="ru-RU" sz="2700" dirty="0" smtClean="0"/>
              <a:t>. </a:t>
            </a:r>
          </a:p>
          <a:p>
            <a:r>
              <a:rPr lang="ru-RU" sz="2700" dirty="0" err="1" smtClean="0"/>
              <a:t>Завойовники</a:t>
            </a:r>
            <a:r>
              <a:rPr lang="ru-RU" sz="2700" dirty="0" smtClean="0"/>
              <a:t> </a:t>
            </a:r>
            <a:r>
              <a:rPr lang="ru-RU" sz="2700" dirty="0" err="1" smtClean="0"/>
              <a:t>арії</a:t>
            </a:r>
            <a:r>
              <a:rPr lang="ru-RU" sz="2700" dirty="0" smtClean="0"/>
              <a:t> разом </a:t>
            </a:r>
            <a:r>
              <a:rPr lang="ru-RU" sz="2700" dirty="0" err="1" smtClean="0"/>
              <a:t>із</a:t>
            </a:r>
            <a:r>
              <a:rPr lang="ru-RU" sz="2700" dirty="0" smtClean="0"/>
              <a:t> собою принесли свою </a:t>
            </a:r>
            <a:r>
              <a:rPr lang="ru-RU" sz="2700" dirty="0" err="1" smtClean="0"/>
              <a:t>мову</a:t>
            </a:r>
            <a:r>
              <a:rPr lang="ru-RU" sz="2700" dirty="0" smtClean="0"/>
              <a:t>, культуру та </a:t>
            </a:r>
            <a:r>
              <a:rPr lang="ru-RU" sz="2700" dirty="0" err="1" smtClean="0"/>
              <a:t>релігію</a:t>
            </a:r>
            <a:r>
              <a:rPr lang="ru-RU" sz="2700" dirty="0" smtClean="0"/>
              <a:t> і </a:t>
            </a:r>
            <a:r>
              <a:rPr lang="ru-RU" sz="2700" dirty="0" err="1" smtClean="0"/>
              <a:t>зокрема</a:t>
            </a:r>
            <a:r>
              <a:rPr lang="ru-RU" sz="2700" dirty="0" smtClean="0"/>
              <a:t> </a:t>
            </a:r>
            <a:r>
              <a:rPr lang="ru-RU" sz="2700" dirty="0" err="1" smtClean="0"/>
              <a:t>свої</a:t>
            </a:r>
            <a:r>
              <a:rPr lang="ru-RU" sz="2700" dirty="0" smtClean="0"/>
              <a:t> </a:t>
            </a:r>
            <a:r>
              <a:rPr lang="ru-RU" sz="2700" dirty="0" err="1" smtClean="0"/>
              <a:t>релігійні</a:t>
            </a:r>
            <a:r>
              <a:rPr lang="ru-RU" sz="2700" dirty="0" smtClean="0"/>
              <a:t> </a:t>
            </a:r>
            <a:r>
              <a:rPr lang="ru-RU" sz="2700" dirty="0" err="1" smtClean="0"/>
              <a:t>повчання</a:t>
            </a:r>
            <a:r>
              <a:rPr lang="ru-RU" sz="2700" dirty="0" smtClean="0"/>
              <a:t> – </a:t>
            </a:r>
            <a:r>
              <a:rPr lang="ru-RU" sz="2700" b="1" dirty="0" smtClean="0"/>
              <a:t>веди</a:t>
            </a:r>
            <a:r>
              <a:rPr lang="ru-RU" sz="2700" dirty="0" smtClean="0"/>
              <a:t>. </a:t>
            </a:r>
          </a:p>
          <a:p>
            <a:r>
              <a:rPr lang="ru-RU" sz="2700" dirty="0" smtClean="0"/>
              <a:t>Веди на </a:t>
            </a:r>
            <a:r>
              <a:rPr lang="ru-RU" sz="2700" dirty="0" err="1" smtClean="0"/>
              <a:t>протязі</a:t>
            </a:r>
            <a:r>
              <a:rPr lang="ru-RU" sz="2700" dirty="0" smtClean="0"/>
              <a:t> </a:t>
            </a:r>
            <a:r>
              <a:rPr lang="ru-RU" sz="2700" dirty="0" err="1" smtClean="0"/>
              <a:t>багатьох</a:t>
            </a:r>
            <a:r>
              <a:rPr lang="ru-RU" sz="2700" dirty="0" smtClean="0"/>
              <a:t> </a:t>
            </a:r>
            <a:r>
              <a:rPr lang="ru-RU" sz="2700" dirty="0" err="1" smtClean="0"/>
              <a:t>віків</a:t>
            </a:r>
            <a:r>
              <a:rPr lang="ru-RU" sz="2700" dirty="0" smtClean="0"/>
              <a:t> передавались </a:t>
            </a:r>
            <a:r>
              <a:rPr lang="ru-RU" sz="2700" dirty="0" err="1" smtClean="0"/>
              <a:t>аріями</a:t>
            </a:r>
            <a:r>
              <a:rPr lang="ru-RU" sz="2700" dirty="0" smtClean="0"/>
              <a:t> з уст в уста. </a:t>
            </a:r>
            <a:r>
              <a:rPr lang="ru-RU" sz="2700" dirty="0" err="1" smtClean="0"/>
              <a:t>Мова</a:t>
            </a:r>
            <a:r>
              <a:rPr lang="ru-RU" sz="2700" dirty="0" smtClean="0"/>
              <a:t> </a:t>
            </a:r>
            <a:r>
              <a:rPr lang="ru-RU" sz="2700" dirty="0" err="1" smtClean="0"/>
              <a:t>аріїв</a:t>
            </a:r>
            <a:r>
              <a:rPr lang="ru-RU" sz="2700" dirty="0" smtClean="0"/>
              <a:t>, на </a:t>
            </a:r>
            <a:r>
              <a:rPr lang="ru-RU" sz="2700" dirty="0" err="1" smtClean="0"/>
              <a:t>якій</a:t>
            </a:r>
            <a:r>
              <a:rPr lang="ru-RU" sz="2700" dirty="0" smtClean="0"/>
              <a:t> передавались веди </a:t>
            </a:r>
            <a:r>
              <a:rPr lang="ru-RU" sz="2700" dirty="0" err="1" smtClean="0"/>
              <a:t>відома</a:t>
            </a:r>
            <a:r>
              <a:rPr lang="ru-RU" sz="2700" dirty="0" smtClean="0"/>
              <a:t> як </a:t>
            </a:r>
            <a:r>
              <a:rPr lang="ru-RU" sz="2700" b="1" dirty="0" err="1" smtClean="0"/>
              <a:t>ведичний</a:t>
            </a:r>
            <a:r>
              <a:rPr lang="ru-RU" sz="2700" b="1" dirty="0" smtClean="0"/>
              <a:t> санскрит</a:t>
            </a:r>
            <a:r>
              <a:rPr lang="ru-RU" sz="2700" dirty="0" smtClean="0"/>
              <a:t>. З часом санскрит </a:t>
            </a:r>
            <a:r>
              <a:rPr lang="ru-RU" sz="2700" dirty="0" err="1" smtClean="0"/>
              <a:t>багато</a:t>
            </a:r>
            <a:r>
              <a:rPr lang="ru-RU" sz="2700" dirty="0" smtClean="0"/>
              <a:t> </a:t>
            </a:r>
            <a:r>
              <a:rPr lang="ru-RU" sz="2700" dirty="0" err="1" smtClean="0"/>
              <a:t>всього</a:t>
            </a:r>
            <a:r>
              <a:rPr lang="ru-RU" sz="2700" dirty="0" smtClean="0"/>
              <a:t> </a:t>
            </a:r>
            <a:r>
              <a:rPr lang="ru-RU" sz="2700" dirty="0" err="1" smtClean="0"/>
              <a:t>увібрав</a:t>
            </a:r>
            <a:r>
              <a:rPr lang="ru-RU" sz="2700" dirty="0" smtClean="0"/>
              <a:t> з </a:t>
            </a:r>
            <a:r>
              <a:rPr lang="ru-RU" sz="2700" dirty="0" err="1" smtClean="0"/>
              <a:t>мови</a:t>
            </a:r>
            <a:r>
              <a:rPr lang="ru-RU" sz="2700" dirty="0" smtClean="0"/>
              <a:t> </a:t>
            </a:r>
            <a:r>
              <a:rPr lang="ru-RU" sz="2700" dirty="0" err="1" smtClean="0"/>
              <a:t>корінних</a:t>
            </a:r>
            <a:r>
              <a:rPr lang="ru-RU" sz="2700" dirty="0" smtClean="0"/>
              <a:t> </a:t>
            </a:r>
            <a:r>
              <a:rPr lang="ru-RU" sz="2700" dirty="0" err="1" smtClean="0"/>
              <a:t>індусів</a:t>
            </a:r>
            <a:r>
              <a:rPr lang="ru-RU" sz="2700" dirty="0" smtClean="0"/>
              <a:t> та став </a:t>
            </a:r>
            <a:r>
              <a:rPr lang="ru-RU" sz="2700" dirty="0" err="1" smtClean="0"/>
              <a:t>мовою</a:t>
            </a:r>
            <a:r>
              <a:rPr lang="ru-RU" sz="2700" dirty="0" smtClean="0"/>
              <a:t> </a:t>
            </a:r>
            <a:r>
              <a:rPr lang="ru-RU" sz="2700" dirty="0" err="1" smtClean="0"/>
              <a:t>індійського</a:t>
            </a:r>
            <a:r>
              <a:rPr lang="ru-RU" sz="2700" dirty="0" smtClean="0"/>
              <a:t> народу. </a:t>
            </a:r>
            <a:r>
              <a:rPr lang="ru-RU" sz="2700" dirty="0" err="1" smtClean="0"/>
              <a:t>Цей</a:t>
            </a:r>
            <a:r>
              <a:rPr lang="ru-RU" sz="2700" dirty="0" smtClean="0"/>
              <a:t> </a:t>
            </a:r>
            <a:r>
              <a:rPr lang="ru-RU" sz="2700" dirty="0" err="1" smtClean="0"/>
              <a:t>період</a:t>
            </a:r>
            <a:r>
              <a:rPr lang="ru-RU" sz="2700" dirty="0" smtClean="0"/>
              <a:t> </a:t>
            </a:r>
            <a:r>
              <a:rPr lang="ru-RU" sz="2700" dirty="0" err="1" smtClean="0"/>
              <a:t>історії</a:t>
            </a:r>
            <a:r>
              <a:rPr lang="ru-RU" sz="2700" dirty="0" smtClean="0"/>
              <a:t> </a:t>
            </a:r>
            <a:r>
              <a:rPr lang="ru-RU" sz="2700" dirty="0" err="1" smtClean="0"/>
              <a:t>Індії</a:t>
            </a:r>
            <a:r>
              <a:rPr lang="ru-RU" sz="2700" dirty="0" smtClean="0"/>
              <a:t> </a:t>
            </a:r>
            <a:r>
              <a:rPr lang="ru-RU" sz="2700" dirty="0" err="1" smtClean="0"/>
              <a:t>називають</a:t>
            </a:r>
            <a:r>
              <a:rPr lang="ru-RU" sz="2700" dirty="0" smtClean="0"/>
              <a:t> </a:t>
            </a:r>
            <a:r>
              <a:rPr lang="ru-RU" sz="2700" b="1" dirty="0" err="1" smtClean="0"/>
              <a:t>ведичним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1035169"/>
            <a:ext cx="3771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69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Брахманічний</a:t>
            </a:r>
            <a:r>
              <a:rPr lang="uk-UA" dirty="0" smtClean="0"/>
              <a:t> етап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6240439" cy="3961027"/>
          </a:xfrm>
        </p:spPr>
        <p:txBody>
          <a:bodyPr>
            <a:normAutofit/>
          </a:bodyPr>
          <a:lstStyle/>
          <a:p>
            <a:r>
              <a:rPr lang="ru-RU" dirty="0" smtClean="0"/>
              <a:t>З часом </a:t>
            </a:r>
            <a:r>
              <a:rPr lang="ru-RU" dirty="0" err="1" smtClean="0"/>
              <a:t>мова</a:t>
            </a:r>
            <a:r>
              <a:rPr lang="ru-RU" dirty="0" smtClean="0"/>
              <a:t> вед та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релігійних</a:t>
            </a:r>
            <a:r>
              <a:rPr lang="ru-RU" dirty="0" smtClean="0"/>
              <a:t> </a:t>
            </a:r>
            <a:r>
              <a:rPr lang="ru-RU" dirty="0" err="1" smtClean="0"/>
              <a:t>гімнів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незрозумілою</a:t>
            </a:r>
            <a:r>
              <a:rPr lang="ru-RU" dirty="0" smtClean="0"/>
              <a:t> і далекою для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індійського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Виокремилась</a:t>
            </a:r>
            <a:r>
              <a:rPr lang="ru-RU" dirty="0" smtClean="0"/>
              <a:t> </a:t>
            </a:r>
            <a:r>
              <a:rPr lang="ru-RU" dirty="0" err="1" smtClean="0"/>
              <a:t>спеціальна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людей-</a:t>
            </a:r>
            <a:r>
              <a:rPr lang="ru-RU" dirty="0" err="1" smtClean="0"/>
              <a:t>священнослужителів</a:t>
            </a:r>
            <a:r>
              <a:rPr lang="ru-RU" dirty="0" smtClean="0"/>
              <a:t>, вони і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монопольні</a:t>
            </a:r>
            <a:r>
              <a:rPr lang="ru-RU" dirty="0" smtClean="0"/>
              <a:t> права на </a:t>
            </a:r>
            <a:r>
              <a:rPr lang="ru-RU" dirty="0" err="1" smtClean="0"/>
              <a:t>істину</a:t>
            </a:r>
            <a:r>
              <a:rPr lang="ru-RU" dirty="0" smtClean="0"/>
              <a:t> в </a:t>
            </a:r>
            <a:r>
              <a:rPr lang="ru-RU" dirty="0" err="1" smtClean="0"/>
              <a:t>індійському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священнослужителі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 належать до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касти</a:t>
            </a:r>
            <a:r>
              <a:rPr lang="ru-RU" dirty="0" smtClean="0"/>
              <a:t> </a:t>
            </a:r>
            <a:r>
              <a:rPr lang="ru-RU" dirty="0" err="1" smtClean="0"/>
              <a:t>брахманів</a:t>
            </a:r>
            <a:r>
              <a:rPr lang="ru-RU" dirty="0" smtClean="0"/>
              <a:t>, </a:t>
            </a:r>
            <a:r>
              <a:rPr lang="ru-RU" dirty="0" err="1" smtClean="0"/>
              <a:t>тож</a:t>
            </a:r>
            <a:r>
              <a:rPr lang="ru-RU" dirty="0" smtClean="0"/>
              <a:t> </a:t>
            </a:r>
            <a:r>
              <a:rPr lang="ru-RU" dirty="0" err="1" smtClean="0"/>
              <a:t>наступний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став </a:t>
            </a:r>
            <a:r>
              <a:rPr lang="ru-RU" dirty="0" err="1" smtClean="0"/>
              <a:t>називатись</a:t>
            </a:r>
            <a:r>
              <a:rPr lang="ru-RU" dirty="0" smtClean="0"/>
              <a:t> </a:t>
            </a:r>
            <a:r>
              <a:rPr lang="ru-RU" b="1" dirty="0" err="1" smtClean="0"/>
              <a:t>брахманічним</a:t>
            </a:r>
            <a:r>
              <a:rPr lang="ru-RU" dirty="0" smtClean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8639" y="1675452"/>
            <a:ext cx="4972398" cy="37292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8030" y="5657671"/>
            <a:ext cx="10371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Монополія </a:t>
            </a:r>
            <a:r>
              <a:rPr lang="ru-RU" sz="2400" dirty="0" err="1" smtClean="0"/>
              <a:t>індійських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брахманів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сподобалась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всім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дехто</a:t>
            </a:r>
            <a:r>
              <a:rPr lang="ru-RU" sz="2400" dirty="0" smtClean="0"/>
              <a:t>, один </a:t>
            </a:r>
            <a:r>
              <a:rPr lang="ru-RU" sz="2400" dirty="0" err="1" smtClean="0"/>
              <a:t>індійський</a:t>
            </a:r>
            <a:r>
              <a:rPr lang="ru-RU" sz="2400" dirty="0" smtClean="0"/>
              <a:t> хлопчик – </a:t>
            </a:r>
            <a:r>
              <a:rPr lang="ru-RU" sz="2400" dirty="0" err="1" smtClean="0"/>
              <a:t>Сідхарта</a:t>
            </a:r>
            <a:r>
              <a:rPr lang="ru-RU" sz="2400" dirty="0" smtClean="0"/>
              <a:t> Гаутама (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відомий</a:t>
            </a:r>
            <a:r>
              <a:rPr lang="ru-RU" sz="2400" dirty="0" smtClean="0"/>
              <a:t> як Будда) </a:t>
            </a:r>
            <a:r>
              <a:rPr lang="ru-RU" sz="2400" dirty="0" err="1" smtClean="0"/>
              <a:t>заснував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релігію</a:t>
            </a:r>
            <a:r>
              <a:rPr lang="ru-RU" sz="2400" dirty="0" smtClean="0"/>
              <a:t> – буддизм.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6350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Касти в індуїзмі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767" y="2461256"/>
            <a:ext cx="5887030" cy="3319375"/>
          </a:xfrm>
        </p:spPr>
        <p:txBody>
          <a:bodyPr>
            <a:noAutofit/>
          </a:bodyPr>
          <a:lstStyle/>
          <a:p>
            <a:r>
              <a:rPr lang="ru-RU" sz="2800" dirty="0" err="1"/>
              <a:t>К</a:t>
            </a:r>
            <a:r>
              <a:rPr lang="ru-RU" sz="2800" dirty="0" err="1" smtClean="0"/>
              <a:t>асти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називались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варнами</a:t>
            </a:r>
            <a:r>
              <a:rPr lang="ru-RU" sz="2800" dirty="0" smtClean="0"/>
              <a:t> і </a:t>
            </a:r>
            <a:r>
              <a:rPr lang="ru-RU" sz="2800" dirty="0" err="1" smtClean="0"/>
              <a:t>всього</a:t>
            </a:r>
            <a:r>
              <a:rPr lang="ru-RU" sz="2800" dirty="0" smtClean="0"/>
              <a:t> є 4 </a:t>
            </a:r>
            <a:r>
              <a:rPr lang="ru-RU" sz="2800" dirty="0" err="1" smtClean="0"/>
              <a:t>основних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касти</a:t>
            </a:r>
            <a:r>
              <a:rPr lang="ru-RU" sz="2800" dirty="0" smtClean="0"/>
              <a:t>: </a:t>
            </a:r>
            <a:r>
              <a:rPr lang="ru-RU" sz="2800" b="1" dirty="0" err="1" smtClean="0"/>
              <a:t>брахмани</a:t>
            </a:r>
            <a:r>
              <a:rPr lang="ru-RU" sz="2800" dirty="0" smtClean="0"/>
              <a:t> (</a:t>
            </a:r>
            <a:r>
              <a:rPr lang="ru-RU" sz="2800" dirty="0" err="1" smtClean="0"/>
              <a:t>священнослужителі</a:t>
            </a:r>
            <a:r>
              <a:rPr lang="ru-RU" sz="2800" dirty="0" smtClean="0"/>
              <a:t>), </a:t>
            </a:r>
            <a:r>
              <a:rPr lang="ru-RU" sz="2800" b="1" dirty="0" err="1" smtClean="0"/>
              <a:t>кшатрії</a:t>
            </a:r>
            <a:r>
              <a:rPr lang="ru-RU" sz="2800" dirty="0" smtClean="0"/>
              <a:t> (</a:t>
            </a:r>
            <a:r>
              <a:rPr lang="ru-RU" sz="2800" dirty="0" err="1" smtClean="0"/>
              <a:t>воїни</a:t>
            </a:r>
            <a:r>
              <a:rPr lang="ru-RU" sz="2800" dirty="0" smtClean="0"/>
              <a:t>), </a:t>
            </a:r>
            <a:r>
              <a:rPr lang="ru-RU" sz="2800" b="1" dirty="0" err="1" smtClean="0"/>
              <a:t>вайші</a:t>
            </a:r>
            <a:r>
              <a:rPr lang="ru-RU" sz="2800" dirty="0" smtClean="0"/>
              <a:t> (</a:t>
            </a:r>
            <a:r>
              <a:rPr lang="ru-RU" sz="2800" dirty="0" err="1" smtClean="0"/>
              <a:t>ремісники</a:t>
            </a:r>
            <a:r>
              <a:rPr lang="ru-RU" sz="2800" dirty="0" smtClean="0"/>
              <a:t>, </a:t>
            </a:r>
            <a:r>
              <a:rPr lang="ru-RU" sz="2800" dirty="0" err="1" smtClean="0"/>
              <a:t>торговці</a:t>
            </a:r>
            <a:r>
              <a:rPr lang="ru-RU" sz="2800" dirty="0" smtClean="0"/>
              <a:t>), </a:t>
            </a:r>
            <a:r>
              <a:rPr lang="ru-RU" sz="2800" b="1" dirty="0" err="1" smtClean="0"/>
              <a:t>шудри</a:t>
            </a:r>
            <a:r>
              <a:rPr lang="ru-RU" sz="2800" dirty="0" smtClean="0"/>
              <a:t> (</a:t>
            </a:r>
            <a:r>
              <a:rPr lang="ru-RU" sz="2800" dirty="0" err="1" smtClean="0"/>
              <a:t>робоча</a:t>
            </a:r>
            <a:r>
              <a:rPr lang="ru-RU" sz="2800" dirty="0" smtClean="0"/>
              <a:t> сила,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кажучи</a:t>
            </a:r>
            <a:r>
              <a:rPr lang="ru-RU" sz="2800" dirty="0" smtClean="0"/>
              <a:t> одним словом – </a:t>
            </a:r>
            <a:r>
              <a:rPr lang="ru-RU" sz="2800" dirty="0" err="1" smtClean="0"/>
              <a:t>пролетаріат</a:t>
            </a:r>
            <a:r>
              <a:rPr lang="ru-RU" sz="2800" dirty="0" smtClean="0"/>
              <a:t>). Є </a:t>
            </a:r>
            <a:r>
              <a:rPr lang="ru-RU" sz="2800" dirty="0" err="1" smtClean="0"/>
              <a:t>ще</a:t>
            </a:r>
            <a:r>
              <a:rPr lang="ru-RU" sz="2800" dirty="0" smtClean="0"/>
              <a:t> люди,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знаходяться</a:t>
            </a:r>
            <a:r>
              <a:rPr lang="ru-RU" sz="2800" dirty="0" smtClean="0"/>
              <a:t> поза кастами, таких людей </a:t>
            </a:r>
            <a:r>
              <a:rPr lang="ru-RU" sz="2800" dirty="0" err="1" smtClean="0"/>
              <a:t>називають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недоторканими</a:t>
            </a:r>
            <a:r>
              <a:rPr lang="ru-RU" sz="2800" dirty="0" smtClean="0"/>
              <a:t>, </a:t>
            </a:r>
            <a:r>
              <a:rPr lang="ru-RU" sz="2800" dirty="0" err="1" smtClean="0"/>
              <a:t>фактично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самі</a:t>
            </a:r>
            <a:r>
              <a:rPr lang="ru-RU" sz="2800" dirty="0" smtClean="0"/>
              <a:t> </a:t>
            </a:r>
            <a:r>
              <a:rPr lang="ru-RU" sz="2800" dirty="0" err="1" smtClean="0"/>
              <a:t>низькі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версти</a:t>
            </a:r>
            <a:r>
              <a:rPr lang="ru-RU" sz="2800" dirty="0" smtClean="0"/>
              <a:t> </a:t>
            </a:r>
            <a:r>
              <a:rPr lang="ru-RU" sz="2800" dirty="0" err="1" smtClean="0"/>
              <a:t>індійського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. (</a:t>
            </a:r>
            <a:r>
              <a:rPr lang="ru-RU" sz="2800" dirty="0" err="1" smtClean="0"/>
              <a:t>бомжі</a:t>
            </a:r>
            <a:r>
              <a:rPr lang="ru-RU" sz="2800" dirty="0" smtClean="0"/>
              <a:t>, </a:t>
            </a:r>
            <a:r>
              <a:rPr lang="ru-RU" sz="2800" dirty="0" err="1" smtClean="0"/>
              <a:t>жебраки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9813" y="196008"/>
            <a:ext cx="3517830" cy="263837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052" y="649705"/>
            <a:ext cx="3486825" cy="2597685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8669" y="2206406"/>
            <a:ext cx="3466676" cy="2600007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855" y="3751166"/>
            <a:ext cx="3532648" cy="2359809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6105" y="4559562"/>
            <a:ext cx="3385499" cy="2256999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19631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хагаватізм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7"/>
            <a:ext cx="7746242" cy="4901181"/>
          </a:xfrm>
        </p:spPr>
        <p:txBody>
          <a:bodyPr>
            <a:noAutofit/>
          </a:bodyPr>
          <a:lstStyle/>
          <a:p>
            <a:r>
              <a:rPr lang="ru-RU" sz="3000" dirty="0" err="1" smtClean="0"/>
              <a:t>Від</a:t>
            </a:r>
            <a:r>
              <a:rPr lang="ru-RU" sz="3000" dirty="0" smtClean="0"/>
              <a:t> </a:t>
            </a:r>
            <a:r>
              <a:rPr lang="ru-RU" sz="3000" dirty="0" err="1" smtClean="0"/>
              <a:t>поєднання</a:t>
            </a:r>
            <a:r>
              <a:rPr lang="ru-RU" sz="3000" dirty="0" smtClean="0"/>
              <a:t> </a:t>
            </a:r>
            <a:r>
              <a:rPr lang="ru-RU" sz="3000" dirty="0" err="1" smtClean="0"/>
              <a:t>релігії</a:t>
            </a:r>
            <a:r>
              <a:rPr lang="ru-RU" sz="3000" dirty="0" smtClean="0"/>
              <a:t> </a:t>
            </a:r>
            <a:r>
              <a:rPr lang="ru-RU" sz="3000" dirty="0" err="1" smtClean="0"/>
              <a:t>арійських</a:t>
            </a:r>
            <a:r>
              <a:rPr lang="ru-RU" sz="3000" dirty="0" smtClean="0"/>
              <a:t> вед з </a:t>
            </a:r>
            <a:r>
              <a:rPr lang="ru-RU" sz="3000" dirty="0" err="1" smtClean="0"/>
              <a:t>прадавніми</a:t>
            </a:r>
            <a:r>
              <a:rPr lang="ru-RU" sz="3000" dirty="0" smtClean="0"/>
              <a:t> до </a:t>
            </a:r>
            <a:r>
              <a:rPr lang="ru-RU" sz="3000" dirty="0" err="1" smtClean="0"/>
              <a:t>арійськими</a:t>
            </a:r>
            <a:r>
              <a:rPr lang="ru-RU" sz="3000" dirty="0" smtClean="0"/>
              <a:t> </a:t>
            </a:r>
            <a:r>
              <a:rPr lang="ru-RU" sz="3000" dirty="0" err="1" smtClean="0"/>
              <a:t>віруваннями</a:t>
            </a:r>
            <a:r>
              <a:rPr lang="ru-RU" sz="3000" dirty="0" smtClean="0"/>
              <a:t> </a:t>
            </a:r>
            <a:r>
              <a:rPr lang="ru-RU" sz="3000" dirty="0" err="1" smtClean="0"/>
              <a:t>утворилась</a:t>
            </a:r>
            <a:r>
              <a:rPr lang="ru-RU" sz="3000" dirty="0" smtClean="0"/>
              <a:t> </a:t>
            </a:r>
            <a:r>
              <a:rPr lang="ru-RU" sz="3000" dirty="0" err="1" smtClean="0"/>
              <a:t>така</a:t>
            </a:r>
            <a:r>
              <a:rPr lang="ru-RU" sz="3000" dirty="0" smtClean="0"/>
              <a:t> </a:t>
            </a:r>
            <a:r>
              <a:rPr lang="ru-RU" sz="3000" dirty="0" err="1" smtClean="0"/>
              <a:t>гілка</a:t>
            </a:r>
            <a:r>
              <a:rPr lang="ru-RU" sz="3000" dirty="0" smtClean="0"/>
              <a:t> </a:t>
            </a:r>
            <a:r>
              <a:rPr lang="ru-RU" sz="3000" dirty="0" err="1" smtClean="0"/>
              <a:t>індуїзму</a:t>
            </a:r>
            <a:r>
              <a:rPr lang="ru-RU" sz="3000" dirty="0" smtClean="0"/>
              <a:t> як </a:t>
            </a:r>
            <a:r>
              <a:rPr lang="ru-RU" sz="3000" b="1" dirty="0" smtClean="0"/>
              <a:t>бхагаватізм</a:t>
            </a:r>
            <a:r>
              <a:rPr lang="ru-RU" sz="3000" dirty="0" smtClean="0"/>
              <a:t>. А </a:t>
            </a:r>
            <a:r>
              <a:rPr lang="ru-RU" sz="3000" dirty="0" err="1" smtClean="0"/>
              <a:t>щоб</a:t>
            </a:r>
            <a:r>
              <a:rPr lang="ru-RU" sz="3000" dirty="0" smtClean="0"/>
              <a:t> </a:t>
            </a:r>
            <a:r>
              <a:rPr lang="ru-RU" sz="3000" dirty="0" err="1" smtClean="0"/>
              <a:t>створення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цього</a:t>
            </a:r>
            <a:r>
              <a:rPr lang="ru-RU" sz="3000" dirty="0" smtClean="0"/>
              <a:t> </a:t>
            </a:r>
            <a:r>
              <a:rPr lang="ru-RU" sz="3000" dirty="0" err="1" smtClean="0"/>
              <a:t>релігійного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напрямку</a:t>
            </a:r>
            <a:r>
              <a:rPr lang="ru-RU" sz="3000" dirty="0" smtClean="0"/>
              <a:t> </a:t>
            </a:r>
            <a:r>
              <a:rPr lang="ru-RU" sz="3000" dirty="0" err="1" smtClean="0"/>
              <a:t>ще</a:t>
            </a:r>
            <a:r>
              <a:rPr lang="ru-RU" sz="3000" dirty="0" smtClean="0"/>
              <a:t> </a:t>
            </a:r>
            <a:r>
              <a:rPr lang="ru-RU" sz="3000" dirty="0" err="1" smtClean="0"/>
              <a:t>більше</a:t>
            </a:r>
            <a:r>
              <a:rPr lang="ru-RU" sz="3000" dirty="0" smtClean="0"/>
              <a:t> </a:t>
            </a:r>
            <a:r>
              <a:rPr lang="ru-RU" sz="3000" dirty="0" err="1" smtClean="0"/>
              <a:t>підкріпити</a:t>
            </a:r>
            <a:r>
              <a:rPr lang="ru-RU" sz="3000" dirty="0" smtClean="0"/>
              <a:t> та </a:t>
            </a:r>
            <a:r>
              <a:rPr lang="ru-RU" sz="3000" dirty="0" err="1" smtClean="0"/>
              <a:t>підсилити</a:t>
            </a:r>
            <a:r>
              <a:rPr lang="ru-RU" sz="3000" dirty="0" smtClean="0"/>
              <a:t> </a:t>
            </a:r>
            <a:r>
              <a:rPr lang="ru-RU" sz="3000" dirty="0" err="1" smtClean="0"/>
              <a:t>були</a:t>
            </a:r>
            <a:r>
              <a:rPr lang="ru-RU" sz="3000" dirty="0" smtClean="0"/>
              <a:t> </a:t>
            </a:r>
            <a:r>
              <a:rPr lang="ru-RU" sz="3000" dirty="0" err="1" smtClean="0"/>
              <a:t>написані</a:t>
            </a:r>
            <a:r>
              <a:rPr lang="ru-RU" sz="3000" dirty="0" smtClean="0"/>
              <a:t> </a:t>
            </a:r>
            <a:r>
              <a:rPr lang="ru-RU" sz="3000" dirty="0" err="1" smtClean="0"/>
              <a:t>нові</a:t>
            </a:r>
            <a:r>
              <a:rPr lang="ru-RU" sz="3000" dirty="0" smtClean="0"/>
              <a:t> </a:t>
            </a:r>
            <a:r>
              <a:rPr lang="ru-RU" sz="3000" dirty="0" err="1" smtClean="0"/>
              <a:t>священні</a:t>
            </a:r>
            <a:r>
              <a:rPr lang="ru-RU" sz="3000" dirty="0" smtClean="0"/>
              <a:t> </a:t>
            </a:r>
            <a:r>
              <a:rPr lang="ru-RU" sz="3000" dirty="0" err="1" smtClean="0"/>
              <a:t>писання</a:t>
            </a:r>
            <a:r>
              <a:rPr lang="ru-RU" sz="3000" dirty="0" smtClean="0"/>
              <a:t>. </a:t>
            </a:r>
          </a:p>
          <a:p>
            <a:r>
              <a:rPr lang="ru-RU" sz="3000" dirty="0" err="1" smtClean="0"/>
              <a:t>Це</a:t>
            </a:r>
            <a:r>
              <a:rPr lang="ru-RU" sz="3000" dirty="0" smtClean="0"/>
              <a:t> </a:t>
            </a:r>
            <a:r>
              <a:rPr lang="ru-RU" sz="3000" dirty="0" err="1" smtClean="0"/>
              <a:t>священний</a:t>
            </a:r>
            <a:r>
              <a:rPr lang="ru-RU" sz="3000" dirty="0" smtClean="0"/>
              <a:t> </a:t>
            </a:r>
            <a:r>
              <a:rPr lang="ru-RU" sz="3000" dirty="0" err="1" smtClean="0"/>
              <a:t>індійський</a:t>
            </a:r>
            <a:r>
              <a:rPr lang="ru-RU" sz="3000" dirty="0" smtClean="0"/>
              <a:t> </a:t>
            </a:r>
            <a:r>
              <a:rPr lang="ru-RU" sz="3000" dirty="0" err="1" smtClean="0"/>
              <a:t>епос</a:t>
            </a:r>
            <a:r>
              <a:rPr lang="ru-RU" sz="3000" dirty="0" smtClean="0"/>
              <a:t>: “</a:t>
            </a:r>
            <a:r>
              <a:rPr lang="ru-RU" sz="3000" b="1" dirty="0" smtClean="0"/>
              <a:t>Махабхарата</a:t>
            </a:r>
            <a:r>
              <a:rPr lang="ru-RU" sz="3000" dirty="0" smtClean="0"/>
              <a:t>” та “</a:t>
            </a:r>
            <a:r>
              <a:rPr lang="ru-RU" sz="3000" b="1" dirty="0" smtClean="0"/>
              <a:t>Рамаяна</a:t>
            </a:r>
            <a:r>
              <a:rPr lang="ru-RU" sz="3000" dirty="0" smtClean="0"/>
              <a:t>”. Зараз </a:t>
            </a:r>
            <a:r>
              <a:rPr lang="ru-RU" sz="3000" dirty="0" err="1" smtClean="0"/>
              <a:t>ці</a:t>
            </a:r>
            <a:r>
              <a:rPr lang="ru-RU" sz="3000" dirty="0" smtClean="0"/>
              <a:t> книжки </a:t>
            </a:r>
            <a:r>
              <a:rPr lang="ru-RU" sz="3000" dirty="0" err="1" smtClean="0"/>
              <a:t>займають</a:t>
            </a:r>
            <a:r>
              <a:rPr lang="ru-RU" sz="3000" dirty="0" smtClean="0"/>
              <a:t> </a:t>
            </a:r>
            <a:r>
              <a:rPr lang="ru-RU" sz="3000" dirty="0" err="1" smtClean="0"/>
              <a:t>одне</a:t>
            </a:r>
            <a:r>
              <a:rPr lang="ru-RU" sz="3000" dirty="0" smtClean="0"/>
              <a:t> з </a:t>
            </a:r>
            <a:r>
              <a:rPr lang="ru-RU" sz="3000" dirty="0" err="1" smtClean="0"/>
              <a:t>центральних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положень</a:t>
            </a:r>
            <a:r>
              <a:rPr lang="ru-RU" sz="3000" dirty="0" smtClean="0"/>
              <a:t> у </a:t>
            </a:r>
            <a:r>
              <a:rPr lang="ru-RU" sz="3000" dirty="0" err="1" smtClean="0"/>
              <a:t>релігійній</a:t>
            </a:r>
            <a:r>
              <a:rPr lang="ru-RU" sz="3000" dirty="0" smtClean="0"/>
              <a:t> </a:t>
            </a:r>
            <a:r>
              <a:rPr lang="ru-RU" sz="3000" dirty="0" err="1" smtClean="0"/>
              <a:t>системі</a:t>
            </a:r>
            <a:r>
              <a:rPr lang="ru-RU" sz="3000" dirty="0" smtClean="0"/>
              <a:t> </a:t>
            </a:r>
            <a:r>
              <a:rPr lang="ru-RU" sz="3000" dirty="0" err="1" smtClean="0"/>
              <a:t>індуїзму</a:t>
            </a:r>
            <a:r>
              <a:rPr lang="ru-RU" sz="3000" dirty="0" smtClean="0"/>
              <a:t>, так само як </a:t>
            </a:r>
            <a:r>
              <a:rPr lang="ru-RU" sz="3000" dirty="0" err="1" smtClean="0"/>
              <a:t>Біблія</a:t>
            </a:r>
            <a:r>
              <a:rPr lang="ru-RU" sz="3000" dirty="0" smtClean="0"/>
              <a:t> </a:t>
            </a:r>
            <a:r>
              <a:rPr lang="ru-RU" sz="3000" dirty="0" err="1" smtClean="0"/>
              <a:t>замає</a:t>
            </a:r>
            <a:r>
              <a:rPr lang="ru-RU" sz="3000" dirty="0" smtClean="0"/>
              <a:t> </a:t>
            </a:r>
            <a:r>
              <a:rPr lang="ru-RU" sz="3000" dirty="0" err="1" smtClean="0"/>
              <a:t>центральне</a:t>
            </a:r>
            <a:r>
              <a:rPr lang="ru-RU" sz="3000" dirty="0" smtClean="0"/>
              <a:t> </a:t>
            </a:r>
            <a:r>
              <a:rPr lang="ru-RU" sz="3000" dirty="0" err="1" smtClean="0"/>
              <a:t>місце</a:t>
            </a:r>
            <a:r>
              <a:rPr lang="ru-RU" sz="3000" dirty="0" smtClean="0"/>
              <a:t> у </a:t>
            </a:r>
            <a:r>
              <a:rPr lang="ru-RU" sz="3000" dirty="0" err="1" smtClean="0"/>
              <a:t>християнстві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7272" y="365124"/>
            <a:ext cx="2811662" cy="3655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4251" y="2359798"/>
            <a:ext cx="2541784" cy="42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19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0710" y="2096594"/>
            <a:ext cx="4791310" cy="3189644"/>
          </a:xfrm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825625"/>
            <a:ext cx="5206435" cy="72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949984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TC103457491[[fn=Метрополия]]</Template>
  <TotalTime>197</TotalTime>
  <Words>488</Words>
  <Application>Microsoft Office PowerPoint</Application>
  <PresentationFormat>Произвольный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Метрополия</vt:lpstr>
      <vt:lpstr>Індуїстська цивілізація</vt:lpstr>
      <vt:lpstr>Слайд 2</vt:lpstr>
      <vt:lpstr>Історія виникнення та загальні відомості</vt:lpstr>
      <vt:lpstr>Історія розвитку</vt:lpstr>
      <vt:lpstr>Веди та ведичний етап</vt:lpstr>
      <vt:lpstr>Брахманічний етап</vt:lpstr>
      <vt:lpstr>Касти в індуїзмі</vt:lpstr>
      <vt:lpstr>Бхагаватізм</vt:lpstr>
      <vt:lpstr>Слайд 9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Індуїстська цивілізація</dc:title>
  <dc:creator>XTreme.ws</dc:creator>
  <cp:lastModifiedBy>User</cp:lastModifiedBy>
  <cp:revision>11</cp:revision>
  <dcterms:created xsi:type="dcterms:W3CDTF">2013-11-14T15:48:59Z</dcterms:created>
  <dcterms:modified xsi:type="dcterms:W3CDTF">2014-06-03T20:51:45Z</dcterms:modified>
</cp:coreProperties>
</file>