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A4DC-7404-4B20-BC73-A0D932DDF8D3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547-0E52-41F9-9EEA-4CBC6977EDD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A4DC-7404-4B20-BC73-A0D932DDF8D3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547-0E52-41F9-9EEA-4CBC6977ED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A4DC-7404-4B20-BC73-A0D932DDF8D3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547-0E52-41F9-9EEA-4CBC6977ED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A4DC-7404-4B20-BC73-A0D932DDF8D3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547-0E52-41F9-9EEA-4CBC6977ED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A4DC-7404-4B20-BC73-A0D932DDF8D3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0294547-0E52-41F9-9EEA-4CBC6977EDD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A4DC-7404-4B20-BC73-A0D932DDF8D3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547-0E52-41F9-9EEA-4CBC6977ED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A4DC-7404-4B20-BC73-A0D932DDF8D3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547-0E52-41F9-9EEA-4CBC6977ED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A4DC-7404-4B20-BC73-A0D932DDF8D3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547-0E52-41F9-9EEA-4CBC6977ED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A4DC-7404-4B20-BC73-A0D932DDF8D3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547-0E52-41F9-9EEA-4CBC6977ED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A4DC-7404-4B20-BC73-A0D932DDF8D3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547-0E52-41F9-9EEA-4CBC6977ED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7A4DC-7404-4B20-BC73-A0D932DDF8D3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94547-0E52-41F9-9EEA-4CBC6977ED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917A4DC-7404-4B20-BC73-A0D932DDF8D3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0294547-0E52-41F9-9EEA-4CBC6977EDDB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4429132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n w="63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Население </a:t>
            </a:r>
            <a:r>
              <a:rPr lang="en-US" sz="6700" dirty="0" smtClean="0">
                <a:ln w="63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6700" dirty="0" smtClean="0">
                <a:ln w="63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700" dirty="0" smtClean="0">
                <a:ln w="63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Крыма</a:t>
            </a:r>
            <a:r>
              <a:rPr lang="en-US" sz="6700" dirty="0" smtClean="0">
                <a:ln w="63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6700" dirty="0" smtClean="0">
                <a:ln w="63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700" dirty="0" smtClean="0">
                <a:ln w="63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6700" dirty="0" smtClean="0">
                <a:ln w="63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700" dirty="0" smtClean="0">
                <a:ln w="63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6700" dirty="0" smtClean="0">
                <a:ln w="63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6700" dirty="0" err="1" smtClean="0">
                <a:ln w="63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имиграция</a:t>
            </a:r>
            <a:r>
              <a:rPr lang="ru-RU" sz="6700" dirty="0" smtClean="0">
                <a:ln w="63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в </a:t>
            </a:r>
            <a:r>
              <a:rPr lang="ru-RU" sz="6700" dirty="0" err="1" smtClean="0">
                <a:ln w="63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крым</a:t>
            </a:r>
            <a:r>
              <a:rPr lang="ru-RU" sz="5400" dirty="0" smtClean="0">
                <a:ln w="6350">
                  <a:solidFill>
                    <a:sysClr val="windowText" lastClr="000000"/>
                  </a:solidFill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5400" dirty="0" smtClean="0">
                <a:ln w="6350">
                  <a:solidFill>
                    <a:sysClr val="windowText" lastClr="000000"/>
                  </a:solidFill>
                </a:ln>
                <a:effectLst>
                  <a:glow rad="228600">
                    <a:schemeClr val="bg1">
                      <a:alpha val="40000"/>
                    </a:schemeClr>
                  </a:glow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endParaRPr lang="ru-RU" sz="5400" dirty="0">
              <a:ln w="6350">
                <a:solidFill>
                  <a:sysClr val="windowText" lastClr="000000"/>
                </a:solidFill>
              </a:ln>
              <a:effectLst>
                <a:glow rad="228600">
                  <a:schemeClr val="bg1">
                    <a:alpha val="40000"/>
                  </a:schemeClr>
                </a:glow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2080" y="6088655"/>
            <a:ext cx="5286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600" b="1" dirty="0" err="1" smtClean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</a:t>
            </a:r>
            <a:r>
              <a:rPr lang="uk-UA" sz="1600" b="1" dirty="0" smtClean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1600" b="1" dirty="0" err="1" smtClean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Венцеславский</a:t>
            </a:r>
            <a:r>
              <a:rPr lang="uk-UA" sz="1600" b="1" dirty="0" smtClean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1600" b="1" dirty="0" err="1" smtClean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Даниил</a:t>
            </a:r>
            <a:endParaRPr lang="ru-RU" sz="1600" b="1" dirty="0">
              <a:ln>
                <a:solidFill>
                  <a:sysClr val="windowText" lastClr="000000"/>
                </a:solidFill>
              </a:ln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Население АРК за последние 300 лет (до 2001 года)</a:t>
            </a:r>
            <a:endParaRPr lang="ru-RU" dirty="0"/>
          </a:p>
        </p:txBody>
      </p:sp>
      <p:pic>
        <p:nvPicPr>
          <p:cNvPr id="4" name="Содержимое 3" descr="Населення_Криму_у_18-21_ст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643050"/>
            <a:ext cx="7674896" cy="4708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Население АРК выросло более чем на две тысячи человек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Содержимое 5" descr="1342634400_kry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204278"/>
            <a:ext cx="8664708" cy="5653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000148"/>
          </a:xfrm>
        </p:spPr>
        <p:txBody>
          <a:bodyPr/>
          <a:lstStyle/>
          <a:p>
            <a:r>
              <a:rPr lang="ru-RU" dirty="0" smtClean="0"/>
              <a:t>Белорусы в Крыму</a:t>
            </a:r>
            <a:endParaRPr lang="ru-RU" dirty="0"/>
          </a:p>
        </p:txBody>
      </p:sp>
      <p:pic>
        <p:nvPicPr>
          <p:cNvPr id="4" name="Содержимое 3" descr="Белорусы_в_Крыму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1" y="975020"/>
            <a:ext cx="8572560" cy="55620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46158"/>
          </a:xfrm>
        </p:spPr>
        <p:txBody>
          <a:bodyPr/>
          <a:lstStyle/>
          <a:p>
            <a:r>
              <a:rPr lang="ru-RU" dirty="0" smtClean="0"/>
              <a:t>Поляки в Крыму</a:t>
            </a:r>
            <a:endParaRPr lang="ru-RU" dirty="0"/>
          </a:p>
        </p:txBody>
      </p:sp>
      <p:pic>
        <p:nvPicPr>
          <p:cNvPr id="4" name="Содержимое 3" descr="Поляки_в_Крыму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714356"/>
            <a:ext cx="8632723" cy="560107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00108"/>
          </a:xfrm>
        </p:spPr>
        <p:txBody>
          <a:bodyPr/>
          <a:lstStyle/>
          <a:p>
            <a:r>
              <a:rPr lang="ru-RU" dirty="0" smtClean="0"/>
              <a:t>Молдаване в Крыму</a:t>
            </a:r>
            <a:endParaRPr lang="ru-RU" dirty="0"/>
          </a:p>
        </p:txBody>
      </p:sp>
      <p:pic>
        <p:nvPicPr>
          <p:cNvPr id="4" name="Содержимое 3" descr="Молдаване_в_Крыму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214422"/>
            <a:ext cx="8367956" cy="54292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60472"/>
          </a:xfrm>
        </p:spPr>
        <p:txBody>
          <a:bodyPr/>
          <a:lstStyle/>
          <a:p>
            <a:r>
              <a:rPr lang="ru-RU" dirty="0" smtClean="0"/>
              <a:t>Болгары в Крыму</a:t>
            </a:r>
            <a:endParaRPr lang="ru-RU" dirty="0"/>
          </a:p>
        </p:txBody>
      </p:sp>
      <p:pic>
        <p:nvPicPr>
          <p:cNvPr id="4" name="Содержимое 3" descr="Болгары_в_Крыму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164" y="1266144"/>
            <a:ext cx="8288240" cy="53775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dirty="0" smtClean="0"/>
              <a:t>Севастополь</a:t>
            </a:r>
            <a:endParaRPr lang="ru-RU" dirty="0"/>
          </a:p>
        </p:txBody>
      </p:sp>
      <p:pic>
        <p:nvPicPr>
          <p:cNvPr id="4" name="Содержимое 3" descr="uoip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844" y="1055575"/>
            <a:ext cx="8579436" cy="5802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46</TotalTime>
  <Words>37</Words>
  <Application>Microsoft Office PowerPoint</Application>
  <PresentationFormat>Экран (4:3)</PresentationFormat>
  <Paragraphs>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Население  Крыма   имиграция в крым </vt:lpstr>
      <vt:lpstr>Население АРК за последние 300 лет (до 2001 года)</vt:lpstr>
      <vt:lpstr>Население АРК выросло более чем на две тысячи человек </vt:lpstr>
      <vt:lpstr>Белорусы в Крыму</vt:lpstr>
      <vt:lpstr>Поляки в Крыму</vt:lpstr>
      <vt:lpstr>Молдаване в Крыму</vt:lpstr>
      <vt:lpstr>Болгары в Крыму</vt:lpstr>
      <vt:lpstr>Севастополь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Население  Крыма   имиграция в крым</dc:title>
  <dc:creator>Данила</dc:creator>
  <cp:lastModifiedBy>Daniil Venc</cp:lastModifiedBy>
  <cp:revision>6</cp:revision>
  <dcterms:created xsi:type="dcterms:W3CDTF">2013-11-18T17:24:41Z</dcterms:created>
  <dcterms:modified xsi:type="dcterms:W3CDTF">2015-02-14T15:46:31Z</dcterms:modified>
</cp:coreProperties>
</file>