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1" r:id="rId13"/>
    <p:sldId id="268" r:id="rId14"/>
    <p:sldId id="272" r:id="rId15"/>
    <p:sldId id="273" r:id="rId16"/>
    <p:sldId id="269" r:id="rId17"/>
    <p:sldId id="270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1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90A66AE-81F5-474A-B74B-EE41E9320F19}" type="datetimeFigureOut">
              <a:rPr lang="uk-UA" smtClean="0"/>
              <a:t>10.10.2013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10.10.2013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10.10.2013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10.10.2013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10.10.2013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10.10.2013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10.10.2013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10.10.2013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10.10.2013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10.10.2013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2397760"/>
            <a:ext cx="4022824" cy="1103248"/>
          </a:xfrm>
        </p:spPr>
        <p:txBody>
          <a:bodyPr>
            <a:noAutofit/>
          </a:bodyPr>
          <a:lstStyle/>
          <a:p>
            <a:r>
              <a:rPr lang="uk-UA" sz="4000" dirty="0" smtClean="0"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Готична Архітектура</a:t>
            </a:r>
            <a:endParaRPr lang="uk-UA" sz="4000" dirty="0">
              <a:effectLst>
                <a:glow rad="889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1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dima\Desktop\готика\121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/>
          <a:stretch/>
        </p:blipFill>
        <p:spPr bwMode="auto">
          <a:xfrm>
            <a:off x="4716016" y="332656"/>
            <a:ext cx="4197357" cy="596117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dima\Desktop\готика\1334051804_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1" y="332654"/>
            <a:ext cx="4456873" cy="594249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0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052" y="3367246"/>
            <a:ext cx="4085897" cy="11418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Готика Великої Британії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14139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ий кут 1"/>
          <p:cNvSpPr/>
          <p:nvPr/>
        </p:nvSpPr>
        <p:spPr>
          <a:xfrm>
            <a:off x="248572" y="5517232"/>
            <a:ext cx="8787924" cy="1224136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Англійська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готика не пов'язана тісно з конструкцією, зберігала прямокутні, видовжені об'єми. Тло заповнювали декоративними елементами, що на фасадах утворювали справжні екрани-декорації. Декор (форма вікон, малюнки віконних перетинок) головує і першим кидається у вічі.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248572" y="116632"/>
            <a:ext cx="85719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Англійські собори, здебільшого </a:t>
            </a:r>
            <a:r>
              <a:rPr lang="uk-UA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монастирські</a:t>
            </a:r>
            <a:r>
              <a:rPr lang="uk-UA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зазвичай являли собою невисокі, витягнуті у довжину споруди із прямокутним завершенням хору і вежею над середохрестям. Сувора геометрична простота споруд ніби компенсувалася багатством і складністю візерунків на фасаді та склепіннях.</a:t>
            </a:r>
          </a:p>
        </p:txBody>
      </p:sp>
      <p:pic>
        <p:nvPicPr>
          <p:cNvPr id="8195" name="Picture 3" descr="C:\Users\dima\Desktop\готика\Wells.cathedral.front.ar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7" r="12665" b="14624"/>
          <a:stretch/>
        </p:blipFill>
        <p:spPr bwMode="auto">
          <a:xfrm>
            <a:off x="-5908" y="2274751"/>
            <a:ext cx="4937948" cy="316159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ima\Desktop\готика\York_Minster_lef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1"/>
          <a:stretch/>
        </p:blipFill>
        <p:spPr bwMode="auto">
          <a:xfrm>
            <a:off x="4534522" y="2240291"/>
            <a:ext cx="4357958" cy="319605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48572" y="2308099"/>
            <a:ext cx="3452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Сомерсет, Кафедральний собор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4932040" y="2538931"/>
            <a:ext cx="2508957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Місто Йорк, собор</a:t>
            </a:r>
          </a:p>
        </p:txBody>
      </p:sp>
    </p:spTree>
    <p:extLst>
      <p:ext uri="{BB962C8B-B14F-4D97-AF65-F5344CB8AC3E}">
        <p14:creationId xmlns:p14="http://schemas.microsoft.com/office/powerpoint/2010/main" val="104263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052" y="3367246"/>
            <a:ext cx="4085897" cy="1141874"/>
          </a:xfrm>
        </p:spPr>
        <p:txBody>
          <a:bodyPr>
            <a:noAutofit/>
          </a:bodyPr>
          <a:lstStyle/>
          <a:p>
            <a:r>
              <a:rPr lang="uk-UA" sz="3600" dirty="0" smtClean="0"/>
              <a:t>Готика в Італії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74673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ий сувій 5"/>
          <p:cNvSpPr/>
          <p:nvPr/>
        </p:nvSpPr>
        <p:spPr>
          <a:xfrm>
            <a:off x="179512" y="330190"/>
            <a:ext cx="4248472" cy="6267161"/>
          </a:xfrm>
          <a:prstGeom prst="verticalScroll">
            <a:avLst>
              <a:gd name="adj" fmla="val 75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Вже перші готичні споруди в Італії через наявність різнокольорових покладів каменю і мармуру та через любов італійців до орнаменту були створені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Сієнський собор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собор в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Орв'єто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Незважаючи на значні розміри, вони не мають містичного спрямування вгору, а врівноважені, дивують поєднанням різнокольорового каменю з іншими засобами декору — мозаїками, тесаними деталями, рельєфами.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C:\Users\dima\Desktop\готик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4503"/>
            <a:ext cx="4385689" cy="3289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ima\Desktop\готика\_____ _____ ____ _____   _________   __ ______ _1296-1310__ _______ ___________ _1420-1446__ _____ -2 ____19 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629013"/>
            <a:ext cx="4318122" cy="2975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7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ma\Desktop\готика\8933944_7cf99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320"/>
            <a:ext cx="5040560" cy="3059099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ima\Desktop\готика\450px-Koelner_dom_blick_nach_os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7809"/>
            <a:ext cx="2837440" cy="3934969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dima\Desktop\готика\Mila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5544616" cy="313924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ругла стрічка лицем догори 2"/>
          <p:cNvSpPr/>
          <p:nvPr/>
        </p:nvSpPr>
        <p:spPr>
          <a:xfrm>
            <a:off x="5724128" y="4509120"/>
            <a:ext cx="3312368" cy="2139299"/>
          </a:xfrm>
          <a:prstGeom prst="ellipseRibbon2">
            <a:avLst>
              <a:gd name="adj1" fmla="val 47250"/>
              <a:gd name="adj2" fmla="val 100000"/>
              <a:gd name="adj3" fmla="val 1015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Міланський собор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60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052" y="3367246"/>
            <a:ext cx="4085897" cy="114187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Іспанія в добу </a:t>
            </a:r>
            <a:r>
              <a:rPr lang="uk-UA" sz="3200" dirty="0" err="1" smtClean="0"/>
              <a:t>Готичності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33416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37890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Для іспанської готики характерні фантазійні відступи від єдиного конструктивного задуму будівлі. Найважливіша особливість пам’яток іспанської готики — подовження приміщення хору зі сходу на захід, від апсиди до 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середини </a:t>
            </a:r>
            <a:r>
              <a:rPr lang="uk-UA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центрального нефа.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07504" y="332656"/>
            <a:ext cx="903649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Іспанська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готика почала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формуватися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приблизно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XIII ст.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C:\Users\dima\Desktop\готика\1280px-Catedral_de_Toledo.Altar_Mayor_(huge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3890208"/>
            <a:ext cx="4153916" cy="2779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ima\Desktop\готика\image-326165-galleryV9-ouz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7095"/>
            <a:ext cx="3888432" cy="2921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ima\Desktop\готика\800px-Vista_de_la_Catedral_de_Santiago_de_Composte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2" y="889041"/>
            <a:ext cx="3866665" cy="2899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7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Готика</a:t>
            </a:r>
            <a:endParaRPr lang="uk-UA" sz="36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Загальні поняття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8075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026" y="188640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Готика</a:t>
            </a:r>
            <a:r>
              <a:rPr lang="uk-UA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— період у розвитку середньовічного мистецтва, що охоп­лює майже всі сфери матеріальної культури. Термін «готика» був запроваджений для позначення всього середньовічного мистецтва, що вважалося «варварським</a:t>
            </a:r>
            <a:r>
              <a:rPr lang="uk-UA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».</a:t>
            </a:r>
            <a:endParaRPr lang="uk-UA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Багетна рамка 3"/>
          <p:cNvSpPr/>
          <p:nvPr/>
        </p:nvSpPr>
        <p:spPr>
          <a:xfrm>
            <a:off x="5004048" y="4221088"/>
            <a:ext cx="3960440" cy="2448272"/>
          </a:xfrm>
          <a:prstGeom prst="bevel">
            <a:avLst>
              <a:gd name="adj" fmla="val 721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Особливе місце у ньому належить собору: неймовірний простір, вежі і склепіння, багатобарвне сяйво вітражів здійснювали сильний емоційний вплив на віруючих.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нутий кут 5"/>
          <p:cNvSpPr/>
          <p:nvPr/>
        </p:nvSpPr>
        <p:spPr>
          <a:xfrm rot="21301642">
            <a:off x="506696" y="4662992"/>
            <a:ext cx="3384376" cy="1872208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Готичний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стиль зародився у середині XII ст. на півночі Франції. У XIII ст. він поширився на території сучасної Німеччини, Австрії, Чехії, Іспанії, Англії.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dima\Desktop\готика\071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285">
            <a:off x="217946" y="2133013"/>
            <a:ext cx="3960005" cy="2095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ma\Desktop\готика\gotika+stil+gotiki+oboi+gotiki+goticheskie+oboi+mrachnie+oboi+misticheskie+oboi+mistika+fentezi+fentezi+goti+68544293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1443">
            <a:off x="4854289" y="2016896"/>
            <a:ext cx="3484289" cy="2043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6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Стандартне Планування Готичного Собору</a:t>
            </a:r>
            <a:endParaRPr lang="uk-UA" sz="20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3491880" y="3645024"/>
            <a:ext cx="5544616" cy="30963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C:\Users\dima\Desktop\800px-Cathedral_schematic_plan_ru_vectorial.sv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554461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ий кут 2"/>
          <p:cNvSpPr/>
          <p:nvPr/>
        </p:nvSpPr>
        <p:spPr>
          <a:xfrm rot="21234157">
            <a:off x="323528" y="1916832"/>
            <a:ext cx="3528392" cy="2232248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uk-UA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Неф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uk-UA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— ви­тягнуте приміщення, (зазвичай у спорудах типу базиліки), обмежене рядом колон чи стовпів, що відділяють його від сусідніх приміщень.</a:t>
            </a:r>
            <a:endParaRPr lang="uk-UA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099" name="Picture 3" descr="C:\Users\dima\Desktop\готика\0710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248472" cy="160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ima\Desktop\готика\660px-Nef.eglise.medieva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5" y="4378539"/>
            <a:ext cx="2844877" cy="23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96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9052" y="3367246"/>
            <a:ext cx="4085897" cy="11418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Французька готика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98344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a\Desktop\готика\Rosace_cathedrale_strasbou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092">
            <a:off x="6694893" y="2330021"/>
            <a:ext cx="2338295" cy="2338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 rot="21435869">
            <a:off x="4111609" y="51266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Високий і просторий інтер’єр соборів Франції осяяний кольоровим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мерехтінням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вітражів. Враження невтримного руху вгору створюється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завдяки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рядам тонких стовпів, могутньому злету стрілчастих арок.</a:t>
            </a:r>
          </a:p>
        </p:txBody>
      </p:sp>
      <p:sp>
        <p:nvSpPr>
          <p:cNvPr id="4" name="Горизонтальний сувій 3"/>
          <p:cNvSpPr/>
          <p:nvPr/>
        </p:nvSpPr>
        <p:spPr>
          <a:xfrm>
            <a:off x="2915816" y="4427600"/>
            <a:ext cx="5688632" cy="2260188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Франції готика досягла свого розвитку в першій половині XIII ст. Тут кам'яні готичні собори набули своєї класичної форми. Як правило, це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три-п’яти-нефні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базиліки з поперечним нефом.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одвійна хвиля 4"/>
          <p:cNvSpPr/>
          <p:nvPr/>
        </p:nvSpPr>
        <p:spPr>
          <a:xfrm>
            <a:off x="2735886" y="2865411"/>
            <a:ext cx="3672408" cy="1546149"/>
          </a:xfrm>
          <a:prstGeom prst="double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стінах та рельєфі на капітелях колон утворюють цілісну сюжетну лінію із сцен Святого Письма.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Users\dima\Desktop\готика\300px-Cluny-Abtei-Ostfluegel-mto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7" y="188640"/>
            <a:ext cx="352839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ima\Desktop\готика\Church_Saint_Ouen+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/>
          <a:stretch/>
        </p:blipFill>
        <p:spPr bwMode="auto">
          <a:xfrm>
            <a:off x="209082" y="2852936"/>
            <a:ext cx="2346390" cy="3834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4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ma\Desktop\готика\Cathédrale_Notre-Dame_de_Paris_-_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6885"/>
            <a:ext cx="3676222" cy="5833321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ima\Desktop\готика\amiens_cathedrale_credit_laurent_rousselin-amiens_metropole_768x60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2" y="191821"/>
            <a:ext cx="4912085" cy="361060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ima\Desktop\готика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8" y="4048489"/>
            <a:ext cx="4739737" cy="26676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053285" y="6111589"/>
            <a:ext cx="4190634" cy="461665"/>
          </a:xfrm>
          <a:prstGeom prst="rect">
            <a:avLst/>
          </a:prstGeom>
        </p:spPr>
        <p:txBody>
          <a:bodyPr wrap="none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Собор Паризької Богоматері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371785" y="4080941"/>
            <a:ext cx="2811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Ланський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собор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3174330" y="332656"/>
            <a:ext cx="2160239" cy="1015663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Кафедральний собор Івана Хрестителя</a:t>
            </a:r>
          </a:p>
        </p:txBody>
      </p:sp>
    </p:spTree>
    <p:extLst>
      <p:ext uri="{BB962C8B-B14F-4D97-AF65-F5344CB8AC3E}">
        <p14:creationId xmlns:p14="http://schemas.microsoft.com/office/powerpoint/2010/main" val="59102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052" y="3367246"/>
            <a:ext cx="4085897" cy="1141874"/>
          </a:xfrm>
        </p:spPr>
        <p:txBody>
          <a:bodyPr>
            <a:noAutofit/>
          </a:bodyPr>
          <a:lstStyle/>
          <a:p>
            <a:r>
              <a:rPr lang="uk-UA" sz="3600" dirty="0" smtClean="0"/>
              <a:t>Готична Німеччина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409172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7504" y="116632"/>
            <a:ext cx="484922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Готичні споруди в цій країні мають особливості: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архітектори </a:t>
            </a:r>
            <a:r>
              <a:rPr lang="uk-UA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 прикрашали західний фасад, як у Франції;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веж </a:t>
            </a:r>
            <a:r>
              <a:rPr lang="uk-UA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часто було не дві, а одна висока (іноді чотири);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вхід </a:t>
            </a:r>
            <a:r>
              <a:rPr lang="uk-UA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 собору був з бічного фасаду;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сама </a:t>
            </a:r>
            <a:r>
              <a:rPr lang="uk-UA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архітектура зберігає суворий, геометричний характер.</a:t>
            </a:r>
          </a:p>
        </p:txBody>
      </p:sp>
      <p:pic>
        <p:nvPicPr>
          <p:cNvPr id="5123" name="Picture 3" descr="C:\Users\dima\Desktop\готика\404px-Meyers_b9_s094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15" y="357657"/>
            <a:ext cx="3366801" cy="4989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5580112" y="5504673"/>
            <a:ext cx="3001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Кельнський собор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2" y="3933061"/>
            <a:ext cx="4942142" cy="2828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0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321</TotalTime>
  <Words>459</Words>
  <Application>Microsoft Office PowerPoint</Application>
  <PresentationFormat>Екран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BlackTie</vt:lpstr>
      <vt:lpstr>Готична Архітектура</vt:lpstr>
      <vt:lpstr>Готика</vt:lpstr>
      <vt:lpstr>Презентація PowerPoint</vt:lpstr>
      <vt:lpstr>Стандартне Планування Готичного Собору</vt:lpstr>
      <vt:lpstr>Французька готика</vt:lpstr>
      <vt:lpstr>Презентація PowerPoint</vt:lpstr>
      <vt:lpstr>Презентація PowerPoint</vt:lpstr>
      <vt:lpstr>Готична Німеччина</vt:lpstr>
      <vt:lpstr>Презентація PowerPoint</vt:lpstr>
      <vt:lpstr>Презентація PowerPoint</vt:lpstr>
      <vt:lpstr>Готика Великої Британії</vt:lpstr>
      <vt:lpstr>Презентація PowerPoint</vt:lpstr>
      <vt:lpstr>Готика в Італії</vt:lpstr>
      <vt:lpstr>Презентація PowerPoint</vt:lpstr>
      <vt:lpstr>Презентація PowerPoint</vt:lpstr>
      <vt:lpstr>Іспанія в добу Готичності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dima</cp:lastModifiedBy>
  <cp:revision>19</cp:revision>
  <dcterms:created xsi:type="dcterms:W3CDTF">2010-02-23T11:30:32Z</dcterms:created>
  <dcterms:modified xsi:type="dcterms:W3CDTF">2013-10-10T22:30:21Z</dcterms:modified>
</cp:coreProperties>
</file>