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3" r:id="rId2"/>
    <p:sldId id="256" r:id="rId3"/>
    <p:sldId id="257" r:id="rId4"/>
    <p:sldId id="267" r:id="rId5"/>
    <p:sldId id="258" r:id="rId6"/>
    <p:sldId id="259" r:id="rId7"/>
    <p:sldId id="271" r:id="rId8"/>
    <p:sldId id="260" r:id="rId9"/>
    <p:sldId id="261" r:id="rId10"/>
    <p:sldId id="268" r:id="rId11"/>
    <p:sldId id="270" r:id="rId12"/>
    <p:sldId id="262" r:id="rId13"/>
    <p:sldId id="263" r:id="rId14"/>
    <p:sldId id="26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510" autoAdjust="0"/>
  </p:normalViewPr>
  <p:slideViewPr>
    <p:cSldViewPr>
      <p:cViewPr>
        <p:scale>
          <a:sx n="82" d="100"/>
          <a:sy n="82" d="100"/>
        </p:scale>
        <p:origin x="-52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347064A-8DA8-401A-A779-7D391C19B4D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94B7323-423C-4E32-9F79-DEE2B9D50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software.ru/files/imagecache/image_original/files/images/BC%203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img_url=taba.ru/id118817/file/4047&amp;iorient=&amp;icolor=&amp;site=&amp;text=%D0%BA%D0%B0%D1%80%D1%82%D0%B8%D0%BD%D0%BA%D0%B8%20%D0%9F%D0%B0%D1%81%D0%BA%D0%B0%D0%BB%D1%8C&amp;wp=&amp;pos=3&amp;isize=&amp;type=&amp;recent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img_url=school.xvatit.com/images/a/ab/Niklaus.jpg&amp;iorient=&amp;icolor=&amp;site=&amp;text=%D0%BA%D0%B0%D1%80%D1%82%D0%B8%D0%BD%D0%BA%D0%B8%20%D0%92%D0%B8%D1%80%D1%82&amp;wp=&amp;pos=0&amp;isize=&amp;type=&amp;recent=&amp;rpt=simage&amp;itype=&amp;nojs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315200" cy="2595025"/>
          </a:xfrm>
        </p:spPr>
        <p:txBody>
          <a:bodyPr/>
          <a:lstStyle/>
          <a:p>
            <a:pPr algn="ctr"/>
            <a:r>
              <a:rPr lang="ru-RU" dirty="0" smtClean="0"/>
              <a:t>Презентация о языках программирования.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7197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692" y="332656"/>
            <a:ext cx="5832648" cy="43971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Полная форма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467600" cy="5328592"/>
          </a:xfrm>
        </p:spPr>
        <p:txBody>
          <a:bodyPr>
            <a:normAutofit/>
          </a:bodyPr>
          <a:lstStyle/>
          <a:p>
            <a:pPr marL="0" indent="350838">
              <a:buNone/>
            </a:pPr>
            <a:r>
              <a:rPr lang="ru-R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форма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форма записи разветвляющегося алгоритма, в которой предусмотрены команды в ветви "да" и в ветви "нет".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проверка условия.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а&gt;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происходит присваивание к переменной "а" значение "а*2", а к переменной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значение "1".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Иначе, т.е. если а&lt;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присваивание </a:t>
            </a:r>
          </a:p>
          <a:p>
            <a:pPr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значение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"2*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http://sch10ptz.ru/projects/001/pic/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3429024" cy="2225631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215338" y="585789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Краткая 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336" y="1196752"/>
            <a:ext cx="7315200" cy="3539527"/>
          </a:xfrm>
        </p:spPr>
        <p:txBody>
          <a:bodyPr/>
          <a:lstStyle/>
          <a:p>
            <a:r>
              <a:rPr lang="ru-R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форма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форма записи разветвляющегося алгоритма, в которой предусмотрены команды только в одной ветви.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Происходит проверка условия.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&gt;0, то переменной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присваивается значение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)"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Иначе, т.е. если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&lt;=0, то действия ветви "да" пропускаются. </a:t>
            </a:r>
          </a:p>
          <a:p>
            <a:endParaRPr lang="ru-RU" dirty="0"/>
          </a:p>
        </p:txBody>
      </p:sp>
      <p:pic>
        <p:nvPicPr>
          <p:cNvPr id="1028" name="Picture 4" descr="http://sch10ptz.ru/projects/001/pic/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645024"/>
            <a:ext cx="3071834" cy="1821824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215338" y="585789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586" y="54868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Циклы</a:t>
            </a:r>
            <a:r>
              <a:rPr lang="en-US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Цикл – пока (с предусловием)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467600" cy="1512168"/>
          </a:xfrm>
        </p:spPr>
        <p:txBody>
          <a:bodyPr/>
          <a:lstStyle/>
          <a:p>
            <a:pPr marL="0" indent="447675">
              <a:buNone/>
            </a:pPr>
            <a:r>
              <a:rPr lang="ru-R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последовательность действий, выполняемых многократно, каждый раз при новых значениях параметров.</a:t>
            </a:r>
          </a:p>
          <a:p>
            <a:endParaRPr lang="ru-RU" dirty="0"/>
          </a:p>
        </p:txBody>
      </p:sp>
      <p:pic>
        <p:nvPicPr>
          <p:cNvPr id="4" name="Рисунок 3" descr="Cik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80928"/>
            <a:ext cx="4914900" cy="3228975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215338" y="585789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38" y="260648"/>
            <a:ext cx="7315200" cy="11521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Цикл до (с постусловием)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7467600" cy="5688632"/>
          </a:xfrm>
        </p:spPr>
        <p:txBody>
          <a:bodyPr>
            <a:normAutofit fontScale="92500" lnSpcReduction="10000"/>
          </a:bodyPr>
          <a:lstStyle/>
          <a:p>
            <a:pPr marL="0" indent="447675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предназначен для организации многократного исполнения набора инструкций. Цикл с постусловием  реализуется оператором </a:t>
            </a:r>
          </a:p>
          <a:p>
            <a:pPr marL="0" indent="447675" algn="ctr">
              <a:buNone/>
            </a:pPr>
            <a:r>
              <a:rPr lang="en-US" sz="2800" i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</a:p>
          <a:p>
            <a:pPr marL="0" indent="447675" algn="ctr">
              <a:buNone/>
            </a:pPr>
            <a:endParaRPr lang="en-US" sz="2800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r>
              <a:rPr lang="en-US" sz="2800" i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ru-RU" sz="2800" i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en-US" sz="2800" i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47675" algn="ctr">
              <a:buNone/>
            </a:pPr>
            <a:endParaRPr lang="en-US" sz="2800" i="1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en-US" sz="2800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ctr">
              <a:buNone/>
            </a:pPr>
            <a:endParaRPr lang="ru-RU" sz="2800" i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ik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97" y="2763112"/>
            <a:ext cx="4914900" cy="3228975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215338" y="585789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733" y="260648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Цикл с параметром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28" y="76470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с параметром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используется, когда известно начальное значение переменной, конечное значение и шаг изменения равен 1 или –1, т.е. параметр увеличивается или уменьшается на единицу. Таким образом, цикл с параметром организует выполнение одного или нескольких операторов заранее определенное число раз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ikl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31217"/>
            <a:ext cx="4797369" cy="2890836"/>
          </a:xfrm>
          <a:prstGeom prst="rect">
            <a:avLst/>
          </a:prstGeom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215338" y="585789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340768"/>
            <a:ext cx="78092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Конец.</a:t>
            </a:r>
            <a:br>
              <a:rPr lang="ru-RU" sz="4400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492859" y="5517232"/>
            <a:ext cx="248452" cy="468052"/>
            <a:chOff x="8492859" y="5517232"/>
            <a:chExt cx="248452" cy="468052"/>
          </a:xfrm>
        </p:grpSpPr>
        <p:sp>
          <p:nvSpPr>
            <p:cNvPr id="6" name="Прямоугольник 5">
              <a:hlinkClick r:id="rId2" action="ppaction://hlinksldjump"/>
            </p:cNvPr>
            <p:cNvSpPr/>
            <p:nvPr/>
          </p:nvSpPr>
          <p:spPr>
            <a:xfrm>
              <a:off x="8492859" y="5733256"/>
              <a:ext cx="248452" cy="252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>
              <a:hlinkClick r:id="" action="ppaction://hlinkshowjump?jump=firstslide"/>
            </p:cNvPr>
            <p:cNvSpPr/>
            <p:nvPr/>
          </p:nvSpPr>
          <p:spPr>
            <a:xfrm>
              <a:off x="8492859" y="5517232"/>
              <a:ext cx="248452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1940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hite\Downloads\codigo-ofusca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1" y="0"/>
            <a:ext cx="91572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X-Ray Dog - Screaming Soul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877272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4377" y="1340768"/>
            <a:ext cx="81842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i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Язык программирования.</a:t>
            </a:r>
            <a:br>
              <a:rPr lang="ru-RU" sz="4400" i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Паскаль. Алгоритм.</a:t>
            </a:r>
            <a:endParaRPr lang="ru-RU" sz="4400" i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24942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Программирование  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Язык программирования Паскаль 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История создания языка</a:t>
            </a:r>
            <a:r>
              <a:rPr lang="ru-RU" dirty="0" smtClean="0"/>
              <a:t>  </a:t>
            </a:r>
          </a:p>
          <a:p>
            <a:r>
              <a:rPr lang="ru-RU" dirty="0" smtClean="0">
                <a:hlinkClick r:id="rId5" action="ppaction://hlinksldjump"/>
              </a:rPr>
              <a:t>Основные команды языка </a:t>
            </a:r>
            <a:r>
              <a:rPr lang="ru-RU" dirty="0" err="1" smtClean="0">
                <a:hlinkClick r:id="rId5" action="ppaction://hlinksldjump"/>
              </a:rPr>
              <a:t>програмирования</a:t>
            </a:r>
            <a:r>
              <a:rPr lang="ru-RU" dirty="0" smtClean="0">
                <a:hlinkClick r:id="rId5" action="ppaction://hlinksldjump"/>
              </a:rPr>
              <a:t>  </a:t>
            </a:r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6" action="ppaction://hlinksldjump"/>
              </a:rPr>
              <a:t>Алгоритм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hlinkClick r:id="rId6" action="ppaction://hlinksldjump"/>
            </a:endParaRPr>
          </a:p>
          <a:p>
            <a:pPr lvl="3"/>
            <a:r>
              <a:rPr lang="ru-RU" sz="2400" dirty="0" smtClean="0">
                <a:hlinkClick r:id="rId6" action="ppaction://hlinksldjump"/>
              </a:rPr>
              <a:t>Линейный </a:t>
            </a:r>
            <a:endParaRPr lang="ru-RU" sz="2400" dirty="0" smtClean="0"/>
          </a:p>
          <a:p>
            <a:pPr lvl="3"/>
            <a:r>
              <a:rPr lang="ru-RU" sz="2400" dirty="0" smtClean="0">
                <a:hlinkClick r:id="rId7" action="ppaction://hlinksldjump"/>
              </a:rPr>
              <a:t>Разветвляющийся</a:t>
            </a:r>
            <a:endParaRPr lang="ru-RU" sz="2400" dirty="0" smtClean="0"/>
          </a:p>
          <a:p>
            <a:pPr lvl="5"/>
            <a:r>
              <a:rPr lang="ru-RU" sz="2400" dirty="0" smtClean="0">
                <a:hlinkClick r:id="rId8" action="ppaction://hlinksldjump"/>
              </a:rPr>
              <a:t>Полная форма</a:t>
            </a:r>
            <a:endParaRPr lang="ru-RU" sz="2400" dirty="0" smtClean="0"/>
          </a:p>
          <a:p>
            <a:pPr lvl="5"/>
            <a:r>
              <a:rPr lang="ru-RU" sz="2400" dirty="0" smtClean="0">
                <a:hlinkClick r:id="rId9" action="ppaction://hlinksldjump"/>
              </a:rPr>
              <a:t>Неполная форма</a:t>
            </a:r>
            <a:endParaRPr lang="ru-RU" sz="2400" dirty="0" smtClean="0"/>
          </a:p>
          <a:p>
            <a:pPr lvl="3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hlinkClick r:id="rId10" action="ppaction://hlinksldjump"/>
              </a:rPr>
              <a:t>Цикл</a:t>
            </a:r>
          </a:p>
          <a:p>
            <a:pPr lvl="5"/>
            <a:r>
              <a:rPr lang="ru-RU" sz="2400" dirty="0" smtClean="0">
                <a:hlinkClick r:id="rId10" action="ppaction://hlinksldjump"/>
              </a:rPr>
              <a:t>Цикл – пока (с предусловием)</a:t>
            </a:r>
            <a:endParaRPr lang="ru-RU" sz="2400" dirty="0" smtClean="0"/>
          </a:p>
          <a:p>
            <a:pPr lvl="5"/>
            <a:r>
              <a:rPr lang="ru-RU" sz="2400" dirty="0" smtClean="0">
                <a:hlinkClick r:id="rId11" action="ppaction://hlinksldjump"/>
              </a:rPr>
              <a:t>Цикл до (с постусловием)</a:t>
            </a:r>
            <a:endParaRPr lang="ru-RU" sz="2400" dirty="0" smtClean="0"/>
          </a:p>
          <a:p>
            <a:pPr lvl="5"/>
            <a:r>
              <a:rPr lang="ru-RU" sz="2400" dirty="0" smtClean="0">
                <a:hlinkClick r:id="rId12" action="ppaction://hlinksldjump"/>
              </a:rPr>
              <a:t>Цикл с параметром</a:t>
            </a:r>
            <a:endParaRPr lang="ru-RU" sz="2400" dirty="0" smtClean="0"/>
          </a:p>
          <a:p>
            <a:pPr lvl="8"/>
            <a:endParaRPr lang="ru-RU" sz="2000" dirty="0" smtClean="0"/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38" y="476672"/>
            <a:ext cx="73152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Программирование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7467600" cy="1440160"/>
          </a:xfrm>
        </p:spPr>
        <p:txBody>
          <a:bodyPr/>
          <a:lstStyle/>
          <a:p>
            <a:r>
              <a:rPr lang="ru-R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создание компьютерных программ с помощью языков программирования.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38" y="585789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White\Downloads\Programming_OOP_Wallpaper_Red_by_hexe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8" y="2852936"/>
            <a:ext cx="54404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hite\Downloads\1359465731_computer_programm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74" y="285293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846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Язык программирования Паскаль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2215718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Паскаль</a:t>
            </a:r>
            <a:r>
              <a:rPr lang="ru-R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(англ. </a:t>
            </a:r>
            <a:r>
              <a:rPr lang="ru-RU" i="1" dirty="0" err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Pascal</a:t>
            </a:r>
            <a:r>
              <a:rPr lang="ru-RU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язык программирования общего назначения. Один из наиболее известных языков программирования, широко применялся в промышленном программировании, используется для обучения программированию в школе, является базой для ряда других языков.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38" y="585789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www.goldsoftware.ru/files/imagecache/image_original/files/images/BC%20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714752"/>
            <a:ext cx="5076825" cy="2809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77472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создания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6500858" cy="2214578"/>
          </a:xfrm>
        </p:spPr>
        <p:txBody>
          <a:bodyPr>
            <a:normAutofit/>
          </a:bodyPr>
          <a:lstStyle/>
          <a:p>
            <a:pPr marL="1588" indent="358775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назван в честь выдающегося французского математика, физика, литератора и философа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Паскаля, который создал первую в мире механическую машину, складывающую два числа.</a:t>
            </a: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im2-tub-ru.yandex.net/i?id=499244212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994" y="980728"/>
            <a:ext cx="1404939" cy="16859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2996952"/>
            <a:ext cx="7417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Паскаль был создан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Никлаусом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Виртом в 1968—1969 годах после его участия в работе комитета разработки стандарта языка Алгол-68. Он был опубликован в 1970 году Виртом как небольшой и эффективный язык, чтобы способствовать хорошему стилю программирования, использовать структурное программирование и структурированные данные.</a:t>
            </a:r>
          </a:p>
        </p:txBody>
      </p:sp>
      <p:pic>
        <p:nvPicPr>
          <p:cNvPr id="10244" name="Picture 4" descr="http://im2-tub-ru.yandex.net/i?id=486240146-1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9" y="3258849"/>
            <a:ext cx="1245871" cy="1714502"/>
          </a:xfrm>
          <a:prstGeom prst="rect">
            <a:avLst/>
          </a:prstGeom>
          <a:noFill/>
        </p:spPr>
      </p:pic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8215338" y="585789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6318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Основные команды языка программирования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12718"/>
            <a:ext cx="7901014" cy="5545282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контекстная помощь </a:t>
            </a:r>
          </a:p>
          <a:p>
            <a:r>
              <a:rPr lang="ru-RU" sz="26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сохранение программы </a:t>
            </a:r>
          </a:p>
          <a:p>
            <a:r>
              <a:rPr lang="ru-RU" sz="26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F3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открытие сохраненной программы </a:t>
            </a:r>
          </a:p>
          <a:p>
            <a:r>
              <a:rPr lang="ru-RU" sz="26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Ctrl+F1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справка об операторе, на котором установлен курсор </a:t>
            </a:r>
          </a:p>
          <a:p>
            <a:r>
              <a:rPr lang="ru-RU" sz="26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Ctrl+F9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запуск программы </a:t>
            </a:r>
          </a:p>
          <a:p>
            <a:r>
              <a:rPr lang="ru-RU" sz="26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Ctrl+Y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удаление строки </a:t>
            </a:r>
          </a:p>
          <a:p>
            <a:r>
              <a:rPr lang="ru-RU" sz="26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Ctrl+Insert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копирование выделенного блока в буфер </a:t>
            </a:r>
          </a:p>
          <a:p>
            <a:r>
              <a:rPr lang="ru-RU" sz="26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Shift+Insert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вставка из буфера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Shift+стрелки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выделение блока текста </a:t>
            </a:r>
          </a:p>
          <a:p>
            <a:r>
              <a:rPr lang="ru-RU" sz="26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Alt+F3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закрытие активного окна </a:t>
            </a:r>
          </a:p>
          <a:p>
            <a:r>
              <a:rPr lang="ru-RU" sz="26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Alt+F5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пользовательского экрана </a:t>
            </a:r>
          </a:p>
          <a:p>
            <a:r>
              <a:rPr lang="ru-RU" sz="2600" b="1" dirty="0" err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Alt+X</a:t>
            </a:r>
            <a:r>
              <a:rPr lang="ru-RU" sz="26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выход из Турбо Паскаль </a:t>
            </a:r>
          </a:p>
          <a:p>
            <a:r>
              <a:rPr lang="ru-RU" sz="2600" b="1" dirty="0" err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Alt+Backspace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отмена последнего изменения 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215338" y="585789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Алгоритмы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Линейный</a:t>
            </a:r>
            <a:r>
              <a:rPr lang="en-US" dirty="0" smtClean="0"/>
              <a:t> </a:t>
            </a:r>
            <a:r>
              <a:rPr lang="ru-RU" dirty="0" smtClean="0"/>
              <a:t>алгоритм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78" y="1700808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1588" indent="268288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линейной структуры представляет собой последовательность действий и не содержит каких-либо </a:t>
            </a:r>
            <a:r>
              <a:rPr lang="ru-RU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READLN(A,B);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C:=SQRT(A*A+B*B);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P:=A+B+C;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WRITELN(P);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Li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952772"/>
            <a:ext cx="2638425" cy="3190872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215338" y="585789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Разветвляющиеся алгоритмы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pPr marL="1588" indent="449263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алгоритмах делается выбор: выполнять или не выполнять какую-нибудь группу команд в зависимости от условия, т.е. выбирается один из нескольких возможных путей (вариантов) вычислительного процесса. Каждый подобный путь называется ветвью алгоритма.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Raz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068960"/>
            <a:ext cx="5772150" cy="2690811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215338" y="585789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688</TotalTime>
  <Words>499</Words>
  <Application>Microsoft Office PowerPoint</Application>
  <PresentationFormat>Экран (4:3)</PresentationFormat>
  <Paragraphs>86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Перспектива</vt:lpstr>
      <vt:lpstr>Презентация о языках программирования.</vt:lpstr>
      <vt:lpstr>Презентация PowerPoint</vt:lpstr>
      <vt:lpstr>Содержание :</vt:lpstr>
      <vt:lpstr>Программирование</vt:lpstr>
      <vt:lpstr>Язык программирования Паскаль</vt:lpstr>
      <vt:lpstr>История создания языка</vt:lpstr>
      <vt:lpstr>Основные команды языка программирования</vt:lpstr>
      <vt:lpstr>Алгоритмы  Линейный алгоритм</vt:lpstr>
      <vt:lpstr>Разветвляющиеся алгоритмы</vt:lpstr>
      <vt:lpstr>Полная форма </vt:lpstr>
      <vt:lpstr>Краткая форма</vt:lpstr>
      <vt:lpstr>Циклы: Цикл – пока (с предусловием) </vt:lpstr>
      <vt:lpstr>Цикл до (с постусловием) </vt:lpstr>
      <vt:lpstr>Цикл с параметром </vt:lpstr>
      <vt:lpstr>Презентация PowerPoint</vt:lpstr>
    </vt:vector>
  </TitlesOfParts>
  <Company>school5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Программирование </dc:title>
  <dc:creator>гасанов   жих</dc:creator>
  <cp:lastModifiedBy>user</cp:lastModifiedBy>
  <cp:revision>91</cp:revision>
  <dcterms:created xsi:type="dcterms:W3CDTF">2012-09-05T03:08:29Z</dcterms:created>
  <dcterms:modified xsi:type="dcterms:W3CDTF">2015-02-19T05:41:21Z</dcterms:modified>
</cp:coreProperties>
</file>