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882E83-5B4B-4FF5-946E-9E615BF412B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8D78B24-6569-451C-B4D6-ECE2EFB075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dows7\Downloads\&#1053;&#1077;&#1074;i&#1076;&#1086;&#1084;&#1080;&#1081;%20-%20&#1041;&#1077;&#1079;%20&#1085;&#1072;&#1079;&#1074;&#1080;(2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9a87_a2e3c92c_L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251520" y="908720"/>
            <a:ext cx="4021503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0"/>
            <a:ext cx="7200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Поль Верлен(1844-1896)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196752"/>
            <a:ext cx="449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Segoe UI Semibold" pitchFamily="34" charset="0"/>
              </a:rPr>
              <a:t>“ Найперше – музика у слові! ”</a:t>
            </a:r>
            <a:endParaRPr lang="ru-RU" sz="3200" dirty="0">
              <a:latin typeface="Segoe UI Semibold" pitchFamily="34" charset="0"/>
            </a:endParaRPr>
          </a:p>
        </p:txBody>
      </p:sp>
      <p:pic>
        <p:nvPicPr>
          <p:cNvPr id="8" name="Рисунок 7" descr="proba_pera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4860032" y="2492896"/>
            <a:ext cx="3846356" cy="394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Невiдомий - Без назви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  <p:pic>
        <p:nvPicPr>
          <p:cNvPr id="3" name="Рисунок 2" descr="dusha-po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16632"/>
            <a:ext cx="372095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50px-T46pv5.jpe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508104" y="3356992"/>
            <a:ext cx="3400545" cy="321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0" y="836712"/>
            <a:ext cx="54006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</TotalTime>
  <Words>11</Words>
  <Application>Microsoft Office PowerPoint</Application>
  <PresentationFormat>Экран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Яркая</vt:lpstr>
      <vt:lpstr>Слайд 1</vt:lpstr>
      <vt:lpstr>Слайд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Windows7</dc:creator>
  <cp:lastModifiedBy>Windows7</cp:lastModifiedBy>
  <cp:revision>3</cp:revision>
  <dcterms:created xsi:type="dcterms:W3CDTF">2014-03-18T19:44:54Z</dcterms:created>
  <dcterms:modified xsi:type="dcterms:W3CDTF">2014-03-18T20:07:18Z</dcterms:modified>
</cp:coreProperties>
</file>