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  <p:sldMasterId id="2147483682" r:id="rId3"/>
  </p:sldMasterIdLst>
  <p:notesMasterIdLst>
    <p:notesMasterId r:id="rId18"/>
  </p:notesMasterIdLst>
  <p:handoutMasterIdLst>
    <p:handoutMasterId r:id="rId19"/>
  </p:handoutMasterIdLst>
  <p:sldIdLst>
    <p:sldId id="268" r:id="rId4"/>
    <p:sldId id="269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4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B41C4847-CC48-4E25-999C-6BFC73FB0C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486AE59-4A32-414D-8238-B3844A9A4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5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E4DF158-A53A-4F28-9887-7326D3DFC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E178-1ED7-40A2-8EAF-0014869DB7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360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9CD4-92AC-4AB0-A67D-0C60DA50DE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429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E4DF158-A53A-4F28-9887-7326D3DFC1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456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B7DC0-E8BB-48F5-980F-B8B63E0DD9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6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47F2-571E-42A1-AC3B-24B6783B47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735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57C8-20AD-40F4-B31B-AA8443516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650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4509-824D-4D8D-851B-93EE6DC385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22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2FF5-F4E7-458B-9B47-14858C6FB1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294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35F-D641-4310-90C2-C0627A510D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128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8F0D-E08D-4970-AAFC-30135CF5C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483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B7DC0-E8BB-48F5-980F-B8B63E0DD9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75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EA0-7F86-4952-B9FB-AFFF223F43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516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E178-1ED7-40A2-8EAF-0014869DB7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153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9CD4-92AC-4AB0-A67D-0C60DA50DE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564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47F2-571E-42A1-AC3B-24B6783B47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35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57C8-20AD-40F4-B31B-AA84435164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868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4509-824D-4D8D-851B-93EE6DC385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200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2FF5-F4E7-458B-9B47-14858C6FB1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6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35F-D641-4310-90C2-C0627A510D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2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8F0D-E08D-4970-AAFC-30135CF5CA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44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EA0-7F86-4952-B9FB-AFFF223F4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1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F060FFA2-6842-49F9-978D-3B6634D156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F060FFA2-6842-49F9-978D-3B6634D156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trans="26000" scaling="52"/>
                    </a14:imgEffect>
                    <a14:imgEffect>
                      <a14:sharpenSoften amount="-11000"/>
                    </a14:imgEffect>
                    <a14:imgEffect>
                      <a14:brightnessContrast bright="-3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4176464"/>
          </a:xfrm>
        </p:spPr>
        <p:txBody>
          <a:bodyPr/>
          <a:lstStyle/>
          <a:p>
            <a:r>
              <a:rPr lang="uk-UA" sz="5400" dirty="0" smtClean="0">
                <a:latin typeface="Monotype Corsiva" panose="03010101010201010101" pitchFamily="66" charset="0"/>
                <a:cs typeface="FreesiaUPC" panose="020B0604020202020204" pitchFamily="34" charset="-34"/>
              </a:rPr>
              <a:t>Презентація </a:t>
            </a:r>
            <a:r>
              <a:rPr lang="uk-UA" dirty="0" smtClean="0">
                <a:latin typeface="Georgia" panose="02040502050405020303" pitchFamily="18" charset="0"/>
                <a:cs typeface="FreesiaUPC" panose="020B0604020202020204" pitchFamily="34" charset="-34"/>
              </a:rPr>
              <a:t/>
            </a:r>
            <a:br>
              <a:rPr lang="uk-UA" dirty="0" smtClean="0">
                <a:latin typeface="Georgia" panose="02040502050405020303" pitchFamily="18" charset="0"/>
                <a:cs typeface="FreesiaUPC" panose="020B0604020202020204" pitchFamily="34" charset="-34"/>
              </a:rPr>
            </a:br>
            <a:r>
              <a:rPr lang="uk-UA" sz="3200" dirty="0" smtClean="0">
                <a:latin typeface="Monotype Corsiva" panose="03010101010201010101" pitchFamily="66" charset="0"/>
                <a:cs typeface="FreesiaUPC" panose="020B0604020202020204" pitchFamily="34" charset="-34"/>
              </a:rPr>
              <a:t>на тему:</a:t>
            </a:r>
            <a:r>
              <a:rPr lang="en-JM" sz="3200" dirty="0" smtClean="0">
                <a:latin typeface="Monotype Corsiva" panose="03010101010201010101" pitchFamily="66" charset="0"/>
                <a:cs typeface="FreesiaUPC" panose="020B0604020202020204" pitchFamily="34" charset="-34"/>
              </a:rPr>
              <a:t/>
            </a:r>
            <a:br>
              <a:rPr lang="en-JM" sz="3200" dirty="0" smtClean="0">
                <a:latin typeface="Monotype Corsiva" panose="03010101010201010101" pitchFamily="66" charset="0"/>
                <a:cs typeface="FreesiaUPC" panose="020B0604020202020204" pitchFamily="34" charset="-34"/>
              </a:rPr>
            </a:br>
            <a:r>
              <a:rPr lang="uk-UA" sz="3200" dirty="0" smtClean="0">
                <a:latin typeface="Monotype Corsiva" panose="03010101010201010101" pitchFamily="66" charset="0"/>
              </a:rPr>
              <a:t/>
            </a:r>
            <a:br>
              <a:rPr lang="uk-UA" sz="3200" dirty="0" smtClean="0">
                <a:latin typeface="Monotype Corsiva" panose="03010101010201010101" pitchFamily="66" charset="0"/>
              </a:rPr>
            </a:br>
            <a:r>
              <a:rPr lang="en-JM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My Dream Profession</a:t>
            </a:r>
            <a:endParaRPr lang="ru-RU" sz="6600" dirty="0">
              <a:latin typeface="Georgia" panose="02040502050405020303" pitchFamily="18" charset="0"/>
              <a:cs typeface="Andalus" panose="02020603050405020304" pitchFamily="18" charset="-78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365104"/>
            <a:ext cx="9118848" cy="223224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3200" dirty="0" smtClean="0">
                <a:latin typeface="Monotype Corsiva" panose="03010101010201010101" pitchFamily="66" charset="0"/>
              </a:rPr>
              <a:t>П</a:t>
            </a:r>
            <a:r>
              <a:rPr lang="uk-UA" sz="3200" dirty="0" err="1" smtClean="0">
                <a:latin typeface="Monotype Corsiva" panose="03010101010201010101" pitchFamily="66" charset="0"/>
              </a:rPr>
              <a:t>ідготував</a:t>
            </a:r>
            <a:r>
              <a:rPr lang="uk-UA" sz="3200" dirty="0" smtClean="0">
                <a:latin typeface="Monotype Corsiva" panose="03010101010201010101" pitchFamily="66" charset="0"/>
              </a:rPr>
              <a:t> : </a:t>
            </a:r>
          </a:p>
          <a:p>
            <a:pPr algn="r">
              <a:lnSpc>
                <a:spcPct val="100000"/>
              </a:lnSpc>
            </a:pPr>
            <a:r>
              <a:rPr lang="uk-UA" sz="3200" dirty="0" smtClean="0">
                <a:latin typeface="Monotype Corsiva" panose="03010101010201010101" pitchFamily="66" charset="0"/>
              </a:rPr>
              <a:t>Учень 10 класу </a:t>
            </a:r>
          </a:p>
          <a:p>
            <a:pPr algn="r">
              <a:lnSpc>
                <a:spcPct val="100000"/>
              </a:lnSpc>
            </a:pPr>
            <a:r>
              <a:rPr lang="uk-UA" sz="3200" dirty="0" err="1" smtClean="0">
                <a:latin typeface="Monotype Corsiva" panose="03010101010201010101" pitchFamily="66" charset="0"/>
              </a:rPr>
              <a:t>Кійко</a:t>
            </a:r>
            <a:r>
              <a:rPr lang="uk-UA" sz="3200" dirty="0" smtClean="0">
                <a:latin typeface="Monotype Corsiva" panose="03010101010201010101" pitchFamily="66" charset="0"/>
              </a:rPr>
              <a:t> Едуард</a:t>
            </a:r>
            <a:endParaRPr lang="uk-UA" sz="2800" dirty="0" smtClean="0"/>
          </a:p>
          <a:p>
            <a:r>
              <a:rPr lang="ru-RU" sz="2400" dirty="0" err="1" smtClean="0">
                <a:latin typeface="Century Schoolbook" panose="02040604050505020304" pitchFamily="18" charset="0"/>
              </a:rPr>
              <a:t>Світлодолинське</a:t>
            </a:r>
            <a:r>
              <a:rPr lang="ru-RU" sz="2400" dirty="0" smtClean="0">
                <a:latin typeface="Century Schoolbook" panose="02040604050505020304" pitchFamily="18" charset="0"/>
              </a:rPr>
              <a:t> 2013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31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7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 smtClean="0">
                <a:latin typeface="High Tower Text" panose="02040502050506030303" pitchFamily="18" charset="0"/>
              </a:rPr>
              <a:t>The Most Famous Coaches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JM" dirty="0" smtClean="0"/>
              <a:t>  </a:t>
            </a:r>
            <a:r>
              <a:rPr lang="en-JM" i="1" dirty="0" smtClean="0">
                <a:latin typeface="High Tower Text" panose="02040502050506030303" pitchFamily="18" charset="0"/>
              </a:rPr>
              <a:t>There are a lot of football teams and coaches, but only singles are successful.</a:t>
            </a:r>
          </a:p>
          <a:p>
            <a:pPr marL="0" indent="0" algn="ctr">
              <a:buNone/>
            </a:pPr>
            <a:r>
              <a:rPr lang="en-JM" i="1" dirty="0" smtClean="0">
                <a:latin typeface="High Tower Text" panose="02040502050506030303" pitchFamily="18" charset="0"/>
              </a:rPr>
              <a:t>Jose </a:t>
            </a:r>
            <a:r>
              <a:rPr lang="en-JM" i="1" dirty="0" err="1" smtClean="0">
                <a:latin typeface="High Tower Text" panose="02040502050506030303" pitchFamily="18" charset="0"/>
              </a:rPr>
              <a:t>Mourinho</a:t>
            </a:r>
            <a:r>
              <a:rPr lang="en-JM" i="1" dirty="0" smtClean="0">
                <a:latin typeface="High Tower Text" panose="02040502050506030303" pitchFamily="18" charset="0"/>
              </a:rPr>
              <a:t> and Pep </a:t>
            </a:r>
            <a:r>
              <a:rPr lang="en-JM" i="1" dirty="0" err="1" smtClean="0">
                <a:latin typeface="High Tower Text" panose="02040502050506030303" pitchFamily="18" charset="0"/>
              </a:rPr>
              <a:t>Guardiola</a:t>
            </a:r>
            <a:endParaRPr lang="uk-UA" i="1" dirty="0"/>
          </a:p>
        </p:txBody>
      </p:sp>
      <p:pic>
        <p:nvPicPr>
          <p:cNvPr id="6146" name="Picture 2" descr="C:\Users\ПК\Desktop\ФОТО 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88432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К\Desktop\32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61" y="3919660"/>
            <a:ext cx="3959646" cy="26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>
                <a:latin typeface="High Tower Text" panose="02040502050506030303" pitchFamily="18" charset="0"/>
              </a:rPr>
              <a:t>Quotes of Great Coaches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M" dirty="0" smtClean="0">
                <a:latin typeface="High Tower Text" panose="02040502050506030303" pitchFamily="18" charset="0"/>
              </a:rPr>
              <a:t>I have bad news. Guys from Frankfurt really can play football !</a:t>
            </a:r>
          </a:p>
          <a:p>
            <a:pPr marL="0" indent="0" algn="r">
              <a:buNone/>
            </a:pPr>
            <a:r>
              <a:rPr lang="uk-UA" i="1" dirty="0" smtClean="0"/>
              <a:t>©</a:t>
            </a:r>
            <a:r>
              <a:rPr lang="en-JM" i="1" dirty="0" smtClean="0"/>
              <a:t> </a:t>
            </a:r>
            <a:r>
              <a:rPr lang="en-JM" i="1" dirty="0" err="1" smtClean="0">
                <a:latin typeface="Edwardian Script ITC" panose="030303020407070D0804" pitchFamily="66" charset="0"/>
              </a:rPr>
              <a:t>Jurgen</a:t>
            </a:r>
            <a:r>
              <a:rPr lang="en-JM" i="1" dirty="0" smtClean="0">
                <a:latin typeface="Edwardian Script ITC" panose="030303020407070D0804" pitchFamily="66" charset="0"/>
              </a:rPr>
              <a:t> </a:t>
            </a:r>
            <a:r>
              <a:rPr lang="en-JM" i="1" dirty="0" err="1" smtClean="0">
                <a:latin typeface="Edwardian Script ITC" panose="030303020407070D0804" pitchFamily="66" charset="0"/>
              </a:rPr>
              <a:t>Klopp</a:t>
            </a:r>
            <a:endParaRPr lang="uk-UA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ПК\Desktop\dpa-1485CC0005E6DA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4238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>
                <a:latin typeface="High Tower Text" panose="02040502050506030303" pitchFamily="18" charset="0"/>
              </a:rPr>
              <a:t>Quotes of Great </a:t>
            </a:r>
            <a:r>
              <a:rPr lang="en-JM" dirty="0" smtClean="0">
                <a:latin typeface="High Tower Text" panose="02040502050506030303" pitchFamily="18" charset="0"/>
              </a:rPr>
              <a:t>Coaches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M" i="1" dirty="0" smtClean="0">
                <a:latin typeface="High Tower Text" panose="02040502050506030303" pitchFamily="18" charset="0"/>
              </a:rPr>
              <a:t>Came into my team and you will never lose</a:t>
            </a:r>
          </a:p>
          <a:p>
            <a:pPr marL="0" indent="0" algn="r">
              <a:buNone/>
            </a:pPr>
            <a:r>
              <a:rPr lang="uk-UA" i="1" dirty="0" smtClean="0"/>
              <a:t>©</a:t>
            </a:r>
            <a:r>
              <a:rPr lang="en-JM" i="1" dirty="0" smtClean="0">
                <a:latin typeface="Forte" panose="03060902040502070203" pitchFamily="66" charset="0"/>
              </a:rPr>
              <a:t> Jose </a:t>
            </a:r>
            <a:r>
              <a:rPr lang="en-JM" i="1" dirty="0" err="1" smtClean="0">
                <a:latin typeface="Forte" panose="03060902040502070203" pitchFamily="66" charset="0"/>
              </a:rPr>
              <a:t>Mourinho</a:t>
            </a:r>
            <a:endParaRPr lang="ru-RU" i="1" dirty="0"/>
          </a:p>
        </p:txBody>
      </p:sp>
      <p:pic>
        <p:nvPicPr>
          <p:cNvPr id="7170" name="Picture 2" descr="C:\Users\ПК\Desktop\136975327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603526" cy="27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2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>
                <a:latin typeface="High Tower Text" panose="02040502050506030303" pitchFamily="18" charset="0"/>
              </a:rPr>
              <a:t>Quotes of Great Coaches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M" i="1" dirty="0" smtClean="0">
                <a:latin typeface="High Tower Text" panose="02040502050506030303" pitchFamily="18" charset="0"/>
              </a:rPr>
              <a:t>You can’t run more quickly</a:t>
            </a:r>
            <a:r>
              <a:rPr lang="en-JM" i="1" dirty="0" smtClean="0">
                <a:latin typeface="High Tower Text" panose="02040502050506030303" pitchFamily="18" charset="0"/>
              </a:rPr>
              <a:t>, </a:t>
            </a:r>
            <a:r>
              <a:rPr lang="en-JM" i="1" dirty="0" smtClean="0">
                <a:latin typeface="High Tower Text" panose="02040502050506030303" pitchFamily="18" charset="0"/>
              </a:rPr>
              <a:t>than the ball is flying</a:t>
            </a:r>
          </a:p>
          <a:p>
            <a:pPr marL="0" indent="0" algn="r">
              <a:buNone/>
            </a:pPr>
            <a:r>
              <a:rPr lang="uk-UA" dirty="0" smtClean="0"/>
              <a:t>©</a:t>
            </a:r>
            <a:r>
              <a:rPr lang="en-JM" dirty="0" smtClean="0">
                <a:latin typeface="Brush Script MT" panose="03060802040406070304" pitchFamily="66" charset="0"/>
              </a:rPr>
              <a:t> Pep </a:t>
            </a:r>
            <a:r>
              <a:rPr lang="en-JM" dirty="0" err="1" smtClean="0">
                <a:latin typeface="Brush Script MT" panose="03060802040406070304" pitchFamily="66" charset="0"/>
              </a:rPr>
              <a:t>Guardiola</a:t>
            </a:r>
            <a:endParaRPr lang="uk-UA" i="1" dirty="0"/>
          </a:p>
        </p:txBody>
      </p:sp>
      <p:pic>
        <p:nvPicPr>
          <p:cNvPr id="8194" name="Picture 2" descr="C:\Users\ПК\Desktop\tyiuuyi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7931"/>
            <a:ext cx="4850904" cy="27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i="1" dirty="0" smtClean="0">
                <a:latin typeface="High Tower Text" panose="02040502050506030303" pitchFamily="18" charset="0"/>
              </a:rPr>
              <a:t>Thank You for Your Attention</a:t>
            </a:r>
            <a:endParaRPr lang="uk-UA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7463760" cy="2988912"/>
          </a:xfrm>
        </p:spPr>
      </p:pic>
    </p:spTree>
    <p:extLst>
      <p:ext uri="{BB962C8B-B14F-4D97-AF65-F5344CB8AC3E}">
        <p14:creationId xmlns:p14="http://schemas.microsoft.com/office/powerpoint/2010/main" val="404759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49000"/>
                    </a14:imgEffect>
                    <a14:imgEffect>
                      <a14:colorTemperature colorTemp="5625"/>
                    </a14:imgEffect>
                    <a14:imgEffect>
                      <a14:saturation sat="170000"/>
                    </a14:imgEffect>
                    <a14:imgEffect>
                      <a14:brightnessContrast bright="-3000"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5695528"/>
          </a:xfrm>
        </p:spPr>
        <p:txBody>
          <a:bodyPr/>
          <a:lstStyle/>
          <a:p>
            <a:pPr algn="ctr"/>
            <a:r>
              <a:rPr lang="en-JM" sz="6000" i="1" dirty="0" smtClean="0">
                <a:latin typeface="High Tower Text" panose="02040502050506030303" pitchFamily="18" charset="0"/>
              </a:rPr>
              <a:t>I hope, you like</a:t>
            </a:r>
            <a:r>
              <a:rPr lang="ru-RU" sz="6000" i="1" dirty="0">
                <a:latin typeface="High Tower Text" panose="02040502050506030303" pitchFamily="18" charset="0"/>
              </a:rPr>
              <a:t/>
            </a:r>
            <a:br>
              <a:rPr lang="ru-RU" sz="6000" i="1" dirty="0">
                <a:latin typeface="High Tower Text" panose="02040502050506030303" pitchFamily="18" charset="0"/>
              </a:rPr>
            </a:br>
            <a:r>
              <a:rPr lang="ru-RU" sz="6000" i="1" dirty="0" smtClean="0">
                <a:latin typeface="High Tower Text" panose="02040502050506030303" pitchFamily="18" charset="0"/>
                <a:sym typeface="Wingdings" panose="05000000000000000000" pitchFamily="2" charset="2"/>
              </a:rPr>
              <a:t></a:t>
            </a:r>
            <a:endParaRPr lang="uk-UA" sz="6000" i="1" dirty="0"/>
          </a:p>
        </p:txBody>
      </p:sp>
    </p:spTree>
    <p:extLst>
      <p:ext uri="{BB962C8B-B14F-4D97-AF65-F5344CB8AC3E}">
        <p14:creationId xmlns:p14="http://schemas.microsoft.com/office/powerpoint/2010/main" val="7231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404664"/>
            <a:ext cx="8002587" cy="792088"/>
          </a:xfrm>
        </p:spPr>
        <p:txBody>
          <a:bodyPr/>
          <a:lstStyle/>
          <a:p>
            <a:pPr algn="ctr"/>
            <a:r>
              <a:rPr lang="en-JM" i="1" dirty="0" smtClean="0">
                <a:latin typeface="High Tower Text" panose="02040502050506030303" pitchFamily="18" charset="0"/>
              </a:rPr>
              <a:t>Plan</a:t>
            </a:r>
            <a:endParaRPr lang="ru-RU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30300" y="1196752"/>
            <a:ext cx="7180263" cy="5186587"/>
          </a:xfrm>
        </p:spPr>
        <p:txBody>
          <a:bodyPr/>
          <a:lstStyle/>
          <a:p>
            <a:r>
              <a:rPr lang="en-JM" i="1" dirty="0" smtClean="0">
                <a:latin typeface="High Tower Text" panose="02040502050506030303" pitchFamily="18" charset="0"/>
              </a:rPr>
              <a:t>Professions in the World</a:t>
            </a:r>
            <a:endParaRPr lang="ru-RU" i="1" dirty="0" smtClean="0">
              <a:latin typeface="High Tower Text" panose="02040502050506030303" pitchFamily="18" charset="0"/>
            </a:endParaRPr>
          </a:p>
          <a:p>
            <a:r>
              <a:rPr lang="en-JM" i="1" dirty="0" smtClean="0">
                <a:latin typeface="High Tower Text" panose="02040502050506030303" pitchFamily="18" charset="0"/>
              </a:rPr>
              <a:t>I Would Like to Be a ...</a:t>
            </a:r>
          </a:p>
          <a:p>
            <a:r>
              <a:rPr lang="en-JM" i="1" dirty="0" smtClean="0">
                <a:latin typeface="High Tower Text" panose="02040502050506030303" pitchFamily="18" charset="0"/>
              </a:rPr>
              <a:t>Education</a:t>
            </a:r>
          </a:p>
          <a:p>
            <a:r>
              <a:rPr lang="en-JM" i="1" dirty="0" smtClean="0">
                <a:latin typeface="High Tower Text" panose="02040502050506030303" pitchFamily="18" charset="0"/>
              </a:rPr>
              <a:t>Football Emotions</a:t>
            </a:r>
          </a:p>
          <a:p>
            <a:r>
              <a:rPr lang="en-JM" i="1" dirty="0" smtClean="0">
                <a:latin typeface="High Tower Text" panose="02040502050506030303" pitchFamily="18" charset="0"/>
              </a:rPr>
              <a:t>Working Everyday </a:t>
            </a:r>
          </a:p>
          <a:p>
            <a:r>
              <a:rPr lang="en-JM" i="1" dirty="0" smtClean="0">
                <a:latin typeface="High Tower Text" panose="02040502050506030303" pitchFamily="18" charset="0"/>
              </a:rPr>
              <a:t>Each Coach </a:t>
            </a:r>
            <a:r>
              <a:rPr lang="en-JM" i="1" dirty="0">
                <a:latin typeface="High Tower Text" panose="02040502050506030303" pitchFamily="18" charset="0"/>
              </a:rPr>
              <a:t>W</a:t>
            </a:r>
            <a:r>
              <a:rPr lang="en-JM" i="1" dirty="0" smtClean="0">
                <a:latin typeface="High Tower Text" panose="02040502050506030303" pitchFamily="18" charset="0"/>
              </a:rPr>
              <a:t>ant to Win</a:t>
            </a:r>
          </a:p>
          <a:p>
            <a:r>
              <a:rPr lang="en-JM" i="1" dirty="0" smtClean="0">
                <a:latin typeface="High Tower Text" panose="02040502050506030303" pitchFamily="18" charset="0"/>
              </a:rPr>
              <a:t>The Most Famous Coaches</a:t>
            </a:r>
          </a:p>
          <a:p>
            <a:r>
              <a:rPr lang="en-JM" i="1" dirty="0" smtClean="0">
                <a:latin typeface="High Tower Text" panose="02040502050506030303" pitchFamily="18" charset="0"/>
              </a:rPr>
              <a:t>Quotes of Great Coaches</a:t>
            </a:r>
          </a:p>
          <a:p>
            <a:endParaRPr lang="en-JM" i="1" dirty="0" smtClean="0">
              <a:latin typeface="High Tower Text" panose="02040502050506030303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587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 smtClean="0">
                <a:latin typeface="High Tower Text" panose="02040502050506030303" pitchFamily="18" charset="0"/>
              </a:rPr>
              <a:t>Professions in the world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73075" y="1900238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JM" dirty="0" smtClean="0"/>
              <a:t>  </a:t>
            </a:r>
            <a:r>
              <a:rPr lang="en-JM" i="1" dirty="0" smtClean="0">
                <a:latin typeface="High Tower Text" panose="02040502050506030303" pitchFamily="18" charset="0"/>
              </a:rPr>
              <a:t>There are a lot of professions in the world, they are dangerous and safe, indoors and outdoors, traveling a lot and less.</a:t>
            </a:r>
          </a:p>
        </p:txBody>
      </p:sp>
      <p:grpSp>
        <p:nvGrpSpPr>
          <p:cNvPr id="7183" name="Group 15" descr="Фрагмент головоломки"/>
          <p:cNvGrpSpPr>
            <a:grpSpLocks/>
          </p:cNvGrpSpPr>
          <p:nvPr/>
        </p:nvGrpSpPr>
        <p:grpSpPr bwMode="auto">
          <a:xfrm>
            <a:off x="4511675" y="3311525"/>
            <a:ext cx="1119188" cy="1520825"/>
            <a:chOff x="2954" y="1560"/>
            <a:chExt cx="705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2992" y="1874"/>
              <a:ext cx="6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doctor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6" name="Group 18" descr="Фрагмент головоломки"/>
          <p:cNvGrpSpPr>
            <a:grpSpLocks/>
          </p:cNvGrpSpPr>
          <p:nvPr/>
        </p:nvGrpSpPr>
        <p:grpSpPr bwMode="auto">
          <a:xfrm>
            <a:off x="4184650" y="4419600"/>
            <a:ext cx="1787525" cy="1384300"/>
            <a:chOff x="2748" y="2258"/>
            <a:chExt cx="1126" cy="872"/>
          </a:xfrm>
        </p:grpSpPr>
        <p:sp>
          <p:nvSpPr>
            <p:cNvPr id="7187" name="Puzzle2"/>
            <p:cNvSpPr>
              <a:spLocks noEditPoints="1" noChangeArrowheads="1"/>
            </p:cNvSpPr>
            <p:nvPr/>
          </p:nvSpPr>
          <p:spPr bwMode="auto">
            <a:xfrm>
              <a:off x="2748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blackWhite">
            <a:xfrm>
              <a:off x="2954" y="2633"/>
              <a:ext cx="7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teacher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9" name="Group 21" descr="Фрагмент головоломки"/>
          <p:cNvGrpSpPr>
            <a:grpSpLocks/>
          </p:cNvGrpSpPr>
          <p:nvPr/>
        </p:nvGrpSpPr>
        <p:grpSpPr bwMode="auto">
          <a:xfrm>
            <a:off x="5175250" y="3771900"/>
            <a:ext cx="1808163" cy="1054100"/>
            <a:chOff x="3372" y="1850"/>
            <a:chExt cx="1139" cy="664"/>
          </a:xfrm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72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b="1">
                  <a:solidFill>
                    <a:srgbClr val="284C6A"/>
                  </a:solidFill>
                  <a:latin typeface="Verdana" pitchFamily="34" charset="0"/>
                </a:rPr>
                <a:t> </a:t>
              </a:r>
              <a:endParaRPr lang="ru-RU" sz="1200" b="1">
                <a:solidFill>
                  <a:srgbClr val="284C6A"/>
                </a:solidFill>
                <a:latin typeface="Verdana" pitchFamily="34" charset="0"/>
              </a:endParaRPr>
            </a:p>
            <a:p>
              <a:pPr eaLnBrk="0" hangingPunct="0"/>
              <a:r>
                <a:rPr lang="ru-RU" sz="1600" b="1">
                  <a:solidFill>
                    <a:srgbClr val="284C6A"/>
                  </a:solidFill>
                  <a:latin typeface="Verdana" pitchFamily="34" charset="0"/>
                </a:rPr>
                <a:t> 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744" y="206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taxi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2" name="Group 24" descr="Фрагмент головоломки"/>
          <p:cNvGrpSpPr>
            <a:grpSpLocks/>
          </p:cNvGrpSpPr>
          <p:nvPr/>
        </p:nvGrpSpPr>
        <p:grpSpPr bwMode="auto">
          <a:xfrm>
            <a:off x="5556250" y="4402138"/>
            <a:ext cx="1077913" cy="1770062"/>
            <a:chOff x="3612" y="2247"/>
            <a:chExt cx="679" cy="1115"/>
          </a:xfrm>
        </p:grpSpPr>
        <p:sp>
          <p:nvSpPr>
            <p:cNvPr id="7193" name="Puzzle4"/>
            <p:cNvSpPr>
              <a:spLocks noEditPoints="1" noChangeArrowheads="1"/>
            </p:cNvSpPr>
            <p:nvPr/>
          </p:nvSpPr>
          <p:spPr bwMode="auto">
            <a:xfrm>
              <a:off x="3612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blackWhite">
            <a:xfrm>
              <a:off x="3659" y="2526"/>
              <a:ext cx="6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pilot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5" name="Group 27" descr="Фрагмент головоломки"/>
          <p:cNvGrpSpPr>
            <a:grpSpLocks/>
          </p:cNvGrpSpPr>
          <p:nvPr/>
        </p:nvGrpSpPr>
        <p:grpSpPr bwMode="auto">
          <a:xfrm>
            <a:off x="6569075" y="3311525"/>
            <a:ext cx="1119188" cy="1520825"/>
            <a:chOff x="4250" y="1560"/>
            <a:chExt cx="705" cy="958"/>
          </a:xfrm>
        </p:grpSpPr>
        <p:sp>
          <p:nvSpPr>
            <p:cNvPr id="7196" name="Puzzle3"/>
            <p:cNvSpPr>
              <a:spLocks noEditPoints="1" noChangeArrowheads="1"/>
            </p:cNvSpPr>
            <p:nvPr/>
          </p:nvSpPr>
          <p:spPr bwMode="auto">
            <a:xfrm>
              <a:off x="4250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blackWhite">
            <a:xfrm>
              <a:off x="4250" y="1874"/>
              <a:ext cx="7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farmer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8" name="Group 30" descr="Фрагмент головоломки"/>
          <p:cNvGrpSpPr>
            <a:grpSpLocks/>
          </p:cNvGrpSpPr>
          <p:nvPr/>
        </p:nvGrpSpPr>
        <p:grpSpPr bwMode="auto">
          <a:xfrm>
            <a:off x="6242050" y="4419600"/>
            <a:ext cx="1787525" cy="1384300"/>
            <a:chOff x="4044" y="2258"/>
            <a:chExt cx="1126" cy="872"/>
          </a:xfrm>
        </p:grpSpPr>
        <p:sp>
          <p:nvSpPr>
            <p:cNvPr id="7199" name="Puzzle2"/>
            <p:cNvSpPr>
              <a:spLocks noEditPoints="1" noChangeArrowheads="1"/>
            </p:cNvSpPr>
            <p:nvPr/>
          </p:nvSpPr>
          <p:spPr bwMode="auto">
            <a:xfrm>
              <a:off x="4044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blackWhite">
            <a:xfrm>
              <a:off x="4348" y="2533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actor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1" name="Group 33" descr="Фрагмент головоломки"/>
          <p:cNvGrpSpPr>
            <a:grpSpLocks/>
          </p:cNvGrpSpPr>
          <p:nvPr/>
        </p:nvGrpSpPr>
        <p:grpSpPr bwMode="auto">
          <a:xfrm>
            <a:off x="3124200" y="3771900"/>
            <a:ext cx="1808163" cy="1054100"/>
            <a:chOff x="2080" y="1850"/>
            <a:chExt cx="1139" cy="664"/>
          </a:xfrm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430" y="2066"/>
              <a:ext cx="5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JM" sz="1600" b="1" dirty="0">
                  <a:solidFill>
                    <a:srgbClr val="284C6A"/>
                  </a:solidFill>
                  <a:latin typeface="Verdana" pitchFamily="34" charset="0"/>
                </a:rPr>
                <a:t>p</a:t>
              </a: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olice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4" name="Group 36" descr="Фрагмент головоломки"/>
          <p:cNvGrpSpPr>
            <a:grpSpLocks/>
          </p:cNvGrpSpPr>
          <p:nvPr/>
        </p:nvGrpSpPr>
        <p:grpSpPr bwMode="auto">
          <a:xfrm>
            <a:off x="3494088" y="4402138"/>
            <a:ext cx="1077912" cy="1770062"/>
            <a:chOff x="2313" y="2247"/>
            <a:chExt cx="679" cy="1115"/>
          </a:xfrm>
        </p:grpSpPr>
        <p:sp>
          <p:nvSpPr>
            <p:cNvPr id="7205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blackWhite">
            <a:xfrm>
              <a:off x="2313" y="2526"/>
              <a:ext cx="6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JM" sz="1600" b="1" dirty="0" smtClean="0">
                  <a:solidFill>
                    <a:srgbClr val="284C6A"/>
                  </a:solidFill>
                  <a:latin typeface="Verdana" pitchFamily="34" charset="0"/>
                </a:rPr>
                <a:t> lawyer</a:t>
              </a:r>
              <a:endParaRPr 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750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077200" cy="914400"/>
          </a:xfrm>
        </p:spPr>
        <p:txBody>
          <a:bodyPr/>
          <a:lstStyle/>
          <a:p>
            <a:pPr algn="ctr"/>
            <a:r>
              <a:rPr lang="en-JM" dirty="0" smtClean="0">
                <a:latin typeface="High Tower Text" panose="02040502050506030303" pitchFamily="18" charset="0"/>
              </a:rPr>
              <a:t>As for me . . .</a:t>
            </a:r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M" i="1" dirty="0" smtClean="0">
                <a:latin typeface="High Tower Text" panose="02040502050506030303" pitchFamily="18" charset="0"/>
              </a:rPr>
              <a:t>  As for me, I dream about profession, like a football coach </a:t>
            </a:r>
            <a:r>
              <a:rPr lang="ru-RU" i="1" dirty="0" smtClean="0">
                <a:latin typeface="High Tower Text" panose="02040502050506030303" pitchFamily="18" charset="0"/>
              </a:rPr>
              <a:t>!</a:t>
            </a:r>
            <a:endParaRPr lang="ru-RU" i="1" dirty="0"/>
          </a:p>
        </p:txBody>
      </p:sp>
      <p:pic>
        <p:nvPicPr>
          <p:cNvPr id="1027" name="Picture 3" descr="C:\Users\ПК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590800"/>
            <a:ext cx="56521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 smtClean="0">
                <a:latin typeface="High Tower Text" panose="02040502050506030303" pitchFamily="18" charset="0"/>
              </a:rPr>
              <a:t>Education</a:t>
            </a:r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077200" cy="4896544"/>
          </a:xfrm>
        </p:spPr>
        <p:txBody>
          <a:bodyPr/>
          <a:lstStyle/>
          <a:p>
            <a:pPr marL="0" indent="0">
              <a:buNone/>
            </a:pPr>
            <a:r>
              <a:rPr lang="en-JM" dirty="0" smtClean="0"/>
              <a:t>  </a:t>
            </a:r>
            <a:r>
              <a:rPr lang="en-JM" i="1" dirty="0" smtClean="0">
                <a:latin typeface="High Tower Text" panose="02040502050506030303" pitchFamily="18" charset="0"/>
              </a:rPr>
              <a:t>To be a football coach people have to pass coach’s exams</a:t>
            </a:r>
          </a:p>
          <a:p>
            <a:pPr marL="0" indent="0">
              <a:buNone/>
            </a:pPr>
            <a:endParaRPr lang="en-JM" i="1" dirty="0">
              <a:latin typeface="High Tower Text" panose="02040502050506030303" pitchFamily="18" charset="0"/>
            </a:endParaRPr>
          </a:p>
          <a:p>
            <a:pPr marL="0" indent="0">
              <a:buNone/>
            </a:pPr>
            <a:endParaRPr lang="en-JM" i="1" dirty="0" smtClean="0">
              <a:latin typeface="High Tower Text" panose="02040502050506030303" pitchFamily="18" charset="0"/>
            </a:endParaRPr>
          </a:p>
          <a:p>
            <a:pPr marL="0" indent="0">
              <a:buNone/>
            </a:pPr>
            <a:endParaRPr lang="en-JM" i="1" dirty="0">
              <a:latin typeface="High Tower Text" panose="02040502050506030303" pitchFamily="18" charset="0"/>
            </a:endParaRPr>
          </a:p>
          <a:p>
            <a:pPr marL="0" indent="0">
              <a:buNone/>
            </a:pPr>
            <a:r>
              <a:rPr lang="en-JM" i="1" dirty="0" smtClean="0">
                <a:latin typeface="High Tower Text" panose="02040502050506030303" pitchFamily="18" charset="0"/>
              </a:rPr>
              <a:t>It’s a really funny, when famous footballers are sitting down the tables and learning.</a:t>
            </a:r>
            <a:endParaRPr lang="ru-RU" i="1" dirty="0"/>
          </a:p>
        </p:txBody>
      </p:sp>
      <p:pic>
        <p:nvPicPr>
          <p:cNvPr id="2050" name="Picture 2" descr="C:\Users\ПК\Desktop\1829369300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56277"/>
            <a:ext cx="44644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 smtClean="0"/>
              <a:t> </a:t>
            </a:r>
            <a:r>
              <a:rPr lang="en-JM" dirty="0" smtClean="0">
                <a:latin typeface="High Tower Text" panose="02040502050506030303" pitchFamily="18" charset="0"/>
              </a:rPr>
              <a:t>Football Emotions</a:t>
            </a:r>
            <a:endParaRPr lang="ru-RU" dirty="0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JM" i="1" dirty="0" smtClean="0">
                <a:latin typeface="High Tower Text" panose="02040502050506030303" pitchFamily="18" charset="0"/>
              </a:rPr>
              <a:t>Football is very affective game!</a:t>
            </a:r>
          </a:p>
          <a:p>
            <a:pPr marL="0" indent="0" algn="ctr">
              <a:buNone/>
            </a:pPr>
            <a:r>
              <a:rPr lang="en-JM" i="1" dirty="0" err="1" smtClean="0">
                <a:latin typeface="High Tower Text" panose="02040502050506030303" pitchFamily="18" charset="0"/>
              </a:rPr>
              <a:t>Jurgenn</a:t>
            </a:r>
            <a:r>
              <a:rPr lang="en-JM" i="1" dirty="0" smtClean="0">
                <a:latin typeface="High Tower Text" panose="02040502050506030303" pitchFamily="18" charset="0"/>
              </a:rPr>
              <a:t> </a:t>
            </a:r>
            <a:r>
              <a:rPr lang="en-JM" i="1" dirty="0" err="1" smtClean="0">
                <a:latin typeface="High Tower Text" panose="02040502050506030303" pitchFamily="18" charset="0"/>
              </a:rPr>
              <a:t>Klopp</a:t>
            </a:r>
            <a:r>
              <a:rPr lang="en-JM" i="1" dirty="0" smtClean="0">
                <a:latin typeface="High Tower Text" panose="02040502050506030303" pitchFamily="18" charset="0"/>
              </a:rPr>
              <a:t> , </a:t>
            </a:r>
            <a:endParaRPr lang="en-JM" i="1" dirty="0"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r>
              <a:rPr lang="en-JM" i="1" dirty="0" err="1" smtClean="0">
                <a:latin typeface="High Tower Text" panose="02040502050506030303" pitchFamily="18" charset="0"/>
              </a:rPr>
              <a:t>Borussia</a:t>
            </a:r>
            <a:r>
              <a:rPr lang="en-JM" i="1" dirty="0" smtClean="0">
                <a:latin typeface="High Tower Text" panose="02040502050506030303" pitchFamily="18" charset="0"/>
              </a:rPr>
              <a:t> Dortmund coach</a:t>
            </a:r>
          </a:p>
        </p:txBody>
      </p:sp>
      <p:pic>
        <p:nvPicPr>
          <p:cNvPr id="3074" name="Picture 2" descr="C:\Users\ПК\Desktop\20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" y="2492896"/>
            <a:ext cx="2204459" cy="12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0" y="4005064"/>
            <a:ext cx="34547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1366862393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5" y="4047817"/>
            <a:ext cx="4529659" cy="2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esktop\581563_248133211977976_902273354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441599"/>
            <a:ext cx="1714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 smtClean="0">
                <a:latin typeface="High Tower Text" panose="02040502050506030303" pitchFamily="18" charset="0"/>
              </a:rPr>
              <a:t>Everyday Work</a:t>
            </a:r>
            <a:endParaRPr lang="ru-RU" dirty="0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JM" i="1" dirty="0" smtClean="0">
                <a:latin typeface="High Tower Text" panose="02040502050506030303" pitchFamily="18" charset="0"/>
              </a:rPr>
              <a:t>Football coaches are working hard every day </a:t>
            </a:r>
            <a:r>
              <a:rPr lang="en-JM" i="1" dirty="0">
                <a:latin typeface="High Tower Text" panose="02040502050506030303" pitchFamily="18" charset="0"/>
              </a:rPr>
              <a:t>to reach </a:t>
            </a:r>
            <a:r>
              <a:rPr lang="en-JM" i="1" dirty="0" smtClean="0">
                <a:latin typeface="High Tower Text" panose="02040502050506030303" pitchFamily="18" charset="0"/>
              </a:rPr>
              <a:t>achievements with their teams.</a:t>
            </a:r>
            <a:endParaRPr lang="ru-RU" i="1" dirty="0"/>
          </a:p>
        </p:txBody>
      </p:sp>
      <p:pic>
        <p:nvPicPr>
          <p:cNvPr id="5123" name="Picture 3" descr="C:\Users\ПК\Desktop\1242872089_17353__max_g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572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dirty="0" smtClean="0">
                <a:latin typeface="High Tower Text" panose="02040502050506030303" pitchFamily="18" charset="0"/>
              </a:rPr>
              <a:t>The Main </a:t>
            </a:r>
            <a:r>
              <a:rPr lang="en-JM" dirty="0">
                <a:latin typeface="High Tower Text" panose="02040502050506030303" pitchFamily="18" charset="0"/>
              </a:rPr>
              <a:t>T</a:t>
            </a:r>
            <a:r>
              <a:rPr lang="en-JM" dirty="0" smtClean="0">
                <a:latin typeface="High Tower Text" panose="02040502050506030303" pitchFamily="18" charset="0"/>
              </a:rPr>
              <a:t>rophy</a:t>
            </a:r>
            <a:endParaRPr lang="ru-RU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M" dirty="0" smtClean="0"/>
              <a:t>  </a:t>
            </a:r>
            <a:r>
              <a:rPr lang="en-JM" dirty="0" smtClean="0">
                <a:latin typeface="High Tower Text" panose="02040502050506030303" pitchFamily="18" charset="0"/>
              </a:rPr>
              <a:t>European Champions League is the greatest trophies in the world</a:t>
            </a:r>
            <a:endParaRPr lang="ru-RU" dirty="0"/>
          </a:p>
        </p:txBody>
      </p:sp>
      <p:pic>
        <p:nvPicPr>
          <p:cNvPr id="4098" name="Picture 2" descr="C:\Users\ПК\Desktop\uefa-champions-league-tro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26457"/>
            <a:ext cx="3333750" cy="43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88b33546814554463cec987005e07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968552" cy="31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8612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S102808612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7398F-5CA5-4B53-8538-5B6A2EF113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TS102808612</Template>
  <TotalTime>460</TotalTime>
  <Words>266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TS102808612</vt:lpstr>
      <vt:lpstr>2_TS102808612</vt:lpstr>
      <vt:lpstr>Презентація  на тему:  My Dream Profession</vt:lpstr>
      <vt:lpstr>I hope, you like </vt:lpstr>
      <vt:lpstr>Plan</vt:lpstr>
      <vt:lpstr>Professions in the world </vt:lpstr>
      <vt:lpstr>As for me . . .</vt:lpstr>
      <vt:lpstr>Education</vt:lpstr>
      <vt:lpstr> Football Emotions</vt:lpstr>
      <vt:lpstr>Everyday Work</vt:lpstr>
      <vt:lpstr>The Main Trophy</vt:lpstr>
      <vt:lpstr>The Most Famous Coaches</vt:lpstr>
      <vt:lpstr>Quotes of Great Coaches</vt:lpstr>
      <vt:lpstr>Quotes of Great Coaches</vt:lpstr>
      <vt:lpstr>Quotes of Great Coaches</vt:lpstr>
      <vt:lpstr>Thank You for Your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ПК</dc:creator>
  <cp:lastModifiedBy>ПК</cp:lastModifiedBy>
  <cp:revision>55</cp:revision>
  <dcterms:created xsi:type="dcterms:W3CDTF">2013-10-10T15:41:54Z</dcterms:created>
  <dcterms:modified xsi:type="dcterms:W3CDTF">2013-10-14T16:21:33Z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