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5/13/2013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/>
              <a:t>Нігер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Підготувала</a:t>
            </a:r>
            <a:r>
              <a:rPr lang="ru-RU" dirty="0"/>
              <a:t> </a:t>
            </a:r>
            <a:r>
              <a:rPr lang="ru-RU" dirty="0" err="1"/>
              <a:t>учениця</a:t>
            </a:r>
            <a:r>
              <a:rPr lang="ru-RU" dirty="0"/>
              <a:t> 10-Ф </a:t>
            </a:r>
            <a:r>
              <a:rPr lang="ru-RU" dirty="0" err="1"/>
              <a:t>класу</a:t>
            </a:r>
            <a:r>
              <a:rPr lang="ru-RU" dirty="0"/>
              <a:t>, Семененко Анна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18915" y="84786"/>
            <a:ext cx="4242515" cy="4242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187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264" y="76463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риби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здійснюють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оз.Чад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Частина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риби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сушеному і копченому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вигляді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експортувалася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Нігерію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Того. 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країні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є заводи по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очищенню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арахісу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виробництву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масла,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ткацькі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фабрики, 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також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підприємства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виробництву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цементу, пива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споживчих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товарів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264" y="390391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9561"/>
          <a:stretch/>
        </p:blipFill>
        <p:spPr>
          <a:xfrm>
            <a:off x="1761544" y="3045047"/>
            <a:ext cx="5361665" cy="370348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170432" y="3881126"/>
            <a:ext cx="46502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Гірнича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промисловість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зосереджена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видобутку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урану,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значно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меншою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мірою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фосфоритів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олов'яної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руди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солі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вугілля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Більша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частина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капіталовкладень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Нігера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здійснювалася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рахунок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фінансової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допомоги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інвестицій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Франції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90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4355" y="606715"/>
            <a:ext cx="7654344" cy="36933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Транспорт</a:t>
            </a:r>
            <a:endParaRPr lang="ru-RU" b="1" dirty="0">
              <a:ln/>
              <a:solidFill>
                <a:schemeClr val="accent3"/>
              </a:solidFill>
            </a:endParaRPr>
          </a:p>
          <a:p>
            <a:r>
              <a:rPr lang="ru-RU" b="1" dirty="0" err="1" smtClean="0">
                <a:ln/>
                <a:solidFill>
                  <a:schemeClr val="accent3"/>
                </a:solidFill>
              </a:rPr>
              <a:t>Залізниць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>
                <a:ln/>
                <a:solidFill>
                  <a:schemeClr val="accent3"/>
                </a:solidFill>
              </a:rPr>
              <a:t>в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Нігері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немає</a:t>
            </a:r>
            <a:r>
              <a:rPr lang="ru-RU" b="1" dirty="0">
                <a:ln/>
                <a:solidFill>
                  <a:schemeClr val="accent3"/>
                </a:solidFill>
              </a:rPr>
              <a:t>. </a:t>
            </a:r>
            <a:r>
              <a:rPr lang="ru-RU" b="1" dirty="0" err="1">
                <a:ln/>
                <a:solidFill>
                  <a:schemeClr val="accent3"/>
                </a:solidFill>
              </a:rPr>
              <a:t>Експортні</a:t>
            </a:r>
            <a:r>
              <a:rPr lang="ru-RU" b="1" dirty="0">
                <a:ln/>
                <a:solidFill>
                  <a:schemeClr val="accent3"/>
                </a:solidFill>
              </a:rPr>
              <a:t> та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імпортні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товари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везуться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автомобільним</a:t>
            </a:r>
            <a:r>
              <a:rPr lang="ru-RU" b="1" dirty="0">
                <a:ln/>
                <a:solidFill>
                  <a:schemeClr val="accent3"/>
                </a:solidFill>
              </a:rPr>
              <a:t> транспортом до </a:t>
            </a:r>
            <a:r>
              <a:rPr lang="ru-RU" b="1" dirty="0" err="1">
                <a:ln/>
                <a:solidFill>
                  <a:schemeClr val="accent3"/>
                </a:solidFill>
              </a:rPr>
              <a:t>міст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Параку</a:t>
            </a:r>
            <a:r>
              <a:rPr lang="ru-RU" b="1" dirty="0">
                <a:ln/>
                <a:solidFill>
                  <a:schemeClr val="accent3"/>
                </a:solidFill>
              </a:rPr>
              <a:t> в </a:t>
            </a:r>
            <a:r>
              <a:rPr lang="ru-RU" b="1" dirty="0" err="1">
                <a:ln/>
                <a:solidFill>
                  <a:schemeClr val="accent3"/>
                </a:solidFill>
              </a:rPr>
              <a:t>Беніні</a:t>
            </a:r>
            <a:r>
              <a:rPr lang="ru-RU" b="1" dirty="0">
                <a:ln/>
                <a:solidFill>
                  <a:schemeClr val="accent3"/>
                </a:solidFill>
              </a:rPr>
              <a:t> і </a:t>
            </a:r>
            <a:r>
              <a:rPr lang="ru-RU" b="1" dirty="0" err="1">
                <a:ln/>
                <a:solidFill>
                  <a:schemeClr val="accent3"/>
                </a:solidFill>
              </a:rPr>
              <a:t>Кано</a:t>
            </a:r>
            <a:r>
              <a:rPr lang="ru-RU" b="1" dirty="0">
                <a:ln/>
                <a:solidFill>
                  <a:schemeClr val="accent3"/>
                </a:solidFill>
              </a:rPr>
              <a:t> в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Нігерії</a:t>
            </a:r>
            <a:r>
              <a:rPr lang="ru-RU" b="1" dirty="0">
                <a:ln/>
                <a:solidFill>
                  <a:schemeClr val="accent3"/>
                </a:solidFill>
              </a:rPr>
              <a:t>, 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звідти</a:t>
            </a:r>
            <a:r>
              <a:rPr lang="ru-RU" b="1" dirty="0">
                <a:ln/>
                <a:solidFill>
                  <a:schemeClr val="accent3"/>
                </a:solidFill>
              </a:rPr>
              <a:t> -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залізницею</a:t>
            </a:r>
            <a:r>
              <a:rPr lang="ru-RU" b="1" dirty="0">
                <a:ln/>
                <a:solidFill>
                  <a:schemeClr val="accent3"/>
                </a:solidFill>
              </a:rPr>
              <a:t> до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портів</a:t>
            </a:r>
            <a:r>
              <a:rPr lang="ru-RU" b="1" dirty="0">
                <a:ln/>
                <a:solidFill>
                  <a:schemeClr val="accent3"/>
                </a:solidFill>
              </a:rPr>
              <a:t> Котону і Лагосу. </a:t>
            </a:r>
            <a:r>
              <a:rPr lang="ru-RU" b="1" dirty="0" err="1">
                <a:ln/>
                <a:solidFill>
                  <a:schemeClr val="accent3"/>
                </a:solidFill>
              </a:rPr>
              <a:t>Будівництво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залізниць</a:t>
            </a:r>
            <a:r>
              <a:rPr lang="ru-RU" b="1" dirty="0">
                <a:ln/>
                <a:solidFill>
                  <a:schemeClr val="accent3"/>
                </a:solidFill>
              </a:rPr>
              <a:t> і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забезпечення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виходу</a:t>
            </a:r>
            <a:r>
              <a:rPr lang="ru-RU" b="1" dirty="0">
                <a:ln/>
                <a:solidFill>
                  <a:schemeClr val="accent3"/>
                </a:solidFill>
              </a:rPr>
              <a:t> до моря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–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найважливіше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завдання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розвитку</a:t>
            </a:r>
            <a:r>
              <a:rPr lang="ru-RU" b="1" dirty="0">
                <a:ln/>
                <a:solidFill>
                  <a:schemeClr val="accent3"/>
                </a:solidFill>
              </a:rPr>
              <a:t> транспорту в 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b="1" dirty="0" err="1" smtClean="0">
                <a:ln/>
                <a:solidFill>
                  <a:schemeClr val="accent3"/>
                </a:solidFill>
              </a:rPr>
              <a:t>Нігері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. </a:t>
            </a:r>
            <a:r>
              <a:rPr lang="ru-RU" b="1" dirty="0" err="1">
                <a:ln/>
                <a:solidFill>
                  <a:schemeClr val="accent3"/>
                </a:solidFill>
              </a:rPr>
              <a:t>Існують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проекти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продовження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залізничних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гілок</a:t>
            </a:r>
            <a:r>
              <a:rPr lang="ru-RU" b="1" dirty="0">
                <a:ln/>
                <a:solidFill>
                  <a:schemeClr val="accent3"/>
                </a:solidFill>
              </a:rPr>
              <a:t> з </a:t>
            </a:r>
            <a:r>
              <a:rPr lang="ru-RU" b="1" dirty="0" err="1">
                <a:ln/>
                <a:solidFill>
                  <a:schemeClr val="accent3"/>
                </a:solidFill>
              </a:rPr>
              <a:t>Беніну</a:t>
            </a:r>
            <a:r>
              <a:rPr lang="ru-RU" b="1" dirty="0">
                <a:ln/>
                <a:solidFill>
                  <a:schemeClr val="accent3"/>
                </a:solidFill>
              </a:rPr>
              <a:t>, з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Нігерії</a:t>
            </a:r>
            <a:r>
              <a:rPr lang="ru-RU" b="1" dirty="0">
                <a:ln/>
                <a:solidFill>
                  <a:schemeClr val="accent3"/>
                </a:solidFill>
              </a:rPr>
              <a:t>, а 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b="1" dirty="0" err="1" smtClean="0">
                <a:ln/>
                <a:solidFill>
                  <a:schemeClr val="accent3"/>
                </a:solidFill>
              </a:rPr>
              <a:t>також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будівництва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транссахарського</a:t>
            </a:r>
            <a:r>
              <a:rPr lang="ru-RU" b="1" dirty="0">
                <a:ln/>
                <a:solidFill>
                  <a:schemeClr val="accent3"/>
                </a:solidFill>
              </a:rPr>
              <a:t> і 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b="1" dirty="0" err="1" smtClean="0">
                <a:ln/>
                <a:solidFill>
                  <a:schemeClr val="accent3"/>
                </a:solidFill>
              </a:rPr>
              <a:t>транссахельской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залізниць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086" y="2269695"/>
            <a:ext cx="6486525" cy="432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9908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3601" y="1591640"/>
            <a:ext cx="5117205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err="1">
                <a:ln/>
                <a:solidFill>
                  <a:schemeClr val="accent3"/>
                </a:solidFill>
              </a:rPr>
              <a:t>Столиця</a:t>
            </a:r>
            <a:endParaRPr lang="ru-RU" b="1" dirty="0">
              <a:ln/>
              <a:solidFill>
                <a:schemeClr val="accent3"/>
              </a:solidFill>
            </a:endParaRPr>
          </a:p>
          <a:p>
            <a:r>
              <a:rPr lang="ru-RU" b="1" dirty="0">
                <a:ln/>
                <a:solidFill>
                  <a:schemeClr val="accent3"/>
                </a:solidFill>
              </a:rPr>
              <a:t>(та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найбільше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місто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)</a:t>
            </a:r>
            <a:r>
              <a:rPr lang="uk-UA" b="1" dirty="0">
                <a:ln/>
                <a:solidFill>
                  <a:schemeClr val="accent3"/>
                </a:solidFill>
              </a:rPr>
              <a:t>:</a:t>
            </a:r>
            <a:r>
              <a:rPr lang="ru-RU" b="1" dirty="0">
                <a:ln/>
                <a:solidFill>
                  <a:schemeClr val="accent3"/>
                </a:solidFill>
              </a:rPr>
              <a:t>	</a:t>
            </a:r>
            <a:r>
              <a:rPr lang="ru-RU" b="1" dirty="0" err="1">
                <a:ln/>
                <a:solidFill>
                  <a:schemeClr val="accent3"/>
                </a:solidFill>
              </a:rPr>
              <a:t>Ніамей</a:t>
            </a:r>
            <a:endParaRPr lang="ru-RU" b="1" dirty="0">
              <a:ln/>
              <a:solidFill>
                <a:schemeClr val="accent3"/>
              </a:solidFill>
            </a:endParaRPr>
          </a:p>
          <a:p>
            <a:r>
              <a:rPr lang="ru-RU" b="1" dirty="0" err="1" smtClean="0">
                <a:ln/>
                <a:solidFill>
                  <a:schemeClr val="accent3"/>
                </a:solidFill>
              </a:rPr>
              <a:t>Офіційні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мови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:</a:t>
            </a:r>
            <a:r>
              <a:rPr lang="ru-RU" b="1" dirty="0">
                <a:ln/>
                <a:solidFill>
                  <a:schemeClr val="accent3"/>
                </a:solidFill>
              </a:rPr>
              <a:t>	</a:t>
            </a:r>
            <a:r>
              <a:rPr lang="ru-RU" b="1" dirty="0" err="1">
                <a:ln/>
                <a:solidFill>
                  <a:schemeClr val="accent3"/>
                </a:solidFill>
              </a:rPr>
              <a:t>Французька</a:t>
            </a:r>
            <a:endParaRPr lang="ru-RU" b="1" dirty="0">
              <a:ln/>
              <a:solidFill>
                <a:schemeClr val="accent3"/>
              </a:solidFill>
            </a:endParaRPr>
          </a:p>
          <a:p>
            <a:r>
              <a:rPr lang="ru-RU" b="1" dirty="0" err="1">
                <a:ln/>
                <a:solidFill>
                  <a:schemeClr val="accent3"/>
                </a:solidFill>
              </a:rPr>
              <a:t>Державний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устрій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:</a:t>
            </a:r>
            <a:r>
              <a:rPr lang="ru-RU" b="1" dirty="0">
                <a:ln/>
                <a:solidFill>
                  <a:schemeClr val="accent3"/>
                </a:solidFill>
              </a:rPr>
              <a:t>	</a:t>
            </a:r>
            <a:r>
              <a:rPr lang="ru-RU" b="1" dirty="0" err="1">
                <a:ln/>
                <a:solidFill>
                  <a:schemeClr val="accent3"/>
                </a:solidFill>
              </a:rPr>
              <a:t>Парламентська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демократія</a:t>
            </a:r>
            <a:endParaRPr lang="ru-RU" b="1" dirty="0">
              <a:ln/>
              <a:solidFill>
                <a:schemeClr val="accent3"/>
              </a:solidFill>
            </a:endParaRPr>
          </a:p>
          <a:p>
            <a:r>
              <a:rPr lang="ru-RU" b="1" dirty="0" err="1" smtClean="0">
                <a:ln/>
                <a:solidFill>
                  <a:schemeClr val="accent3"/>
                </a:solidFill>
              </a:rPr>
              <a:t>Площа</a:t>
            </a:r>
            <a:endParaRPr lang="ru-RU" b="1" dirty="0">
              <a:ln/>
              <a:solidFill>
                <a:schemeClr val="accent3"/>
              </a:solidFill>
            </a:endParaRPr>
          </a:p>
          <a:p>
            <a:r>
              <a:rPr lang="ru-RU" b="1" dirty="0">
                <a:ln/>
                <a:solidFill>
                  <a:schemeClr val="accent3"/>
                </a:solidFill>
              </a:rPr>
              <a:t> -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Загалом</a:t>
            </a:r>
            <a:r>
              <a:rPr lang="ru-RU" b="1" dirty="0">
                <a:ln/>
                <a:solidFill>
                  <a:schemeClr val="accent3"/>
                </a:solidFill>
              </a:rPr>
              <a:t>	1 267 000 км² 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- </a:t>
            </a:r>
            <a:r>
              <a:rPr lang="ru-RU" b="1" dirty="0">
                <a:ln/>
                <a:solidFill>
                  <a:schemeClr val="accent3"/>
                </a:solidFill>
              </a:rPr>
              <a:t>Води (%)	0.02</a:t>
            </a:r>
          </a:p>
          <a:p>
            <a:r>
              <a:rPr lang="ru-RU" b="1" dirty="0" err="1">
                <a:ln/>
                <a:solidFill>
                  <a:schemeClr val="accent3"/>
                </a:solidFill>
              </a:rPr>
              <a:t>Населення</a:t>
            </a:r>
            <a:endParaRPr lang="ru-RU" b="1" dirty="0">
              <a:ln/>
              <a:solidFill>
                <a:schemeClr val="accent3"/>
              </a:solidFill>
            </a:endParaRPr>
          </a:p>
          <a:p>
            <a:r>
              <a:rPr lang="ru-RU" b="1" dirty="0">
                <a:ln/>
                <a:solidFill>
                  <a:schemeClr val="accent3"/>
                </a:solidFill>
              </a:rPr>
              <a:t> -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13,957,000 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Густота</a:t>
            </a:r>
            <a:r>
              <a:rPr lang="ru-RU" b="1" dirty="0">
                <a:ln/>
                <a:solidFill>
                  <a:schemeClr val="accent3"/>
                </a:solidFill>
              </a:rPr>
              <a:t>	11/км² 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ВВП </a:t>
            </a:r>
            <a:endParaRPr lang="ru-RU" b="1" dirty="0">
              <a:ln/>
              <a:solidFill>
                <a:schemeClr val="accent3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err="1" smtClean="0">
                <a:ln/>
                <a:solidFill>
                  <a:schemeClr val="accent3"/>
                </a:solidFill>
              </a:rPr>
              <a:t>Повний</a:t>
            </a:r>
            <a:r>
              <a:rPr lang="ru-RU" b="1" dirty="0">
                <a:ln/>
                <a:solidFill>
                  <a:schemeClr val="accent3"/>
                </a:solidFill>
              </a:rPr>
              <a:t>	$10.951 млрд 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>
                <a:ln/>
                <a:solidFill>
                  <a:schemeClr val="accent3"/>
                </a:solidFill>
              </a:rPr>
              <a:t>На душу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населення</a:t>
            </a:r>
            <a:r>
              <a:rPr lang="ru-RU" b="1" dirty="0">
                <a:ln/>
                <a:solidFill>
                  <a:schemeClr val="accent3"/>
                </a:solidFill>
              </a:rPr>
              <a:t>	$872 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Валюта: </a:t>
            </a:r>
            <a:r>
              <a:rPr lang="ru-RU" b="1" dirty="0">
                <a:ln/>
                <a:solidFill>
                  <a:schemeClr val="accent3"/>
                </a:solidFill>
              </a:rPr>
              <a:t>	франк КФА (</a:t>
            </a:r>
            <a:r>
              <a:rPr lang="en-US" b="1" dirty="0">
                <a:ln/>
                <a:solidFill>
                  <a:schemeClr val="accent3"/>
                </a:solidFill>
              </a:rPr>
              <a:t>XOF)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33601" y="753648"/>
            <a:ext cx="23615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Республіка</a:t>
            </a:r>
            <a:r>
              <a:rPr lang="ru-RU" sz="2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0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Нігер</a:t>
            </a:r>
            <a:endParaRPr lang="ru-RU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0806" y="404076"/>
            <a:ext cx="3750703" cy="321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5655" y="3837842"/>
            <a:ext cx="3905854" cy="2638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5644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7538" y="76146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Республіка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Нігер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розташована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північному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сході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Західної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Африки.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Межує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на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півночі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з Алжиром і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Лівією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на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сході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- з Чадом, на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півдні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південному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заході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- з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Нігерією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, на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південному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заході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- з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Беніном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і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Буркіна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-Фасо, на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заході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- з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Малі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 Не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має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виходу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до моря.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Територія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Нігеру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має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площу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1267000 км²,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що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робить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її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найбільшою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державою в </a:t>
            </a:r>
            <a:r>
              <a:rPr lang="ru-RU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Західній</a:t>
            </a:r>
            <a:r>
              <a:rPr lang="ru-RU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ru-RU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Африці</a:t>
            </a:r>
            <a:r>
              <a:rPr lang="ru-RU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.</a:t>
            </a:r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4679" y="2312086"/>
            <a:ext cx="5391151" cy="4025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581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2850" y="253025"/>
            <a:ext cx="7551313" cy="646330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3"/>
                </a:solidFill>
              </a:rPr>
              <a:t>У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рельєфі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країни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переважають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рівнини</a:t>
            </a:r>
            <a:r>
              <a:rPr lang="ru-RU" b="1" dirty="0">
                <a:ln/>
                <a:solidFill>
                  <a:schemeClr val="accent3"/>
                </a:solidFill>
              </a:rPr>
              <a:t> з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висотами</a:t>
            </a:r>
            <a:r>
              <a:rPr lang="ru-RU" b="1" dirty="0">
                <a:ln/>
                <a:solidFill>
                  <a:schemeClr val="accent3"/>
                </a:solidFill>
              </a:rPr>
              <a:t> 200-500 м над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рівнем</a:t>
            </a:r>
            <a:r>
              <a:rPr lang="ru-RU" b="1" dirty="0">
                <a:ln/>
                <a:solidFill>
                  <a:schemeClr val="accent3"/>
                </a:solidFill>
              </a:rPr>
              <a:t> моря. На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північному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заході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розташований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масив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Аїр</a:t>
            </a:r>
            <a:r>
              <a:rPr lang="ru-RU" b="1" dirty="0">
                <a:ln/>
                <a:solidFill>
                  <a:schemeClr val="accent3"/>
                </a:solidFill>
              </a:rPr>
              <a:t> - система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різновисотних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плато.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Найвища</a:t>
            </a:r>
            <a:r>
              <a:rPr lang="ru-RU" b="1" dirty="0">
                <a:ln/>
                <a:solidFill>
                  <a:schemeClr val="accent3"/>
                </a:solidFill>
              </a:rPr>
              <a:t> точка, гора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Багезан</a:t>
            </a:r>
            <a:r>
              <a:rPr lang="ru-RU" b="1" dirty="0">
                <a:ln/>
                <a:solidFill>
                  <a:schemeClr val="accent3"/>
                </a:solidFill>
              </a:rPr>
              <a:t>, </a:t>
            </a:r>
            <a:r>
              <a:rPr lang="ru-RU" b="1" dirty="0" err="1">
                <a:ln/>
                <a:solidFill>
                  <a:schemeClr val="accent3"/>
                </a:solidFill>
              </a:rPr>
              <a:t>досягає</a:t>
            </a:r>
            <a:r>
              <a:rPr lang="ru-RU" b="1" dirty="0">
                <a:ln/>
                <a:solidFill>
                  <a:schemeClr val="accent3"/>
                </a:solidFill>
              </a:rPr>
              <a:t> 1900 м. Плато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нахилене</a:t>
            </a:r>
            <a:r>
              <a:rPr lang="ru-RU" b="1" dirty="0">
                <a:ln/>
                <a:solidFill>
                  <a:schemeClr val="accent3"/>
                </a:solidFill>
              </a:rPr>
              <a:t> на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захід</a:t>
            </a:r>
            <a:r>
              <a:rPr lang="ru-RU" b="1" dirty="0">
                <a:ln/>
                <a:solidFill>
                  <a:schemeClr val="accent3"/>
                </a:solidFill>
              </a:rPr>
              <a:t>, густо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порізане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ваді</a:t>
            </a:r>
            <a:r>
              <a:rPr lang="ru-RU" b="1" dirty="0">
                <a:ln/>
                <a:solidFill>
                  <a:schemeClr val="accent3"/>
                </a:solidFill>
              </a:rPr>
              <a:t> - сухими руслами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річок</a:t>
            </a:r>
            <a:r>
              <a:rPr lang="ru-RU" b="1" dirty="0">
                <a:ln/>
                <a:solidFill>
                  <a:schemeClr val="accent3"/>
                </a:solidFill>
              </a:rPr>
              <a:t>, </a:t>
            </a:r>
            <a:r>
              <a:rPr lang="ru-RU" b="1" dirty="0" err="1">
                <a:ln/>
                <a:solidFill>
                  <a:schemeClr val="accent3"/>
                </a:solidFill>
              </a:rPr>
              <a:t>що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наповнюються</a:t>
            </a:r>
            <a:r>
              <a:rPr lang="ru-RU" b="1" dirty="0">
                <a:ln/>
                <a:solidFill>
                  <a:schemeClr val="accent3"/>
                </a:solidFill>
              </a:rPr>
              <a:t> в сезон </a:t>
            </a:r>
            <a:r>
              <a:rPr lang="ru-RU" b="1" dirty="0" err="1">
                <a:ln/>
                <a:solidFill>
                  <a:schemeClr val="accent3"/>
                </a:solidFill>
              </a:rPr>
              <a:t>дощів</a:t>
            </a:r>
            <a:r>
              <a:rPr lang="ru-RU" b="1" dirty="0">
                <a:ln/>
                <a:solidFill>
                  <a:schemeClr val="accent3"/>
                </a:solidFill>
              </a:rPr>
              <a:t>. </a:t>
            </a:r>
            <a:r>
              <a:rPr lang="ru-RU" b="1" dirty="0" err="1">
                <a:ln/>
                <a:solidFill>
                  <a:schemeClr val="accent3"/>
                </a:solidFill>
              </a:rPr>
              <a:t>Східна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частина</a:t>
            </a:r>
            <a:r>
              <a:rPr lang="ru-RU" b="1" dirty="0">
                <a:ln/>
                <a:solidFill>
                  <a:schemeClr val="accent3"/>
                </a:solidFill>
              </a:rPr>
              <a:t> Лепехи круто </a:t>
            </a:r>
            <a:r>
              <a:rPr lang="ru-RU" b="1" dirty="0" err="1">
                <a:ln/>
                <a:solidFill>
                  <a:schemeClr val="accent3"/>
                </a:solidFill>
              </a:rPr>
              <a:t>обривається</a:t>
            </a:r>
            <a:r>
              <a:rPr lang="ru-RU" b="1" dirty="0">
                <a:ln/>
                <a:solidFill>
                  <a:schemeClr val="accent3"/>
                </a:solidFill>
              </a:rPr>
              <a:t> до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величезної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піщаної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пустелі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Тенере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площею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близько</a:t>
            </a:r>
            <a:r>
              <a:rPr lang="ru-RU" b="1" dirty="0">
                <a:ln/>
                <a:solidFill>
                  <a:schemeClr val="accent3"/>
                </a:solidFill>
              </a:rPr>
              <a:t> 400 тис. км². У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північній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</a:t>
            </a:r>
            <a:r>
              <a:rPr lang="ru-RU" b="1" dirty="0">
                <a:ln/>
                <a:solidFill>
                  <a:schemeClr val="accent3"/>
                </a:solidFill>
              </a:rPr>
              <a:t>і </a:t>
            </a:r>
            <a:r>
              <a:rPr lang="ru-RU" b="1" dirty="0" err="1">
                <a:ln/>
                <a:solidFill>
                  <a:schemeClr val="accent3"/>
                </a:solidFill>
              </a:rPr>
              <a:t>центральної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частини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Тенере</a:t>
            </a:r>
            <a:r>
              <a:rPr lang="ru-RU" b="1" dirty="0">
                <a:ln/>
                <a:solidFill>
                  <a:schemeClr val="accent3"/>
                </a:solidFill>
              </a:rPr>
              <a:t>, </a:t>
            </a:r>
            <a:r>
              <a:rPr lang="ru-RU" b="1" dirty="0" err="1">
                <a:ln/>
                <a:solidFill>
                  <a:schemeClr val="accent3"/>
                </a:solidFill>
              </a:rPr>
              <a:t>між</a:t>
            </a:r>
            <a:r>
              <a:rPr lang="ru-RU" b="1" dirty="0">
                <a:ln/>
                <a:solidFill>
                  <a:schemeClr val="accent3"/>
                </a:solidFill>
              </a:rPr>
              <a:t> плато </a:t>
            </a:r>
            <a:r>
              <a:rPr lang="ru-RU" b="1" dirty="0" err="1">
                <a:ln/>
                <a:solidFill>
                  <a:schemeClr val="accent3"/>
                </a:solidFill>
              </a:rPr>
              <a:t>Аїр</a:t>
            </a:r>
            <a:r>
              <a:rPr lang="ru-RU" b="1" dirty="0">
                <a:ln/>
                <a:solidFill>
                  <a:schemeClr val="accent3"/>
                </a:solidFill>
              </a:rPr>
              <a:t> і </a:t>
            </a:r>
            <a:r>
              <a:rPr lang="ru-RU" b="1" dirty="0" err="1">
                <a:ln/>
                <a:solidFill>
                  <a:schemeClr val="accent3"/>
                </a:solidFill>
              </a:rPr>
              <a:t>Джада</a:t>
            </a:r>
            <a:r>
              <a:rPr lang="ru-RU" b="1" dirty="0">
                <a:ln/>
                <a:solidFill>
                  <a:schemeClr val="accent3"/>
                </a:solidFill>
              </a:rPr>
              <a:t>,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знаходяться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рухомі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піщані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дюни</a:t>
            </a:r>
            <a:r>
              <a:rPr lang="ru-RU" b="1" dirty="0">
                <a:ln/>
                <a:solidFill>
                  <a:schemeClr val="accent3"/>
                </a:solidFill>
              </a:rPr>
              <a:t>. У </a:t>
            </a:r>
            <a:r>
              <a:rPr lang="ru-RU" b="1" dirty="0" err="1">
                <a:ln/>
                <a:solidFill>
                  <a:schemeClr val="accent3"/>
                </a:solidFill>
              </a:rPr>
              <a:t>центрі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Тенере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розташований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Кавар</a:t>
            </a:r>
            <a:r>
              <a:rPr lang="ru-RU" b="1" dirty="0">
                <a:ln/>
                <a:solidFill>
                  <a:schemeClr val="accent3"/>
                </a:solidFill>
              </a:rPr>
              <a:t> - </a:t>
            </a:r>
            <a:r>
              <a:rPr lang="ru-RU" b="1" dirty="0" err="1">
                <a:ln/>
                <a:solidFill>
                  <a:schemeClr val="accent3"/>
                </a:solidFill>
              </a:rPr>
              <a:t>стрімчаста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місцевість</a:t>
            </a:r>
            <a:r>
              <a:rPr lang="ru-RU" b="1" dirty="0">
                <a:ln/>
                <a:solidFill>
                  <a:schemeClr val="accent3"/>
                </a:solidFill>
              </a:rPr>
              <a:t> з </a:t>
            </a:r>
            <a:r>
              <a:rPr lang="ru-RU" b="1" dirty="0" err="1">
                <a:ln/>
                <a:solidFill>
                  <a:schemeClr val="accent3"/>
                </a:solidFill>
              </a:rPr>
              <a:t>багатьма</a:t>
            </a:r>
            <a:r>
              <a:rPr lang="ru-RU" b="1" dirty="0">
                <a:ln/>
                <a:solidFill>
                  <a:schemeClr val="accent3"/>
                </a:solidFill>
              </a:rPr>
              <a:t> оазисами. У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південній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частині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Тенере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рідкісна</a:t>
            </a:r>
            <a:r>
              <a:rPr lang="ru-RU" b="1" dirty="0">
                <a:ln/>
                <a:solidFill>
                  <a:schemeClr val="accent3"/>
                </a:solidFill>
              </a:rPr>
              <a:t> трава і </a:t>
            </a:r>
            <a:r>
              <a:rPr lang="ru-RU" b="1" dirty="0" err="1">
                <a:ln/>
                <a:solidFill>
                  <a:schemeClr val="accent3"/>
                </a:solidFill>
              </a:rPr>
              <a:t>чагарники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стримують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піски</a:t>
            </a:r>
            <a:r>
              <a:rPr lang="ru-RU" b="1" dirty="0">
                <a:ln/>
                <a:solidFill>
                  <a:schemeClr val="accent3"/>
                </a:solidFill>
              </a:rPr>
              <a:t> і </a:t>
            </a:r>
            <a:r>
              <a:rPr lang="ru-RU" b="1" dirty="0" err="1">
                <a:ln/>
                <a:solidFill>
                  <a:schemeClr val="accent3"/>
                </a:solidFill>
              </a:rPr>
              <a:t>створюють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закріплені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дюни</a:t>
            </a:r>
            <a:r>
              <a:rPr lang="ru-RU" b="1" dirty="0">
                <a:ln/>
                <a:solidFill>
                  <a:schemeClr val="accent3"/>
                </a:solidFill>
              </a:rPr>
              <a:t>. На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захід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від</a:t>
            </a:r>
            <a:r>
              <a:rPr lang="ru-RU" b="1" dirty="0">
                <a:ln/>
                <a:solidFill>
                  <a:schemeClr val="accent3"/>
                </a:solidFill>
              </a:rPr>
              <a:t> плато </a:t>
            </a:r>
            <a:r>
              <a:rPr lang="ru-RU" b="1" dirty="0" err="1">
                <a:ln/>
                <a:solidFill>
                  <a:schemeClr val="accent3"/>
                </a:solidFill>
              </a:rPr>
              <a:t>Аїр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знаходиться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рівнина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талак</a:t>
            </a:r>
            <a:r>
              <a:rPr lang="ru-RU" b="1" dirty="0">
                <a:ln/>
                <a:solidFill>
                  <a:schemeClr val="accent3"/>
                </a:solidFill>
              </a:rPr>
              <a:t> -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пустелю</a:t>
            </a:r>
            <a:r>
              <a:rPr lang="ru-RU" b="1" dirty="0">
                <a:ln/>
                <a:solidFill>
                  <a:schemeClr val="accent3"/>
                </a:solidFill>
              </a:rPr>
              <a:t> з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рухомими</a:t>
            </a:r>
            <a:r>
              <a:rPr lang="ru-RU" b="1" dirty="0">
                <a:ln/>
                <a:solidFill>
                  <a:schemeClr val="accent3"/>
                </a:solidFill>
              </a:rPr>
              <a:t> дюнами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площею</a:t>
            </a:r>
            <a:r>
              <a:rPr lang="ru-RU" b="1" dirty="0">
                <a:ln/>
                <a:solidFill>
                  <a:schemeClr val="accent3"/>
                </a:solidFill>
              </a:rPr>
              <a:t> 2-3 тис. км.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Примикає</a:t>
            </a:r>
            <a:r>
              <a:rPr lang="ru-RU" b="1" dirty="0">
                <a:ln/>
                <a:solidFill>
                  <a:schemeClr val="accent3"/>
                </a:solidFill>
              </a:rPr>
              <a:t> до </a:t>
            </a:r>
            <a:r>
              <a:rPr lang="ru-RU" b="1" dirty="0" err="1">
                <a:ln/>
                <a:solidFill>
                  <a:schemeClr val="accent3"/>
                </a:solidFill>
              </a:rPr>
              <a:t>Аїру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частина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рівнини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складена</a:t>
            </a:r>
            <a:r>
              <a:rPr lang="ru-RU" b="1" dirty="0">
                <a:ln/>
                <a:solidFill>
                  <a:schemeClr val="accent3"/>
                </a:solidFill>
              </a:rPr>
              <a:t> глинами і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зрошується</a:t>
            </a:r>
            <a:r>
              <a:rPr lang="ru-RU" b="1" dirty="0">
                <a:ln/>
                <a:solidFill>
                  <a:schemeClr val="accent3"/>
                </a:solidFill>
              </a:rPr>
              <a:t> з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ваді</a:t>
            </a:r>
            <a:r>
              <a:rPr lang="ru-RU" b="1" dirty="0">
                <a:ln/>
                <a:solidFill>
                  <a:schemeClr val="accent3"/>
                </a:solidFill>
              </a:rPr>
              <a:t> в сезон </a:t>
            </a:r>
            <a:r>
              <a:rPr lang="ru-RU" b="1" dirty="0" err="1">
                <a:ln/>
                <a:solidFill>
                  <a:schemeClr val="accent3"/>
                </a:solidFill>
              </a:rPr>
              <a:t>дощів</a:t>
            </a:r>
            <a:r>
              <a:rPr lang="ru-RU" b="1" dirty="0">
                <a:ln/>
                <a:solidFill>
                  <a:schemeClr val="accent3"/>
                </a:solidFill>
              </a:rPr>
              <a:t>, </a:t>
            </a:r>
            <a:r>
              <a:rPr lang="ru-RU" b="1" dirty="0" err="1">
                <a:ln/>
                <a:solidFill>
                  <a:schemeClr val="accent3"/>
                </a:solidFill>
              </a:rPr>
              <a:t>що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робить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її</a:t>
            </a:r>
            <a:r>
              <a:rPr lang="ru-RU" b="1" dirty="0">
                <a:ln/>
                <a:solidFill>
                  <a:schemeClr val="accent3"/>
                </a:solidFill>
              </a:rPr>
              <a:t> хорошим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пасовищем</a:t>
            </a:r>
            <a:r>
              <a:rPr lang="ru-RU" b="1" dirty="0">
                <a:ln/>
                <a:solidFill>
                  <a:schemeClr val="accent3"/>
                </a:solidFill>
              </a:rPr>
              <a:t> для </a:t>
            </a:r>
            <a:r>
              <a:rPr lang="ru-RU" b="1" dirty="0" err="1">
                <a:ln/>
                <a:solidFill>
                  <a:schemeClr val="accent3"/>
                </a:solidFill>
              </a:rPr>
              <a:t>кочівників</a:t>
            </a:r>
            <a:r>
              <a:rPr lang="ru-RU" b="1" dirty="0">
                <a:ln/>
                <a:solidFill>
                  <a:schemeClr val="accent3"/>
                </a:solidFill>
              </a:rPr>
              <a:t>.</a:t>
            </a:r>
          </a:p>
          <a:p>
            <a:pPr algn="ctr"/>
            <a:r>
              <a:rPr lang="ru-RU" b="1" dirty="0">
                <a:ln/>
                <a:solidFill>
                  <a:schemeClr val="accent3"/>
                </a:solidFill>
              </a:rPr>
              <a:t>На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північному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сході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розташовані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піщанкові</a:t>
            </a:r>
            <a:r>
              <a:rPr lang="ru-RU" b="1" dirty="0">
                <a:ln/>
                <a:solidFill>
                  <a:schemeClr val="accent3"/>
                </a:solidFill>
              </a:rPr>
              <a:t> плато </a:t>
            </a:r>
            <a:r>
              <a:rPr lang="ru-RU" b="1" dirty="0" err="1">
                <a:ln/>
                <a:solidFill>
                  <a:schemeClr val="accent3"/>
                </a:solidFill>
              </a:rPr>
              <a:t>Джада</a:t>
            </a:r>
            <a:r>
              <a:rPr lang="ru-RU" b="1" dirty="0">
                <a:ln/>
                <a:solidFill>
                  <a:schemeClr val="accent3"/>
                </a:solidFill>
              </a:rPr>
              <a:t> і </a:t>
            </a:r>
            <a:r>
              <a:rPr lang="ru-RU" b="1" dirty="0" err="1">
                <a:ln/>
                <a:solidFill>
                  <a:schemeClr val="accent3"/>
                </a:solidFill>
              </a:rPr>
              <a:t>Мангені</a:t>
            </a:r>
            <a:r>
              <a:rPr lang="ru-RU" b="1" dirty="0">
                <a:ln/>
                <a:solidFill>
                  <a:schemeClr val="accent3"/>
                </a:solidFill>
              </a:rPr>
              <a:t>. </a:t>
            </a:r>
            <a:r>
              <a:rPr lang="ru-RU" b="1" dirty="0" err="1">
                <a:ln/>
                <a:solidFill>
                  <a:schemeClr val="accent3"/>
                </a:solidFill>
              </a:rPr>
              <a:t>Східніше</a:t>
            </a:r>
            <a:r>
              <a:rPr lang="ru-RU" b="1" dirty="0">
                <a:ln/>
                <a:solidFill>
                  <a:schemeClr val="accent3"/>
                </a:solidFill>
              </a:rPr>
              <a:t>, на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кордоні</a:t>
            </a:r>
            <a:r>
              <a:rPr lang="ru-RU" b="1" dirty="0">
                <a:ln/>
                <a:solidFill>
                  <a:schemeClr val="accent3"/>
                </a:solidFill>
              </a:rPr>
              <a:t> з Чадом - плато </a:t>
            </a:r>
            <a:r>
              <a:rPr lang="ru-RU" b="1" dirty="0" err="1">
                <a:ln/>
                <a:solidFill>
                  <a:schemeClr val="accent3"/>
                </a:solidFill>
              </a:rPr>
              <a:t>Афафі</a:t>
            </a:r>
            <a:r>
              <a:rPr lang="ru-RU" b="1" dirty="0">
                <a:ln/>
                <a:solidFill>
                  <a:schemeClr val="accent3"/>
                </a:solidFill>
              </a:rPr>
              <a:t> і </a:t>
            </a:r>
            <a:r>
              <a:rPr lang="ru-RU" b="1" dirty="0" err="1">
                <a:ln/>
                <a:solidFill>
                  <a:schemeClr val="accent3"/>
                </a:solidFill>
              </a:rPr>
              <a:t>Чигаєв</a:t>
            </a:r>
            <a:r>
              <a:rPr lang="ru-RU" b="1" dirty="0">
                <a:ln/>
                <a:solidFill>
                  <a:schemeClr val="accent3"/>
                </a:solidFill>
              </a:rPr>
              <a:t>. </a:t>
            </a:r>
            <a:r>
              <a:rPr lang="ru-RU" b="1" dirty="0" err="1">
                <a:ln/>
                <a:solidFill>
                  <a:schemeClr val="accent3"/>
                </a:solidFill>
              </a:rPr>
              <a:t>Ці</a:t>
            </a:r>
            <a:r>
              <a:rPr lang="ru-RU" b="1" dirty="0">
                <a:ln/>
                <a:solidFill>
                  <a:schemeClr val="accent3"/>
                </a:solidFill>
              </a:rPr>
              <a:t> плато </a:t>
            </a:r>
            <a:r>
              <a:rPr lang="ru-RU" b="1" dirty="0" err="1">
                <a:ln/>
                <a:solidFill>
                  <a:schemeClr val="accent3"/>
                </a:solidFill>
              </a:rPr>
              <a:t>мають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обривисті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схили</a:t>
            </a:r>
            <a:r>
              <a:rPr lang="ru-RU" b="1" dirty="0">
                <a:ln/>
                <a:solidFill>
                  <a:schemeClr val="accent3"/>
                </a:solidFill>
              </a:rPr>
              <a:t>,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порізані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каньйонами</a:t>
            </a:r>
            <a:r>
              <a:rPr lang="ru-RU" b="1" dirty="0">
                <a:ln/>
                <a:solidFill>
                  <a:schemeClr val="accent3"/>
                </a:solidFill>
              </a:rPr>
              <a:t> і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важко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доступні</a:t>
            </a:r>
            <a:r>
              <a:rPr lang="ru-RU" b="1" dirty="0">
                <a:ln/>
                <a:solidFill>
                  <a:schemeClr val="accent3"/>
                </a:solidFill>
              </a:rPr>
              <a:t> для </a:t>
            </a:r>
            <a:r>
              <a:rPr lang="ru-RU" b="1" dirty="0" err="1">
                <a:ln/>
                <a:solidFill>
                  <a:schemeClr val="accent3"/>
                </a:solidFill>
              </a:rPr>
              <a:t>людини</a:t>
            </a:r>
            <a:r>
              <a:rPr lang="ru-RU" b="1" dirty="0">
                <a:ln/>
                <a:solidFill>
                  <a:schemeClr val="accent3"/>
                </a:solidFill>
              </a:rPr>
              <a:t>. На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південному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сході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знаходиться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напівпустеля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Манга</a:t>
            </a:r>
            <a:r>
              <a:rPr lang="ru-RU" b="1" dirty="0">
                <a:ln/>
                <a:solidFill>
                  <a:schemeClr val="accent3"/>
                </a:solidFill>
              </a:rPr>
              <a:t> -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Висушена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улоговина</a:t>
            </a:r>
            <a:r>
              <a:rPr lang="ru-RU" b="1" dirty="0">
                <a:ln/>
                <a:solidFill>
                  <a:schemeClr val="accent3"/>
                </a:solidFill>
              </a:rPr>
              <a:t> озера Чад. </a:t>
            </a:r>
            <a:r>
              <a:rPr lang="ru-RU" b="1" dirty="0" err="1">
                <a:ln/>
                <a:solidFill>
                  <a:schemeClr val="accent3"/>
                </a:solidFill>
              </a:rPr>
              <a:t>Південь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країни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займають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рівнини</a:t>
            </a:r>
            <a:r>
              <a:rPr lang="ru-RU" b="1" dirty="0">
                <a:ln/>
                <a:solidFill>
                  <a:schemeClr val="accent3"/>
                </a:solidFill>
              </a:rPr>
              <a:t> з </a:t>
            </a:r>
            <a:r>
              <a:rPr lang="ru-RU" b="1" dirty="0" err="1">
                <a:ln/>
                <a:solidFill>
                  <a:schemeClr val="accent3"/>
                </a:solidFill>
              </a:rPr>
              <a:t>окремими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виходами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кристалічних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порід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.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484" y="826193"/>
            <a:ext cx="7620000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483" y="826193"/>
            <a:ext cx="7825549" cy="5076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482" y="826193"/>
            <a:ext cx="7620000" cy="506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706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80855" y="149169"/>
            <a:ext cx="491114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Клімат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r"/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цілому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Нігер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одна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із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самих жарких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країн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світу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клімат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обумовлений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континентальним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положенням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близькістю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Сахари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екватора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Середньорічна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температура не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менше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+25 °,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великі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середньодобові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коливання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температур. Тут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розрізняють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три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сезони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сухий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прохолодний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сухий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жаркий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дощовий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Опади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розподіляються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нерівномірно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півночі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країни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Сахарі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опади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йдуть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лише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кілька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годин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протягом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2-3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днів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випадає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близько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 мм. 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деяких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районах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дощів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буває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кілька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років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центральних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районах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країни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Сахарі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середньорічні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опади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складають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200-250 мм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дощі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йдуть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два-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чотири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місяці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однак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можуть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спізнитися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або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випадають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дуже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мало.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Локальні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посухи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явище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Лише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крайньому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півдні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кордоні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Беніном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щорічно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випадає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600-800 мм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опадів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число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дощових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днів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році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досягає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65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707" y="208998"/>
            <a:ext cx="47625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1" y="4159876"/>
            <a:ext cx="6223446" cy="2310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4669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0264" y="661398"/>
            <a:ext cx="475659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Демографія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Чисельність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населення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- 15,9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млн.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Річний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приріст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- 3,7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%;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Народжуваність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- 51,1 на 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1000;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Смертність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- 14,5 на 1000;</a:t>
            </a:r>
          </a:p>
          <a:p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Середня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тривалість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життя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- 52 роки у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чоловіків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54 роки в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жінок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;</a:t>
            </a:r>
          </a:p>
          <a:p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Дитяча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смертність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- 115 на 1000 (3-е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місце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в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світі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).</a:t>
            </a:r>
          </a:p>
          <a:p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Грамотність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населення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близько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28% (43%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чоловіків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15% </a:t>
            </a:r>
            <a:r>
              <a:rPr lang="ru-RU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жінок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).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Міське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ru-RU" sz="2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населення</a:t>
            </a:r>
            <a:r>
              <a:rPr lang="ru-RU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- 16</a:t>
            </a:r>
            <a:r>
              <a:rPr lang="ru-RU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%.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6862" y="423719"/>
            <a:ext cx="500062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541" y="3939812"/>
            <a:ext cx="3158946" cy="272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954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9881" y="300171"/>
            <a:ext cx="705762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Добувна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промисловість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r"/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r"/>
            <a:r>
              <a:rPr lang="ru-RU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Видобуток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урану є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важливою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галуззю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економіки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країни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Поклади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уранової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руди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були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виявлені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зовсім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випадково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французької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комісією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з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атомної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енергії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 1958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році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Обстеження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і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оцінка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родовища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Арліт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проведені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 1966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році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підтвердили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можливість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економічного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використання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родовищ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і в 1971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році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Нігер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відправив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на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експорт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першу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партію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уранової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руди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 400 тонн.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Обсяг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видобутого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урану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постійно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збільшувався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досягнувши 4,5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тисяч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тонн в 1980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році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при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цьому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Нігер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вийшов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на друге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місце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світі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з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видобутку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урану, а доходи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від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його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експорту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склали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до 50% державного 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бюджету. 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 1980-х роках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трапився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урановий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крах -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зниження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світового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попиту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разом з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надмірністю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виробництва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в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інших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країнах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призвели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до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падіння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світових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цін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Видобуток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урану в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Нігері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знизилася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до 2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тисяч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тонн на початку 1990-х роках. До 1990-го року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країну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покинули до 80%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іноземців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більшість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з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яких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було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пов'язане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з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видобутком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урану. 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даний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час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уранова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галузь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повільно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приходить до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тями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,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річний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видобуток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уранової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руди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перевищила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3,5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тисяч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тонн, а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відповідна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частка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доходів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держави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ru-RU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зросла</a:t>
            </a:r>
            <a:r>
              <a:rPr lang="ru-RU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до </a:t>
            </a:r>
            <a:r>
              <a:rPr lang="ru-RU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8.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38" y="1238897"/>
            <a:ext cx="4284020" cy="430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19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9959" y="399245"/>
            <a:ext cx="496266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Землеробство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тваринництво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Головні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галузі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економіки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землеробство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тваринництво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сильно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залежать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погодних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умов.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Вирощують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просо і сорго,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є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основними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продовольчими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культурами.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Майже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все сорго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споживається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всередині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країни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а просо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частково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експортується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Інші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важливі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продовольчі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культури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маніок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батат і рис.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Вирощують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також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кукурудзу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бобові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лук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овочі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Арахіс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товарна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експортна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культура. У 1995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було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зібрано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понад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65 тис. т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арахісу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З 1955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Нігері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почалося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виробництво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бавовни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експорт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але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потім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через засухи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його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збори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поменшали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Уряд почав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реалізацію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програми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створення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господарств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виробництву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рису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цукрової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тростини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заохочує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створення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кооперативів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зрошуваного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землеробства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229" y="214523"/>
            <a:ext cx="4183757" cy="3662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18841"/>
          <a:stretch/>
        </p:blipFill>
        <p:spPr>
          <a:xfrm>
            <a:off x="6886524" y="4022657"/>
            <a:ext cx="4704462" cy="256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432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92687" y="197965"/>
            <a:ext cx="54134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Другою за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значущістю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після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землеробства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галуззю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економіки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є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тваринництво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У 1995 в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країні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нараховувалося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 млн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голів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великої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рогатої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худоби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3,7 млн -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вівці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і 5,7 млн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кіз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Є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багато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верблюдів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ослів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і коней,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власники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яких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кочують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зі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своїми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стадами на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більшій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частині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території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країни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Продукція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молочного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тваринництва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(молоко, масло і сир)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складає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основу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харчового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раціону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скотарів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Нігер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експортує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м'ясопродукти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шкіри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і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шкірсировину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в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Нігерію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Францію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інші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європейські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країни</a:t>
            </a:r>
            <a:r>
              <a:rPr lang="ru-RU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і США.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753" y="208897"/>
            <a:ext cx="4117697" cy="32941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687" y="3692918"/>
            <a:ext cx="4803351" cy="293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450" y="3876541"/>
            <a:ext cx="4190000" cy="272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21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</TotalTime>
  <Words>1052</Words>
  <Application>Microsoft Office PowerPoint</Application>
  <PresentationFormat>Широкоэкранный</PresentationFormat>
  <Paragraphs>50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Нігер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Нігер</dc:title>
  <dc:creator>123</dc:creator>
  <cp:lastModifiedBy>123</cp:lastModifiedBy>
  <cp:revision>6</cp:revision>
  <dcterms:created xsi:type="dcterms:W3CDTF">2013-05-13T18:24:14Z</dcterms:created>
  <dcterms:modified xsi:type="dcterms:W3CDTF">2013-05-13T19:11:26Z</dcterms:modified>
</cp:coreProperties>
</file>