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CCB5"/>
    <a:srgbClr val="E8D19D"/>
    <a:srgbClr val="D9D9D9"/>
    <a:srgbClr val="F2F2F2"/>
    <a:srgbClr val="F8E6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5972A193-D974-4890-BCF6-7BDA5AA783D7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5972A193-D974-4890-BCF6-7BDA5AA783D7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vov7410-6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45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43116"/>
          </a:xfrm>
          <a:solidFill>
            <a:srgbClr val="F8E6DA">
              <a:alpha val="50196"/>
            </a:srgbClr>
          </a:solidFill>
          <a:effectLst>
            <a:softEdge rad="317500"/>
          </a:effectLst>
        </p:spPr>
        <p:txBody>
          <a:bodyPr/>
          <a:lstStyle/>
          <a:p>
            <a:r>
              <a:rPr lang="ru-RU" sz="6000" dirty="0" err="1" smtClean="0">
                <a:solidFill>
                  <a:sysClr val="windowText" lastClr="000000"/>
                </a:solidFill>
              </a:rPr>
              <a:t>Укра</a:t>
            </a:r>
            <a:r>
              <a:rPr lang="uk-UA" sz="6000" dirty="0" err="1" smtClean="0">
                <a:solidFill>
                  <a:sysClr val="windowText" lastClr="000000"/>
                </a:solidFill>
              </a:rPr>
              <a:t>їнські</a:t>
            </a:r>
            <a:r>
              <a:rPr lang="uk-UA" sz="6000" dirty="0" smtClean="0">
                <a:solidFill>
                  <a:sysClr val="windowText" lastClr="000000"/>
                </a:solidFill>
              </a:rPr>
              <a:t> народні страви:</a:t>
            </a:r>
            <a:r>
              <a:rPr lang="ru-RU" sz="7200" dirty="0" smtClean="0">
                <a:solidFill>
                  <a:sysClr val="windowText" lastClr="000000"/>
                </a:solidFill>
              </a:rPr>
              <a:t/>
            </a:r>
            <a:br>
              <a:rPr lang="ru-RU" sz="7200" dirty="0" smtClean="0">
                <a:solidFill>
                  <a:sysClr val="windowText" lastClr="000000"/>
                </a:solidFill>
              </a:rPr>
            </a:br>
            <a:r>
              <a:rPr lang="ru-RU" sz="6000" dirty="0" err="1" smtClean="0">
                <a:solidFill>
                  <a:sysClr val="windowText" lastClr="000000"/>
                </a:solidFill>
              </a:rPr>
              <a:t>Налисники</a:t>
            </a:r>
            <a:endParaRPr lang="ru-RU" sz="6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51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38184"/>
          </a:xfrm>
        </p:spPr>
        <p:txBody>
          <a:bodyPr>
            <a:normAutofit fontScale="90000"/>
          </a:bodyPr>
          <a:lstStyle/>
          <a:p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Начинки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джемів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конфітюрів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4143404" cy="5214974"/>
          </a:xfrm>
          <a:solidFill>
            <a:srgbClr val="F1CCB5">
              <a:alpha val="50196"/>
            </a:srgbClr>
          </a:solidFill>
          <a:effectLst>
            <a:softEdge rad="317500"/>
          </a:effectLst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/>
            <a:r>
              <a:rPr lang="ru-RU" dirty="0" err="1" smtClean="0"/>
              <a:t>Це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сказати</a:t>
            </a:r>
            <a:r>
              <a:rPr lang="ru-RU" dirty="0" smtClean="0"/>
              <a:t> </a:t>
            </a:r>
            <a:r>
              <a:rPr lang="ru-RU" dirty="0" smtClean="0"/>
              <a:t>начинка </a:t>
            </a:r>
            <a:r>
              <a:rPr lang="ru-RU" dirty="0" smtClean="0"/>
              <a:t>для </a:t>
            </a:r>
            <a:r>
              <a:rPr lang="ru-RU" dirty="0" err="1" smtClean="0"/>
              <a:t>ледачих</a:t>
            </a:r>
            <a:r>
              <a:rPr lang="ru-RU" dirty="0" smtClean="0"/>
              <a:t>. Вся справа в тому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наповнювачі</a:t>
            </a:r>
            <a:r>
              <a:rPr lang="ru-RU" dirty="0" smtClean="0"/>
              <a:t> </a:t>
            </a:r>
            <a:r>
              <a:rPr lang="ru-RU" dirty="0" err="1" smtClean="0"/>
              <a:t>чудово</a:t>
            </a:r>
            <a:r>
              <a:rPr lang="ru-RU" dirty="0" smtClean="0"/>
              <a:t> </a:t>
            </a:r>
            <a:r>
              <a:rPr lang="ru-RU" dirty="0" err="1" smtClean="0"/>
              <a:t>підійдуть</a:t>
            </a:r>
            <a:r>
              <a:rPr lang="ru-RU" dirty="0" smtClean="0"/>
              <a:t> для </a:t>
            </a:r>
            <a:r>
              <a:rPr lang="ru-RU" dirty="0" err="1" smtClean="0"/>
              <a:t>сніданку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легкого </a:t>
            </a:r>
            <a:r>
              <a:rPr lang="ru-RU" dirty="0" err="1" smtClean="0"/>
              <a:t>ланчу</a:t>
            </a:r>
            <a:r>
              <a:rPr lang="ru-RU" dirty="0" smtClean="0"/>
              <a:t> в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млинці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заготовлює</a:t>
            </a:r>
            <a:r>
              <a:rPr lang="ru-RU" dirty="0" smtClean="0"/>
              <a:t> </a:t>
            </a:r>
            <a:r>
              <a:rPr lang="ru-RU" dirty="0" err="1" smtClean="0"/>
              <a:t>завчасно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при </a:t>
            </a:r>
            <a:r>
              <a:rPr lang="ru-RU" dirty="0" err="1" smtClean="0"/>
              <a:t>необхідності</a:t>
            </a:r>
            <a:r>
              <a:rPr lang="ru-RU" dirty="0" smtClean="0"/>
              <a:t> просто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рахогреваете</a:t>
            </a:r>
            <a:r>
              <a:rPr lang="ru-RU" dirty="0" smtClean="0"/>
              <a:t> . У такому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розігріти</a:t>
            </a:r>
            <a:r>
              <a:rPr lang="ru-RU" dirty="0" smtClean="0"/>
              <a:t> </a:t>
            </a:r>
            <a:r>
              <a:rPr lang="ru-RU" dirty="0" err="1" smtClean="0"/>
              <a:t>млинці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викладати</a:t>
            </a:r>
            <a:r>
              <a:rPr lang="ru-RU" dirty="0" smtClean="0"/>
              <a:t> </a:t>
            </a:r>
            <a:r>
              <a:rPr lang="ru-RU" dirty="0" err="1" smtClean="0"/>
              <a:t>вибраний</a:t>
            </a:r>
            <a:r>
              <a:rPr lang="ru-RU" dirty="0" smtClean="0"/>
              <a:t> </a:t>
            </a:r>
            <a:r>
              <a:rPr lang="ru-RU" dirty="0" err="1" smtClean="0"/>
              <a:t>наповнювач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ini-s-banan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67" y="0"/>
            <a:ext cx="917396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Начинки 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ru-RU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соуси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5715040" cy="5429288"/>
          </a:xfrm>
          <a:solidFill>
            <a:srgbClr val="F1CCB5">
              <a:alpha val="50196"/>
            </a:srgbClr>
          </a:solidFill>
          <a:effectLst>
            <a:softEdge rad="317500"/>
          </a:effectLst>
        </p:spPr>
        <p:txBody>
          <a:bodyPr>
            <a:normAutofit fontScale="92500"/>
          </a:bodyPr>
          <a:lstStyle/>
          <a:p>
            <a:pPr algn="ctr"/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один </a:t>
            </a:r>
            <a:r>
              <a:rPr lang="ru-RU" dirty="0" err="1" smtClean="0"/>
              <a:t>різновид</a:t>
            </a:r>
            <a:r>
              <a:rPr lang="ru-RU" dirty="0" smtClean="0"/>
              <a:t> « </a:t>
            </a:r>
            <a:r>
              <a:rPr lang="ru-RU" dirty="0" err="1" smtClean="0"/>
              <a:t>ледачих</a:t>
            </a:r>
            <a:r>
              <a:rPr lang="ru-RU" dirty="0" smtClean="0"/>
              <a:t>» </a:t>
            </a:r>
            <a:r>
              <a:rPr lang="ru-RU" dirty="0" err="1" smtClean="0"/>
              <a:t>наповнювачів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, </a:t>
            </a:r>
            <a:r>
              <a:rPr lang="ru-RU" dirty="0" err="1" smtClean="0"/>
              <a:t>дуже</a:t>
            </a:r>
            <a:r>
              <a:rPr lang="ru-RU" dirty="0" smtClean="0"/>
              <a:t> часто </a:t>
            </a:r>
            <a:r>
              <a:rPr lang="ru-RU" dirty="0" err="1" smtClean="0"/>
              <a:t>соуси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, так </a:t>
            </a:r>
            <a:r>
              <a:rPr lang="ru-RU" dirty="0" err="1" smtClean="0"/>
              <a:t>сказати</a:t>
            </a:r>
            <a:r>
              <a:rPr lang="ru-RU" dirty="0" smtClean="0"/>
              <a:t> , в добавок до </a:t>
            </a:r>
            <a:r>
              <a:rPr lang="ru-RU" dirty="0" err="1" smtClean="0"/>
              <a:t>основної</a:t>
            </a:r>
            <a:r>
              <a:rPr lang="ru-RU" dirty="0" smtClean="0"/>
              <a:t> </a:t>
            </a:r>
            <a:r>
              <a:rPr lang="ru-RU" dirty="0" err="1" smtClean="0"/>
              <a:t>начинці</a:t>
            </a:r>
            <a:r>
              <a:rPr lang="ru-RU" dirty="0" smtClean="0"/>
              <a:t>. Так , до </a:t>
            </a:r>
            <a:r>
              <a:rPr lang="ru-RU" dirty="0" err="1" smtClean="0"/>
              <a:t>млинців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м'ясом</a:t>
            </a:r>
            <a:r>
              <a:rPr lang="ru-RU" dirty="0" smtClean="0"/>
              <a:t> </a:t>
            </a:r>
            <a:r>
              <a:rPr lang="ru-RU" dirty="0" err="1" smtClean="0"/>
              <a:t>відмінно</a:t>
            </a:r>
            <a:r>
              <a:rPr lang="ru-RU" dirty="0" smtClean="0"/>
              <a:t> </a:t>
            </a:r>
            <a:r>
              <a:rPr lang="ru-RU" dirty="0" err="1" smtClean="0"/>
              <a:t>підійде</a:t>
            </a:r>
            <a:r>
              <a:rPr lang="ru-RU" dirty="0" smtClean="0"/>
              <a:t> соус « Бешамель » , а для </a:t>
            </a:r>
            <a:r>
              <a:rPr lang="ru-RU" dirty="0" err="1" smtClean="0"/>
              <a:t>млинців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ягодами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соусу « Сабайон ». В </a:t>
            </a:r>
            <a:r>
              <a:rPr lang="ru-RU" dirty="0" err="1" smtClean="0"/>
              <a:t>якості</a:t>
            </a:r>
            <a:r>
              <a:rPr lang="ru-RU" dirty="0" smtClean="0"/>
              <a:t> таких </a:t>
            </a:r>
            <a:r>
              <a:rPr lang="ru-RU" dirty="0" err="1" smtClean="0"/>
              <a:t>приємних</a:t>
            </a:r>
            <a:r>
              <a:rPr lang="ru-RU" dirty="0" smtClean="0"/>
              <a:t> добавок </a:t>
            </a:r>
            <a:r>
              <a:rPr lang="ru-RU" dirty="0" err="1" smtClean="0"/>
              <a:t>безсумнівно</a:t>
            </a:r>
            <a:r>
              <a:rPr lang="ru-RU" dirty="0" smtClean="0"/>
              <a:t> </a:t>
            </a:r>
            <a:r>
              <a:rPr lang="ru-RU" dirty="0" err="1" smtClean="0"/>
              <a:t>відмінний</a:t>
            </a:r>
            <a:r>
              <a:rPr lang="ru-RU" dirty="0" smtClean="0"/>
              <a:t> </a:t>
            </a:r>
            <a:r>
              <a:rPr lang="ru-RU" dirty="0" err="1" smtClean="0"/>
              <a:t>варіантом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шоколад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звичайні</a:t>
            </a:r>
            <a:r>
              <a:rPr lang="ru-RU" dirty="0" smtClean="0"/>
              <a:t> </a:t>
            </a:r>
            <a:r>
              <a:rPr lang="ru-RU" dirty="0" err="1" smtClean="0"/>
              <a:t>сиропи</a:t>
            </a:r>
            <a:r>
              <a:rPr lang="ru-RU" dirty="0" smtClean="0"/>
              <a:t> . </a:t>
            </a:r>
            <a:r>
              <a:rPr lang="ru-RU" dirty="0" err="1" smtClean="0"/>
              <a:t>Однак</a:t>
            </a:r>
            <a:r>
              <a:rPr lang="ru-RU" dirty="0" smtClean="0"/>
              <a:t> ,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можливо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просто на </a:t>
            </a:r>
            <a:r>
              <a:rPr lang="ru-RU" dirty="0" err="1" smtClean="0"/>
              <a:t>млинці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смачно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клопітно</a:t>
            </a:r>
            <a:r>
              <a:rPr lang="ru-RU" dirty="0" smtClean="0"/>
              <a:t> , так </a:t>
            </a:r>
            <a:r>
              <a:rPr lang="ru-RU" dirty="0" err="1" smtClean="0"/>
              <a:t>що</a:t>
            </a:r>
            <a:r>
              <a:rPr lang="ru-RU" dirty="0" smtClean="0"/>
              <a:t> мотайте на </a:t>
            </a:r>
            <a:r>
              <a:rPr lang="ru-RU" dirty="0" err="1" smtClean="0"/>
              <a:t>вус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30030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6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23870"/>
          </a:xfrm>
        </p:spPr>
        <p:txBody>
          <a:bodyPr>
            <a:normAutofit fontScale="90000"/>
          </a:bodyPr>
          <a:lstStyle/>
          <a:p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Яка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користь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налисників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  <a:solidFill>
            <a:srgbClr val="F1CCB5">
              <a:alpha val="60000"/>
            </a:srgbClr>
          </a:solidFill>
          <a:effectLst>
            <a:softEdge rad="317500"/>
          </a:effectLst>
        </p:spPr>
        <p:txBody>
          <a:bodyPr>
            <a:normAutofit lnSpcReduction="10000"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, </a:t>
            </a:r>
            <a:r>
              <a:rPr lang="ru-RU" dirty="0" err="1" smtClean="0"/>
              <a:t>мабуть</a:t>
            </a:r>
            <a:r>
              <a:rPr lang="ru-RU" dirty="0" smtClean="0"/>
              <a:t> , все </a:t>
            </a:r>
            <a:r>
              <a:rPr lang="ru-RU" dirty="0" err="1" smtClean="0"/>
              <a:t>що</a:t>
            </a:r>
            <a:r>
              <a:rPr lang="ru-RU" dirty="0" smtClean="0"/>
              <a:t> ми </a:t>
            </a:r>
            <a:r>
              <a:rPr lang="ru-RU" dirty="0" err="1" smtClean="0"/>
              <a:t>хотіли</a:t>
            </a:r>
            <a:r>
              <a:rPr lang="ru-RU" dirty="0" smtClean="0"/>
              <a:t> </a:t>
            </a:r>
            <a:r>
              <a:rPr lang="ru-RU" dirty="0" err="1" smtClean="0"/>
              <a:t>розповісти</a:t>
            </a:r>
            <a:r>
              <a:rPr lang="ru-RU" dirty="0" smtClean="0"/>
              <a:t> Вам про начинках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хочеться</a:t>
            </a:r>
            <a:r>
              <a:rPr lang="ru-RU" dirty="0" smtClean="0"/>
              <a:t> перейти до </a:t>
            </a:r>
            <a:r>
              <a:rPr lang="ru-RU" dirty="0" err="1" smtClean="0"/>
              <a:t>користі</a:t>
            </a:r>
            <a:r>
              <a:rPr lang="ru-RU" dirty="0" smtClean="0"/>
              <a:t> страви. Очевидно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млинці</a:t>
            </a:r>
            <a:r>
              <a:rPr lang="ru-RU" dirty="0" smtClean="0"/>
              <a:t> </a:t>
            </a:r>
            <a:r>
              <a:rPr lang="ru-RU" dirty="0" err="1" smtClean="0"/>
              <a:t>готуються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борошна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користь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буде </a:t>
            </a:r>
            <a:r>
              <a:rPr lang="ru-RU" dirty="0" err="1" smtClean="0"/>
              <a:t>залежати</a:t>
            </a:r>
            <a:r>
              <a:rPr lang="ru-RU" dirty="0" smtClean="0"/>
              <a:t> в основному </a:t>
            </a:r>
            <a:r>
              <a:rPr lang="ru-RU" dirty="0" err="1" smtClean="0"/>
              <a:t>від</a:t>
            </a:r>
            <a:r>
              <a:rPr lang="ru-RU" dirty="0" smtClean="0"/>
              <a:t> того , яку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борошно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оберете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Млинці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страва</a:t>
            </a:r>
            <a:r>
              <a:rPr lang="ru-RU" dirty="0" smtClean="0"/>
              <a:t> не </a:t>
            </a:r>
            <a:r>
              <a:rPr lang="ru-RU" dirty="0" err="1" smtClean="0"/>
              <a:t>шкідливий</a:t>
            </a:r>
            <a:r>
              <a:rPr lang="ru-RU" dirty="0" smtClean="0"/>
              <a:t> 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в </a:t>
            </a:r>
            <a:r>
              <a:rPr lang="ru-RU" dirty="0" err="1" smtClean="0"/>
              <a:t>розумних</a:t>
            </a:r>
            <a:r>
              <a:rPr lang="ru-RU" dirty="0" smtClean="0"/>
              <a:t> </a:t>
            </a:r>
            <a:r>
              <a:rPr lang="ru-RU" dirty="0" err="1" smtClean="0"/>
              <a:t>кількостях</a:t>
            </a:r>
            <a:r>
              <a:rPr lang="ru-RU" dirty="0" smtClean="0"/>
              <a:t>. І </a:t>
            </a:r>
            <a:r>
              <a:rPr lang="ru-RU" dirty="0" err="1" smtClean="0"/>
              <a:t>якщо</a:t>
            </a:r>
            <a:r>
              <a:rPr lang="ru-RU" dirty="0" smtClean="0"/>
              <a:t> правильно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колічесвтом</a:t>
            </a:r>
            <a:r>
              <a:rPr lang="ru-RU" dirty="0" smtClean="0"/>
              <a:t> для себе </a:t>
            </a:r>
            <a:r>
              <a:rPr lang="ru-RU" dirty="0" err="1" smtClean="0"/>
              <a:t>визначити</a:t>
            </a:r>
            <a:r>
              <a:rPr lang="ru-RU" dirty="0" smtClean="0"/>
              <a:t> , то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корисними</a:t>
            </a:r>
            <a:r>
              <a:rPr lang="ru-RU" dirty="0" smtClean="0"/>
              <a:t> </a:t>
            </a:r>
            <a:r>
              <a:rPr lang="ru-RU" dirty="0" err="1" smtClean="0"/>
              <a:t>стравами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млинців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користь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для </a:t>
            </a:r>
            <a:r>
              <a:rPr lang="ru-RU" dirty="0" err="1" smtClean="0"/>
              <a:t>сусідів</a:t>
            </a:r>
            <a:r>
              <a:rPr lang="ru-RU" dirty="0" smtClean="0"/>
              <a:t> 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Котей</a:t>
            </a:r>
            <a:r>
              <a:rPr lang="ru-RU" dirty="0" smtClean="0"/>
              <a:t> 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краси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. Так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їмо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про </a:t>
            </a:r>
            <a:r>
              <a:rPr lang="ru-RU" dirty="0" err="1" smtClean="0"/>
              <a:t>міру</a:t>
            </a:r>
            <a:r>
              <a:rPr lang="ru-RU" dirty="0" smtClean="0"/>
              <a:t> не </a:t>
            </a:r>
            <a:r>
              <a:rPr lang="ru-RU" dirty="0" err="1" smtClean="0"/>
              <a:t>забуваємо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alistni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1643074"/>
          </a:xfrm>
          <a:solidFill>
            <a:srgbClr val="F1CCB5">
              <a:alpha val="69804"/>
            </a:srgbClr>
          </a:solidFill>
          <a:effectLst>
            <a:softEdge rad="317500"/>
          </a:effectLst>
        </p:spPr>
        <p:txBody>
          <a:bodyPr>
            <a:normAutofit fontScale="90000"/>
          </a:bodyPr>
          <a:lstStyle/>
          <a:p>
            <a:r>
              <a:rPr lang="uk-UA" sz="8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 за увагу!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3686172" cy="578647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err="1" smtClean="0"/>
              <a:t>Налисники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різновид</a:t>
            </a:r>
            <a:r>
              <a:rPr lang="ru-RU" dirty="0" smtClean="0"/>
              <a:t> </a:t>
            </a:r>
            <a:r>
              <a:rPr lang="ru-RU" dirty="0" err="1" smtClean="0"/>
              <a:t>млинців</a:t>
            </a:r>
            <a:r>
              <a:rPr lang="ru-RU" dirty="0" smtClean="0"/>
              <a:t> , </a:t>
            </a:r>
            <a:r>
              <a:rPr lang="ru-RU" dirty="0" err="1" smtClean="0"/>
              <a:t>характерних</a:t>
            </a:r>
            <a:r>
              <a:rPr lang="ru-RU" dirty="0" smtClean="0"/>
              <a:t> для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особливість</a:t>
            </a:r>
            <a:r>
              <a:rPr lang="ru-RU" dirty="0" smtClean="0"/>
              <a:t> в тому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млинці</a:t>
            </a:r>
            <a:r>
              <a:rPr lang="ru-RU" dirty="0" smtClean="0"/>
              <a:t> - </a:t>
            </a:r>
            <a:r>
              <a:rPr lang="ru-RU" dirty="0" err="1" smtClean="0"/>
              <a:t>налисники</a:t>
            </a:r>
            <a:r>
              <a:rPr lang="ru-RU" dirty="0" smtClean="0"/>
              <a:t> не просто </a:t>
            </a:r>
            <a:r>
              <a:rPr lang="ru-RU" dirty="0" err="1" smtClean="0"/>
              <a:t>смажать</a:t>
            </a:r>
            <a:r>
              <a:rPr lang="ru-RU" dirty="0" smtClean="0"/>
              <a:t> на </a:t>
            </a:r>
            <a:r>
              <a:rPr lang="ru-RU" dirty="0" err="1" smtClean="0"/>
              <a:t>сковорідці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заповнюють</a:t>
            </a:r>
            <a:r>
              <a:rPr lang="ru-RU" dirty="0" smtClean="0"/>
              <a:t> начинкою 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запікають</a:t>
            </a:r>
            <a:r>
              <a:rPr lang="ru-RU" dirty="0" smtClean="0"/>
              <a:t> у </a:t>
            </a:r>
            <a:r>
              <a:rPr lang="ru-RU" dirty="0" err="1" smtClean="0"/>
              <a:t>печі</a:t>
            </a:r>
            <a:r>
              <a:rPr lang="ru-RU" dirty="0" smtClean="0"/>
              <a:t>. </a:t>
            </a:r>
            <a:r>
              <a:rPr lang="ru-RU" dirty="0" err="1" smtClean="0"/>
              <a:t>Звичайно</a:t>
            </a:r>
            <a:r>
              <a:rPr lang="ru-RU" dirty="0" smtClean="0"/>
              <a:t> , </a:t>
            </a:r>
            <a:r>
              <a:rPr lang="ru-RU" dirty="0" err="1" smtClean="0"/>
              <a:t>ніхто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похвалитися</a:t>
            </a:r>
            <a:r>
              <a:rPr lang="ru-RU" dirty="0" smtClean="0"/>
              <a:t> такою </a:t>
            </a:r>
            <a:r>
              <a:rPr lang="ru-RU" dirty="0" err="1" smtClean="0"/>
              <a:t>розкішшю</a:t>
            </a:r>
            <a:r>
              <a:rPr lang="ru-RU" dirty="0" smtClean="0"/>
              <a:t> на </a:t>
            </a:r>
            <a:r>
              <a:rPr lang="ru-RU" dirty="0" err="1" smtClean="0"/>
              <a:t>сучасній</a:t>
            </a:r>
            <a:r>
              <a:rPr lang="ru-RU" dirty="0" smtClean="0"/>
              <a:t> </a:t>
            </a:r>
            <a:r>
              <a:rPr lang="ru-RU" dirty="0" err="1" smtClean="0"/>
              <a:t>міській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 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печі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духовку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керамічні</a:t>
            </a:r>
            <a:r>
              <a:rPr lang="ru-RU" dirty="0" smtClean="0"/>
              <a:t> </a:t>
            </a:r>
            <a:r>
              <a:rPr lang="ru-RU" dirty="0" err="1" smtClean="0"/>
              <a:t>горщики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" name="Рисунок 3" descr="IMG_53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0"/>
            <a:ext cx="4857753" cy="6852646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1772_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94" y="0"/>
            <a:ext cx="9165594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4429124" cy="6286544"/>
          </a:xfrm>
          <a:solidFill>
            <a:srgbClr val="F2F2F2">
              <a:alpha val="50196"/>
            </a:srgbClr>
          </a:solidFill>
          <a:effectLst>
            <a:softEdge rad="317500"/>
          </a:effectLst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Млинці</a:t>
            </a:r>
            <a:r>
              <a:rPr lang="ru-RU" dirty="0" smtClean="0"/>
              <a:t> , </a:t>
            </a:r>
            <a:r>
              <a:rPr lang="ru-RU" dirty="0" err="1" smtClean="0"/>
              <a:t>укладені</a:t>
            </a:r>
            <a:r>
              <a:rPr lang="ru-RU" dirty="0" smtClean="0"/>
              <a:t> в </a:t>
            </a:r>
            <a:r>
              <a:rPr lang="ru-RU" dirty="0" err="1" smtClean="0"/>
              <a:t>горщики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вершковим</a:t>
            </a:r>
            <a:r>
              <a:rPr lang="ru-RU" dirty="0" smtClean="0"/>
              <a:t> </a:t>
            </a:r>
            <a:r>
              <a:rPr lang="ru-RU" dirty="0" smtClean="0"/>
              <a:t>маслом,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запікання</a:t>
            </a:r>
            <a:r>
              <a:rPr lang="ru-RU" dirty="0" smtClean="0"/>
              <a:t> </a:t>
            </a:r>
            <a:r>
              <a:rPr lang="ru-RU" dirty="0" err="1" smtClean="0"/>
              <a:t>набувають</a:t>
            </a:r>
            <a:r>
              <a:rPr lang="ru-RU" dirty="0" smtClean="0"/>
              <a:t> </a:t>
            </a:r>
            <a:r>
              <a:rPr lang="ru-RU" dirty="0" err="1" smtClean="0"/>
              <a:t>особливий</a:t>
            </a:r>
            <a:r>
              <a:rPr lang="ru-RU" dirty="0" smtClean="0"/>
              <a:t> аромат топленого масла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чудову</a:t>
            </a:r>
            <a:r>
              <a:rPr lang="ru-RU" dirty="0" smtClean="0"/>
              <a:t> </a:t>
            </a:r>
            <a:r>
              <a:rPr lang="ru-RU" dirty="0" err="1" smtClean="0"/>
              <a:t>м'якість</a:t>
            </a:r>
            <a:r>
              <a:rPr lang="ru-RU" dirty="0" smtClean="0"/>
              <a:t>. </a:t>
            </a:r>
            <a:r>
              <a:rPr lang="ru-RU" dirty="0" err="1" smtClean="0"/>
              <a:t>Традиційна</a:t>
            </a:r>
            <a:r>
              <a:rPr lang="ru-RU" dirty="0" smtClean="0"/>
              <a:t> начинка для </a:t>
            </a:r>
            <a:r>
              <a:rPr lang="ru-RU" dirty="0" err="1" smtClean="0"/>
              <a:t>налисників</a:t>
            </a:r>
            <a:r>
              <a:rPr lang="ru-RU" dirty="0" smtClean="0"/>
              <a:t> - сир , </a:t>
            </a:r>
            <a:r>
              <a:rPr lang="ru-RU" dirty="0" err="1" smtClean="0"/>
              <a:t>гриби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м'ясо</a:t>
            </a:r>
            <a:r>
              <a:rPr lang="ru-RU" dirty="0" smtClean="0"/>
              <a:t>. Але для </a:t>
            </a:r>
            <a:r>
              <a:rPr lang="ru-RU" dirty="0" err="1" smtClean="0"/>
              <a:t>Масляної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придумати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святкове</a:t>
            </a:r>
            <a:r>
              <a:rPr lang="ru-RU" dirty="0" smtClean="0"/>
              <a:t> , тому я </a:t>
            </a:r>
            <a:r>
              <a:rPr lang="ru-RU" dirty="0" err="1" smtClean="0"/>
              <a:t>вирішила</a:t>
            </a:r>
            <a:r>
              <a:rPr lang="ru-RU" dirty="0" smtClean="0"/>
              <a:t> </a:t>
            </a:r>
            <a:r>
              <a:rPr lang="ru-RU" dirty="0" err="1" smtClean="0"/>
              <a:t>урізноманітнити</a:t>
            </a:r>
            <a:r>
              <a:rPr lang="ru-RU" dirty="0" smtClean="0"/>
              <a:t> </a:t>
            </a:r>
            <a:r>
              <a:rPr lang="ru-RU" dirty="0" err="1" smtClean="0"/>
              <a:t>налисники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сиром , додавши в начинку банан. </a:t>
            </a:r>
            <a:r>
              <a:rPr lang="ru-RU" dirty="0" err="1" smtClean="0"/>
              <a:t>Таке</a:t>
            </a:r>
            <a:r>
              <a:rPr lang="ru-RU" dirty="0" smtClean="0"/>
              <a:t> , </a:t>
            </a:r>
            <a:r>
              <a:rPr lang="ru-RU" dirty="0" err="1" smtClean="0"/>
              <a:t>здавалося</a:t>
            </a:r>
            <a:r>
              <a:rPr lang="ru-RU" dirty="0" smtClean="0"/>
              <a:t> б , </a:t>
            </a:r>
            <a:r>
              <a:rPr lang="ru-RU" dirty="0" err="1" smtClean="0"/>
              <a:t>просте</a:t>
            </a:r>
            <a:r>
              <a:rPr lang="ru-RU" dirty="0" smtClean="0"/>
              <a:t> </a:t>
            </a:r>
            <a:r>
              <a:rPr lang="ru-RU" dirty="0" err="1" smtClean="0"/>
              <a:t>додавання</a:t>
            </a:r>
            <a:r>
              <a:rPr lang="ru-RU" dirty="0" smtClean="0"/>
              <a:t> абсолютно </a:t>
            </a:r>
            <a:r>
              <a:rPr lang="ru-RU" dirty="0" err="1" smtClean="0"/>
              <a:t>перетворює</a:t>
            </a:r>
            <a:r>
              <a:rPr lang="ru-RU" dirty="0" smtClean="0"/>
              <a:t> </a:t>
            </a:r>
            <a:r>
              <a:rPr lang="ru-RU" dirty="0" err="1" smtClean="0"/>
              <a:t>звичне</a:t>
            </a:r>
            <a:r>
              <a:rPr lang="ru-RU" dirty="0" smtClean="0"/>
              <a:t> блюдо.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3714776" cy="621510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err="1" smtClean="0"/>
              <a:t>Смажать</a:t>
            </a:r>
            <a:r>
              <a:rPr lang="ru-RU" dirty="0" smtClean="0"/>
              <a:t> </a:t>
            </a:r>
            <a:r>
              <a:rPr lang="ru-RU" dirty="0" err="1" smtClean="0"/>
              <a:t>налисники</a:t>
            </a:r>
            <a:r>
              <a:rPr lang="ru-RU" dirty="0" smtClean="0"/>
              <a:t> , </a:t>
            </a:r>
            <a:r>
              <a:rPr lang="ru-RU" dirty="0" err="1" smtClean="0"/>
              <a:t>зазвичай</a:t>
            </a:r>
            <a:r>
              <a:rPr lang="ru-RU" dirty="0" smtClean="0"/>
              <a:t> , на </a:t>
            </a:r>
            <a:r>
              <a:rPr lang="ru-RU" dirty="0" err="1" smtClean="0"/>
              <a:t>сковороді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при </a:t>
            </a:r>
            <a:r>
              <a:rPr lang="ru-RU" dirty="0" err="1" smtClean="0"/>
              <a:t>подачі</a:t>
            </a:r>
            <a:r>
              <a:rPr lang="ru-RU" dirty="0" smtClean="0"/>
              <a:t> на </a:t>
            </a:r>
            <a:r>
              <a:rPr lang="ru-RU" dirty="0" err="1" smtClean="0"/>
              <a:t>стіл</a:t>
            </a:r>
            <a:r>
              <a:rPr lang="ru-RU" dirty="0" smtClean="0"/>
              <a:t> </a:t>
            </a:r>
            <a:r>
              <a:rPr lang="ru-RU" dirty="0" err="1" smtClean="0"/>
              <a:t>присмачують</a:t>
            </a:r>
            <a:r>
              <a:rPr lang="ru-RU" dirty="0" smtClean="0"/>
              <a:t> сметаною , маслом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джемами . У </a:t>
            </a:r>
            <a:r>
              <a:rPr lang="ru-RU" dirty="0" err="1" smtClean="0"/>
              <a:t>кулінарний</a:t>
            </a:r>
            <a:r>
              <a:rPr lang="ru-RU" dirty="0" smtClean="0"/>
              <a:t> книгах рецепт </a:t>
            </a:r>
            <a:r>
              <a:rPr lang="ru-RU" dirty="0" err="1" smtClean="0"/>
              <a:t>налисників</a:t>
            </a:r>
            <a:r>
              <a:rPr lang="ru-RU" dirty="0" smtClean="0"/>
              <a:t> на </a:t>
            </a:r>
            <a:r>
              <a:rPr lang="ru-RU" dirty="0" err="1" smtClean="0"/>
              <a:t>молоці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відносять</a:t>
            </a:r>
            <a:r>
              <a:rPr lang="ru-RU" dirty="0" smtClean="0"/>
              <a:t> до </a:t>
            </a:r>
            <a:r>
              <a:rPr lang="ru-RU" dirty="0" err="1" smtClean="0"/>
              <a:t>розділу</a:t>
            </a:r>
            <a:r>
              <a:rPr lang="ru-RU" dirty="0" smtClean="0"/>
              <a:t> «</a:t>
            </a:r>
            <a:r>
              <a:rPr lang="ru-RU" dirty="0" err="1" smtClean="0"/>
              <a:t>українська</a:t>
            </a:r>
            <a:r>
              <a:rPr lang="ru-RU" dirty="0" smtClean="0"/>
              <a:t> кухня » , як , </a:t>
            </a:r>
            <a:r>
              <a:rPr lang="ru-RU" dirty="0" err="1" smtClean="0"/>
              <a:t>наприклад</a:t>
            </a:r>
            <a:r>
              <a:rPr lang="ru-RU" dirty="0" smtClean="0"/>
              <a:t> , вареники </a:t>
            </a:r>
            <a:r>
              <a:rPr lang="ru-RU" dirty="0" err="1" smtClean="0"/>
              <a:t>або</a:t>
            </a:r>
            <a:r>
              <a:rPr lang="ru-RU" dirty="0" smtClean="0"/>
              <a:t> галушки. </a:t>
            </a:r>
            <a:r>
              <a:rPr lang="ru-RU" dirty="0" err="1" smtClean="0"/>
              <a:t>Однак</a:t>
            </a:r>
            <a:r>
              <a:rPr lang="ru-RU" dirty="0" smtClean="0"/>
              <a:t> , </a:t>
            </a:r>
            <a:r>
              <a:rPr lang="ru-RU" dirty="0" err="1" smtClean="0"/>
              <a:t>цей</a:t>
            </a:r>
            <a:r>
              <a:rPr lang="ru-RU" dirty="0" smtClean="0"/>
              <a:t> факт не </a:t>
            </a:r>
            <a:r>
              <a:rPr lang="ru-RU" dirty="0" err="1" smtClean="0"/>
              <a:t>заважає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млинців</a:t>
            </a:r>
            <a:r>
              <a:rPr lang="ru-RU" dirty="0" smtClean="0"/>
              <a:t> бути </a:t>
            </a:r>
            <a:r>
              <a:rPr lang="ru-RU" dirty="0" err="1" smtClean="0"/>
              <a:t>бажаними</a:t>
            </a:r>
            <a:r>
              <a:rPr lang="ru-RU" dirty="0" smtClean="0"/>
              <a:t> гостем </a:t>
            </a:r>
            <a:r>
              <a:rPr lang="ru-RU" dirty="0" err="1" smtClean="0"/>
              <a:t>всюди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Сибіру</a:t>
            </a:r>
            <a:r>
              <a:rPr lang="ru-RU" dirty="0" smtClean="0"/>
              <a:t> до </a:t>
            </a:r>
            <a:r>
              <a:rPr lang="ru-RU" dirty="0" err="1" smtClean="0"/>
              <a:t>Абхазії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3096119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0"/>
            <a:ext cx="5000628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593606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857232"/>
          </a:xfrm>
        </p:spPr>
        <p:txBody>
          <a:bodyPr>
            <a:normAutofit/>
          </a:bodyPr>
          <a:lstStyle/>
          <a:p>
            <a:r>
              <a:rPr lang="uk-UA" dirty="0" smtClean="0"/>
              <a:t>Історія </a:t>
            </a:r>
            <a:r>
              <a:rPr lang="uk-UA" dirty="0" err="1" smtClean="0"/>
              <a:t>налиснтків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4471990" cy="5929330"/>
          </a:xfrm>
          <a:solidFill>
            <a:srgbClr val="D9D9D9">
              <a:alpha val="50196"/>
            </a:srgbClr>
          </a:solidFill>
          <a:effectLst>
            <a:softEdge rad="317500"/>
          </a:effectLst>
        </p:spPr>
        <p:txBody>
          <a:bodyPr>
            <a:normAutofit lnSpcReduction="10000"/>
          </a:bodyPr>
          <a:lstStyle/>
          <a:p>
            <a:pPr algn="ctr"/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сягає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корінням</a:t>
            </a:r>
            <a:r>
              <a:rPr lang="ru-RU" dirty="0" smtClean="0"/>
              <a:t> в </a:t>
            </a:r>
            <a:r>
              <a:rPr lang="ru-RU" dirty="0" err="1" smtClean="0"/>
              <a:t>століття</a:t>
            </a:r>
            <a:r>
              <a:rPr lang="ru-RU" dirty="0" smtClean="0"/>
              <a:t>. На </a:t>
            </a:r>
            <a:r>
              <a:rPr lang="ru-RU" dirty="0" err="1" smtClean="0"/>
              <a:t>Русі</a:t>
            </a:r>
            <a:r>
              <a:rPr lang="ru-RU" dirty="0" smtClean="0"/>
              <a:t> </a:t>
            </a:r>
            <a:r>
              <a:rPr lang="ru-RU" dirty="0" err="1" smtClean="0"/>
              <a:t>млинці</a:t>
            </a:r>
            <a:r>
              <a:rPr lang="ru-RU" dirty="0" smtClean="0"/>
              <a:t> </a:t>
            </a:r>
            <a:r>
              <a:rPr lang="ru-RU" dirty="0" err="1" smtClean="0"/>
              <a:t>здавна</a:t>
            </a:r>
            <a:r>
              <a:rPr lang="ru-RU" dirty="0" smtClean="0"/>
              <a:t> пекли в </a:t>
            </a:r>
            <a:r>
              <a:rPr lang="ru-RU" dirty="0" err="1" smtClean="0"/>
              <a:t>задоволення</a:t>
            </a:r>
            <a:r>
              <a:rPr lang="ru-RU" dirty="0" smtClean="0"/>
              <a:t> </a:t>
            </a:r>
            <a:r>
              <a:rPr lang="ru-RU" dirty="0" err="1" smtClean="0"/>
              <a:t>богів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першу </a:t>
            </a:r>
            <a:r>
              <a:rPr lang="ru-RU" dirty="0" err="1" smtClean="0"/>
              <a:t>чергу</a:t>
            </a:r>
            <a:r>
              <a:rPr lang="ru-RU" dirty="0" smtClean="0"/>
              <a:t> бога Перуна.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млинець</a:t>
            </a:r>
            <a:r>
              <a:rPr lang="ru-RU" dirty="0" smtClean="0"/>
              <a:t> </a:t>
            </a:r>
            <a:r>
              <a:rPr lang="ru-RU" dirty="0" err="1" smtClean="0"/>
              <a:t>символізував</a:t>
            </a:r>
            <a:r>
              <a:rPr lang="ru-RU" dirty="0" smtClean="0"/>
              <a:t> </a:t>
            </a:r>
            <a:r>
              <a:rPr lang="ru-RU" dirty="0" err="1" smtClean="0"/>
              <a:t>сонце</a:t>
            </a:r>
            <a:r>
              <a:rPr lang="ru-RU" dirty="0" smtClean="0"/>
              <a:t> , </a:t>
            </a:r>
            <a:r>
              <a:rPr lang="ru-RU" dirty="0" err="1" smtClean="0"/>
              <a:t>спустилося</a:t>
            </a:r>
            <a:r>
              <a:rPr lang="ru-RU" dirty="0" smtClean="0"/>
              <a:t> на Землю </a:t>
            </a:r>
            <a:r>
              <a:rPr lang="ru-RU" dirty="0" err="1" smtClean="0"/>
              <a:t>і</a:t>
            </a:r>
            <a:r>
              <a:rPr lang="ru-RU" dirty="0" smtClean="0"/>
              <a:t> знаменовавшее </a:t>
            </a:r>
            <a:r>
              <a:rPr lang="ru-RU" dirty="0" err="1" smtClean="0"/>
              <a:t>прихід</a:t>
            </a:r>
            <a:r>
              <a:rPr lang="ru-RU" dirty="0" smtClean="0"/>
              <a:t> </a:t>
            </a:r>
            <a:r>
              <a:rPr lang="ru-RU" dirty="0" err="1" smtClean="0"/>
              <a:t>весни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проводи </a:t>
            </a:r>
            <a:r>
              <a:rPr lang="ru-RU" dirty="0" err="1" smtClean="0"/>
              <a:t>зими</a:t>
            </a:r>
            <a:r>
              <a:rPr lang="ru-RU" dirty="0" smtClean="0"/>
              <a:t> . До </a:t>
            </a:r>
            <a:r>
              <a:rPr lang="ru-RU" dirty="0" err="1" smtClean="0"/>
              <a:t>речі</a:t>
            </a:r>
            <a:r>
              <a:rPr lang="ru-RU" dirty="0" smtClean="0"/>
              <a:t> ,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традиція</a:t>
            </a:r>
            <a:r>
              <a:rPr lang="ru-RU" dirty="0" smtClean="0"/>
              <a:t> </a:t>
            </a:r>
            <a:r>
              <a:rPr lang="ru-RU" dirty="0" err="1" smtClean="0"/>
              <a:t>збереглася</a:t>
            </a:r>
            <a:r>
              <a:rPr lang="ru-RU" dirty="0" smtClean="0"/>
              <a:t> у нас до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пір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хоча</a:t>
            </a:r>
            <a:r>
              <a:rPr lang="ru-RU" dirty="0" smtClean="0"/>
              <a:t> в </a:t>
            </a:r>
            <a:r>
              <a:rPr lang="ru-RU" dirty="0" err="1" smtClean="0"/>
              <a:t>язичницьких</a:t>
            </a:r>
            <a:r>
              <a:rPr lang="ru-RU" dirty="0" smtClean="0"/>
              <a:t> </a:t>
            </a:r>
            <a:r>
              <a:rPr lang="ru-RU" dirty="0" err="1" smtClean="0"/>
              <a:t>богів</a:t>
            </a:r>
            <a:r>
              <a:rPr lang="ru-RU" dirty="0" smtClean="0"/>
              <a:t> ми </a:t>
            </a:r>
            <a:r>
              <a:rPr lang="ru-RU" dirty="0" err="1" smtClean="0"/>
              <a:t>длавно</a:t>
            </a:r>
            <a:r>
              <a:rPr lang="ru-RU" dirty="0" smtClean="0"/>
              <a:t> не </a:t>
            </a:r>
            <a:r>
              <a:rPr lang="ru-RU" dirty="0" err="1" smtClean="0"/>
              <a:t>віримо</a:t>
            </a:r>
            <a:r>
              <a:rPr lang="ru-RU" dirty="0" smtClean="0"/>
              <a:t> , </a:t>
            </a:r>
            <a:r>
              <a:rPr lang="ru-RU" dirty="0" err="1" smtClean="0"/>
              <a:t>радість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Масляної</a:t>
            </a:r>
            <a:r>
              <a:rPr lang="ru-RU" dirty="0" smtClean="0"/>
              <a:t> жива в душах народу </a:t>
            </a:r>
            <a:r>
              <a:rPr lang="ru-RU" dirty="0" err="1" smtClean="0"/>
              <a:t>вічно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54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5143536" cy="6357982"/>
          </a:xfrm>
          <a:solidFill>
            <a:srgbClr val="F1CCB5">
              <a:alpha val="50196"/>
            </a:srgbClr>
          </a:solidFill>
          <a:effectLst>
            <a:softEdge rad="317500"/>
          </a:effectLst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Однак</a:t>
            </a:r>
            <a:r>
              <a:rPr lang="ru-RU" dirty="0" smtClean="0"/>
              <a:t> , </a:t>
            </a:r>
            <a:r>
              <a:rPr lang="ru-RU" dirty="0" err="1" smtClean="0"/>
              <a:t>традиція</a:t>
            </a:r>
            <a:r>
              <a:rPr lang="ru-RU" dirty="0" smtClean="0"/>
              <a:t> </a:t>
            </a:r>
            <a:r>
              <a:rPr lang="ru-RU" dirty="0" err="1" smtClean="0"/>
              <a:t>пекти</a:t>
            </a:r>
            <a:r>
              <a:rPr lang="ru-RU" dirty="0" smtClean="0"/>
              <a:t> </a:t>
            </a:r>
            <a:r>
              <a:rPr lang="ru-RU" dirty="0" err="1" smtClean="0"/>
              <a:t>млинці</a:t>
            </a:r>
            <a:r>
              <a:rPr lang="ru-RU" dirty="0" smtClean="0"/>
              <a:t> характерна не </a:t>
            </a:r>
            <a:r>
              <a:rPr lang="ru-RU" dirty="0" err="1" smtClean="0"/>
              <a:t>тільки</a:t>
            </a:r>
            <a:r>
              <a:rPr lang="ru-RU" dirty="0" smtClean="0"/>
              <a:t> для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росіян</a:t>
            </a:r>
            <a:r>
              <a:rPr lang="ru-RU" dirty="0" smtClean="0"/>
              <a:t>. Так , у </a:t>
            </a:r>
            <a:r>
              <a:rPr lang="ru-RU" dirty="0" err="1" smtClean="0"/>
              <a:t>Німеччині</a:t>
            </a:r>
            <a:r>
              <a:rPr lang="ru-RU" dirty="0" smtClean="0"/>
              <a:t> та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віддають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</a:t>
            </a:r>
            <a:r>
              <a:rPr lang="ru-RU" dirty="0" err="1" smtClean="0"/>
              <a:t>млинців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схожим на </a:t>
            </a:r>
            <a:r>
              <a:rPr lang="ru-RU" dirty="0" err="1" smtClean="0"/>
              <a:t>налисники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« гофре ».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згортають</a:t>
            </a:r>
            <a:r>
              <a:rPr lang="ru-RU" dirty="0" smtClean="0"/>
              <a:t> трубочкою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начиняють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продуктами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сиру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 </a:t>
            </a:r>
            <a:r>
              <a:rPr lang="ru-RU" dirty="0" err="1" smtClean="0"/>
              <a:t>риби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 smtClean="0"/>
              <a:t>ось в </a:t>
            </a:r>
            <a:r>
              <a:rPr lang="ru-RU" dirty="0" err="1" smtClean="0"/>
              <a:t>Англії</a:t>
            </a:r>
            <a:r>
              <a:rPr lang="ru-RU" dirty="0" smtClean="0"/>
              <a:t> </a:t>
            </a:r>
            <a:r>
              <a:rPr lang="ru-RU" dirty="0" err="1" smtClean="0"/>
              <a:t>звикли</a:t>
            </a:r>
            <a:r>
              <a:rPr lang="ru-RU" dirty="0" smtClean="0"/>
              <a:t> </a:t>
            </a:r>
            <a:r>
              <a:rPr lang="ru-RU" dirty="0" err="1" smtClean="0"/>
              <a:t>експериментувати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тісто</a:t>
            </a:r>
            <a:r>
              <a:rPr lang="ru-RU" dirty="0" smtClean="0"/>
              <a:t> стали </a:t>
            </a:r>
            <a:r>
              <a:rPr lang="ru-RU" dirty="0" err="1" smtClean="0"/>
              <a:t>додавати</a:t>
            </a:r>
            <a:r>
              <a:rPr lang="ru-RU" dirty="0" smtClean="0"/>
              <a:t> </a:t>
            </a:r>
            <a:r>
              <a:rPr lang="ru-RU" dirty="0" err="1" smtClean="0"/>
              <a:t>традиційний</a:t>
            </a:r>
            <a:r>
              <a:rPr lang="ru-RU" dirty="0" smtClean="0"/>
              <a:t> для тих </a:t>
            </a:r>
            <a:r>
              <a:rPr lang="ru-RU" dirty="0" err="1" smtClean="0"/>
              <a:t>місць</a:t>
            </a:r>
            <a:r>
              <a:rPr lang="ru-RU" dirty="0" smtClean="0"/>
              <a:t> ель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солодовий</a:t>
            </a:r>
            <a:r>
              <a:rPr lang="ru-RU" dirty="0" smtClean="0"/>
              <a:t> </a:t>
            </a:r>
            <a:r>
              <a:rPr lang="ru-RU" dirty="0" err="1" smtClean="0"/>
              <a:t>екстракт</a:t>
            </a:r>
            <a:r>
              <a:rPr lang="ru-RU" dirty="0" smtClean="0"/>
              <a:t>. Результат , треба </a:t>
            </a:r>
            <a:r>
              <a:rPr lang="ru-RU" dirty="0" err="1" smtClean="0"/>
              <a:t>сказати</a:t>
            </a:r>
            <a:r>
              <a:rPr lang="ru-RU" dirty="0" smtClean="0"/>
              <a:t> , </a:t>
            </a:r>
            <a:r>
              <a:rPr lang="ru-RU" dirty="0" err="1" smtClean="0"/>
              <a:t>вийшов</a:t>
            </a:r>
            <a:r>
              <a:rPr lang="ru-RU" dirty="0" smtClean="0"/>
              <a:t> вельми </a:t>
            </a:r>
            <a:r>
              <a:rPr lang="ru-RU" dirty="0" err="1" smtClean="0"/>
              <a:t>несподіваний</a:t>
            </a:r>
            <a:r>
              <a:rPr lang="ru-RU" dirty="0" smtClean="0"/>
              <a:t> 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британцям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полюбився</a:t>
            </a:r>
            <a:r>
              <a:rPr lang="ru-RU" dirty="0" smtClean="0"/>
              <a:t> 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c4484b0b8fdc82e221e31853c5087c6_03_blyuda_na_makoveya_shutterstock_1403050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428604"/>
            <a:ext cx="4714908" cy="6215106"/>
          </a:xfrm>
          <a:solidFill>
            <a:srgbClr val="E8D19D">
              <a:alpha val="69804"/>
            </a:srgbClr>
          </a:solidFill>
          <a:effectLst>
            <a:softEdge rad="127000"/>
          </a:effectLst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А от у </a:t>
            </a:r>
            <a:r>
              <a:rPr lang="ru-RU" dirty="0" err="1" smtClean="0"/>
              <a:t>Мексиці</a:t>
            </a:r>
            <a:r>
              <a:rPr lang="ru-RU" dirty="0" smtClean="0"/>
              <a:t> </a:t>
            </a:r>
            <a:r>
              <a:rPr lang="ru-RU" dirty="0" err="1" smtClean="0"/>
              <a:t>млинці</a:t>
            </a:r>
            <a:r>
              <a:rPr lang="ru-RU" dirty="0" smtClean="0"/>
              <a:t> </a:t>
            </a:r>
            <a:r>
              <a:rPr lang="ru-RU" dirty="0" err="1" smtClean="0"/>
              <a:t>зробили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м'якими</a:t>
            </a:r>
            <a:r>
              <a:rPr lang="ru-RU" dirty="0" smtClean="0"/>
              <a:t> , </a:t>
            </a:r>
            <a:r>
              <a:rPr lang="ru-RU" dirty="0" err="1" smtClean="0"/>
              <a:t>тобто</a:t>
            </a:r>
            <a:r>
              <a:rPr lang="ru-RU" dirty="0" smtClean="0"/>
              <a:t> такими </a:t>
            </a:r>
            <a:r>
              <a:rPr lang="ru-RU" dirty="0" err="1" smtClean="0"/>
              <a:t>щоб</a:t>
            </a:r>
            <a:r>
              <a:rPr lang="ru-RU" dirty="0" smtClean="0"/>
              <a:t> ​​у них </a:t>
            </a:r>
            <a:r>
              <a:rPr lang="ru-RU" dirty="0" err="1" smtClean="0"/>
              <a:t>зручно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загортати</a:t>
            </a:r>
            <a:r>
              <a:rPr lang="ru-RU" dirty="0" smtClean="0"/>
              <a:t> начинки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свіжих</a:t>
            </a:r>
            <a:r>
              <a:rPr lang="ru-RU" dirty="0" smtClean="0"/>
              <a:t> </a:t>
            </a:r>
            <a:r>
              <a:rPr lang="ru-RU" dirty="0" err="1" smtClean="0"/>
              <a:t>овочів</a:t>
            </a:r>
            <a:r>
              <a:rPr lang="ru-RU" dirty="0" smtClean="0"/>
              <a:t> , </a:t>
            </a:r>
            <a:r>
              <a:rPr lang="ru-RU" dirty="0" err="1" smtClean="0"/>
              <a:t>квасолі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підсмаженого</a:t>
            </a:r>
            <a:r>
              <a:rPr lang="ru-RU" dirty="0" smtClean="0"/>
              <a:t> </a:t>
            </a:r>
            <a:r>
              <a:rPr lang="ru-RU" dirty="0" err="1" smtClean="0"/>
              <a:t>м'яса</a:t>
            </a:r>
            <a:r>
              <a:rPr lang="ru-RU" dirty="0" smtClean="0"/>
              <a:t>. І </a:t>
            </a:r>
            <a:r>
              <a:rPr lang="ru-RU" dirty="0" err="1" smtClean="0"/>
              <a:t>млинці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назвали </a:t>
            </a:r>
            <a:r>
              <a:rPr lang="ru-RU" dirty="0" err="1" smtClean="0"/>
              <a:t>тортильяс</a:t>
            </a:r>
            <a:r>
              <a:rPr lang="ru-RU" dirty="0" smtClean="0"/>
              <a:t> . У той же час в </a:t>
            </a:r>
            <a:r>
              <a:rPr lang="ru-RU" dirty="0" err="1" smtClean="0"/>
              <a:t>Америці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люблять</a:t>
            </a:r>
            <a:r>
              <a:rPr lang="ru-RU" dirty="0" smtClean="0"/>
              <a:t> </a:t>
            </a:r>
            <a:r>
              <a:rPr lang="ru-RU" dirty="0" err="1" smtClean="0"/>
              <a:t>млинці</a:t>
            </a:r>
            <a:r>
              <a:rPr lang="ru-RU" dirty="0" smtClean="0"/>
              <a:t> </a:t>
            </a:r>
            <a:r>
              <a:rPr lang="ru-RU" dirty="0" err="1" smtClean="0"/>
              <a:t>товсті</a:t>
            </a:r>
            <a:r>
              <a:rPr lang="ru-RU" dirty="0" smtClean="0"/>
              <a:t> , </a:t>
            </a:r>
            <a:r>
              <a:rPr lang="ru-RU" dirty="0" err="1" smtClean="0"/>
              <a:t>схожі</a:t>
            </a:r>
            <a:r>
              <a:rPr lang="ru-RU" dirty="0" smtClean="0"/>
              <a:t> на пончики , </a:t>
            </a:r>
            <a:r>
              <a:rPr lang="ru-RU" dirty="0" err="1" smtClean="0"/>
              <a:t>такі</a:t>
            </a:r>
            <a:r>
              <a:rPr lang="ru-RU" dirty="0" smtClean="0"/>
              <a:t> , </a:t>
            </a:r>
            <a:r>
              <a:rPr lang="ru-RU" dirty="0" err="1" smtClean="0"/>
              <a:t>які</a:t>
            </a:r>
            <a:r>
              <a:rPr lang="ru-RU" dirty="0" smtClean="0"/>
              <a:t> ми </a:t>
            </a:r>
            <a:r>
              <a:rPr lang="ru-RU" dirty="0" err="1" smtClean="0"/>
              <a:t>звикли</a:t>
            </a:r>
            <a:r>
              <a:rPr lang="ru-RU" dirty="0" smtClean="0"/>
              <a:t> </a:t>
            </a:r>
            <a:r>
              <a:rPr lang="ru-RU" dirty="0" err="1" smtClean="0"/>
              <a:t>називати</a:t>
            </a:r>
            <a:r>
              <a:rPr lang="ru-RU" dirty="0" smtClean="0"/>
              <a:t> </a:t>
            </a:r>
            <a:r>
              <a:rPr lang="ru-RU" dirty="0" err="1" smtClean="0"/>
              <a:t>оладками</a:t>
            </a:r>
            <a:r>
              <a:rPr lang="ru-RU" dirty="0" smtClean="0"/>
              <a:t> 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печуть</a:t>
            </a:r>
            <a:r>
              <a:rPr lang="ru-RU" dirty="0" smtClean="0"/>
              <a:t> на кислому </a:t>
            </a:r>
            <a:r>
              <a:rPr lang="ru-RU" dirty="0" err="1" smtClean="0"/>
              <a:t>молоці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кефірі</a:t>
            </a:r>
            <a:r>
              <a:rPr lang="ru-RU" dirty="0" smtClean="0"/>
              <a:t> та </a:t>
            </a:r>
            <a:r>
              <a:rPr lang="ru-RU" dirty="0" err="1" smtClean="0"/>
              <a:t>додають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дріжджі</a:t>
            </a:r>
            <a:r>
              <a:rPr lang="ru-RU" dirty="0" smtClean="0"/>
              <a:t>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буває</a:t>
            </a:r>
            <a:r>
              <a:rPr lang="ru-RU" dirty="0" smtClean="0"/>
              <a:t> </a:t>
            </a:r>
            <a:r>
              <a:rPr lang="ru-RU" dirty="0" err="1" smtClean="0"/>
              <a:t>частіше</a:t>
            </a:r>
            <a:r>
              <a:rPr lang="ru-RU" dirty="0" smtClean="0"/>
              <a:t> , </a:t>
            </a:r>
            <a:r>
              <a:rPr lang="ru-RU" dirty="0" err="1" smtClean="0"/>
              <a:t>або</a:t>
            </a:r>
            <a:r>
              <a:rPr lang="ru-RU" dirty="0" smtClean="0"/>
              <a:t> соду.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своєрідному</a:t>
            </a:r>
            <a:r>
              <a:rPr lang="ru-RU" dirty="0" smtClean="0"/>
              <a:t> « </a:t>
            </a:r>
            <a:r>
              <a:rPr lang="ru-RU" dirty="0" err="1" smtClean="0"/>
              <a:t>допінгу</a:t>
            </a:r>
            <a:r>
              <a:rPr lang="ru-RU" dirty="0" smtClean="0"/>
              <a:t> » </a:t>
            </a:r>
            <a:r>
              <a:rPr lang="ru-RU" dirty="0" err="1" smtClean="0"/>
              <a:t>млинці</a:t>
            </a:r>
            <a:r>
              <a:rPr lang="ru-RU" dirty="0" smtClean="0"/>
              <a:t> </a:t>
            </a:r>
            <a:r>
              <a:rPr lang="ru-RU" dirty="0" err="1" smtClean="0"/>
              <a:t>виходять</a:t>
            </a:r>
            <a:r>
              <a:rPr lang="ru-RU" dirty="0" smtClean="0"/>
              <a:t> </a:t>
            </a:r>
            <a:r>
              <a:rPr lang="ru-RU" dirty="0" err="1" smtClean="0"/>
              <a:t>товстими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пухнастими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62498074_01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27" y="0"/>
            <a:ext cx="910834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Солодкі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начинки для </a:t>
            </a:r>
            <a:r>
              <a:rPr lang="ru-RU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налисників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000108"/>
            <a:ext cx="4900618" cy="5286412"/>
          </a:xfrm>
          <a:solidFill>
            <a:srgbClr val="F1CCB5">
              <a:alpha val="60000"/>
            </a:srgbClr>
          </a:solidFill>
          <a:effectLst>
            <a:softEdge rad="317500"/>
          </a:effectLst>
        </p:spPr>
        <p:txBody>
          <a:bodyPr>
            <a:normAutofit lnSpcReduction="10000"/>
          </a:bodyPr>
          <a:lstStyle/>
          <a:p>
            <a:pPr algn="ctr"/>
            <a:r>
              <a:rPr lang="ru-RU" dirty="0" err="1" smtClean="0"/>
              <a:t>Фрукти</a:t>
            </a:r>
            <a:r>
              <a:rPr lang="ru-RU" dirty="0" smtClean="0"/>
              <a:t> </a:t>
            </a:r>
            <a:r>
              <a:rPr lang="ru-RU" dirty="0" smtClean="0"/>
              <a:t>, </a:t>
            </a:r>
            <a:r>
              <a:rPr lang="ru-RU" dirty="0" err="1" smtClean="0"/>
              <a:t>ягоди</a:t>
            </a:r>
            <a:r>
              <a:rPr lang="ru-RU" dirty="0" smtClean="0"/>
              <a:t> , </a:t>
            </a:r>
            <a:r>
              <a:rPr lang="ru-RU" dirty="0" err="1" smtClean="0"/>
              <a:t>джеми</a:t>
            </a:r>
            <a:r>
              <a:rPr lang="ru-RU" dirty="0" smtClean="0"/>
              <a:t> , </a:t>
            </a:r>
            <a:r>
              <a:rPr lang="ru-RU" dirty="0" err="1" smtClean="0"/>
              <a:t>варенте</a:t>
            </a:r>
            <a:r>
              <a:rPr lang="ru-RU" dirty="0" smtClean="0"/>
              <a:t> , мед , патоки , мак , </a:t>
            </a:r>
            <a:r>
              <a:rPr lang="ru-RU" dirty="0" err="1" smtClean="0"/>
              <a:t>цукрова</a:t>
            </a:r>
            <a:r>
              <a:rPr lang="ru-RU" dirty="0" smtClean="0"/>
              <a:t> пудра ,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прянощі</a:t>
            </a:r>
            <a:r>
              <a:rPr lang="ru-RU" dirty="0" smtClean="0"/>
              <a:t> </a:t>
            </a: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кориці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закінчуючи</a:t>
            </a:r>
            <a:r>
              <a:rPr lang="ru-RU" dirty="0" smtClean="0"/>
              <a:t> кардамоном 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начинок </a:t>
            </a:r>
            <a:r>
              <a:rPr lang="ru-RU" dirty="0" err="1" smtClean="0"/>
              <a:t>загортаються</a:t>
            </a:r>
            <a:r>
              <a:rPr lang="ru-RU" dirty="0" smtClean="0"/>
              <a:t> </a:t>
            </a:r>
            <a:r>
              <a:rPr lang="ru-RU" dirty="0" err="1" smtClean="0"/>
              <a:t>всередину</a:t>
            </a:r>
            <a:r>
              <a:rPr lang="ru-RU" dirty="0" smtClean="0"/>
              <a:t> </a:t>
            </a:r>
            <a:r>
              <a:rPr lang="ru-RU" dirty="0" err="1" smtClean="0"/>
              <a:t>млинця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 конверт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апетитна</a:t>
            </a:r>
            <a:r>
              <a:rPr lang="ru-RU" dirty="0" smtClean="0"/>
              <a:t> трубочка . </a:t>
            </a:r>
            <a:r>
              <a:rPr lang="ru-RU" dirty="0" err="1" smtClean="0"/>
              <a:t>Інші</a:t>
            </a:r>
            <a:r>
              <a:rPr lang="ru-RU" dirty="0" smtClean="0"/>
              <a:t> просто </a:t>
            </a:r>
            <a:r>
              <a:rPr lang="ru-RU" dirty="0" err="1" smtClean="0"/>
              <a:t>додаються</a:t>
            </a:r>
            <a:r>
              <a:rPr lang="ru-RU" dirty="0" smtClean="0"/>
              <a:t> в </a:t>
            </a:r>
            <a:r>
              <a:rPr lang="ru-RU" dirty="0" err="1" smtClean="0"/>
              <a:t>тісто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неповторний</a:t>
            </a:r>
            <a:r>
              <a:rPr lang="ru-RU" dirty="0" smtClean="0"/>
              <a:t> аромат , </a:t>
            </a:r>
            <a:r>
              <a:rPr lang="ru-RU" dirty="0" err="1" smtClean="0"/>
              <a:t>мова</a:t>
            </a:r>
            <a:r>
              <a:rPr lang="ru-RU" dirty="0" smtClean="0"/>
              <a:t> про </a:t>
            </a:r>
            <a:r>
              <a:rPr lang="ru-RU" dirty="0" err="1" smtClean="0"/>
              <a:t>корицю</a:t>
            </a:r>
            <a:r>
              <a:rPr lang="ru-RU" dirty="0" smtClean="0"/>
              <a:t>, гвоздику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smtClean="0"/>
              <a:t>кардамон.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46269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649" y="0"/>
            <a:ext cx="918164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 не солодкі начинки для налисників: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28804"/>
            <a:ext cx="5257808" cy="4829196"/>
          </a:xfrm>
          <a:solidFill>
            <a:srgbClr val="F1CCB5">
              <a:alpha val="50196"/>
            </a:srgbClr>
          </a:solidFill>
          <a:effectLst>
            <a:softEdge rad="317500"/>
          </a:effectLst>
        </p:spPr>
        <p:txBody>
          <a:bodyPr>
            <a:normAutofit lnSpcReduction="10000"/>
          </a:bodyPr>
          <a:lstStyle/>
          <a:p>
            <a:pPr algn="ctr"/>
            <a:r>
              <a:rPr lang="ru-RU" dirty="0" err="1" smtClean="0"/>
              <a:t>М'ясні</a:t>
            </a:r>
            <a:r>
              <a:rPr lang="ru-RU" dirty="0" smtClean="0"/>
              <a:t> </a:t>
            </a:r>
            <a:r>
              <a:rPr lang="ru-RU" dirty="0" err="1" smtClean="0"/>
              <a:t>фарші</a:t>
            </a:r>
            <a:r>
              <a:rPr lang="ru-RU" dirty="0" smtClean="0"/>
              <a:t> , </a:t>
            </a:r>
            <a:r>
              <a:rPr lang="ru-RU" dirty="0" err="1" smtClean="0"/>
              <a:t>відварне</a:t>
            </a:r>
            <a:r>
              <a:rPr lang="ru-RU" dirty="0" smtClean="0"/>
              <a:t> </a:t>
            </a:r>
            <a:r>
              <a:rPr lang="ru-RU" dirty="0" err="1" smtClean="0"/>
              <a:t>рубане</a:t>
            </a:r>
            <a:r>
              <a:rPr lang="ru-RU" dirty="0" smtClean="0"/>
              <a:t> </a:t>
            </a:r>
            <a:r>
              <a:rPr lang="ru-RU" dirty="0" err="1" smtClean="0"/>
              <a:t>м'ясо</a:t>
            </a:r>
            <a:r>
              <a:rPr lang="ru-RU" dirty="0" smtClean="0"/>
              <a:t> , </a:t>
            </a:r>
            <a:r>
              <a:rPr lang="ru-RU" dirty="0" err="1" smtClean="0"/>
              <a:t>риба</a:t>
            </a:r>
            <a:r>
              <a:rPr lang="ru-RU" dirty="0" smtClean="0"/>
              <a:t> рублена </a:t>
            </a:r>
            <a:r>
              <a:rPr lang="ru-RU" dirty="0" err="1" smtClean="0"/>
              <a:t>і</a:t>
            </a:r>
            <a:r>
              <a:rPr lang="ru-RU" dirty="0" smtClean="0"/>
              <a:t> пропущена через </a:t>
            </a:r>
            <a:r>
              <a:rPr lang="ru-RU" dirty="0" err="1" smtClean="0"/>
              <a:t>м'ясорубку</a:t>
            </a:r>
            <a:r>
              <a:rPr lang="ru-RU" dirty="0" smtClean="0"/>
              <a:t> , </a:t>
            </a:r>
            <a:r>
              <a:rPr lang="ru-RU" dirty="0" err="1" smtClean="0"/>
              <a:t>причому</a:t>
            </a:r>
            <a:r>
              <a:rPr lang="ru-RU" dirty="0" smtClean="0"/>
              <a:t>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начинок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смаженої</a:t>
            </a:r>
            <a:r>
              <a:rPr lang="ru-RU" dirty="0" smtClean="0"/>
              <a:t> , </a:t>
            </a:r>
            <a:r>
              <a:rPr lang="ru-RU" dirty="0" err="1" smtClean="0"/>
              <a:t>вареної</a:t>
            </a:r>
            <a:r>
              <a:rPr lang="ru-RU" dirty="0" smtClean="0"/>
              <a:t> , </a:t>
            </a:r>
            <a:r>
              <a:rPr lang="ru-RU" dirty="0" err="1" smtClean="0"/>
              <a:t>в'яленої</a:t>
            </a:r>
            <a:r>
              <a:rPr lang="ru-RU" dirty="0" smtClean="0"/>
              <a:t> </a:t>
            </a:r>
            <a:r>
              <a:rPr lang="ru-RU" dirty="0" err="1" smtClean="0"/>
              <a:t>копченої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маринованої</a:t>
            </a:r>
            <a:r>
              <a:rPr lang="ru-RU" dirty="0" smtClean="0"/>
              <a:t> .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наслідках</a:t>
            </a:r>
            <a:r>
              <a:rPr lang="ru-RU" dirty="0" smtClean="0"/>
              <a:t> начинок </a:t>
            </a:r>
            <a:r>
              <a:rPr lang="ru-RU" dirty="0" err="1" smtClean="0"/>
              <a:t>чудово</a:t>
            </a:r>
            <a:r>
              <a:rPr lang="ru-RU" dirty="0" smtClean="0"/>
              <a:t> </a:t>
            </a:r>
            <a:r>
              <a:rPr lang="ru-RU" dirty="0" err="1" smtClean="0"/>
              <a:t>підійдуть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овочі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грибів</a:t>
            </a:r>
            <a:r>
              <a:rPr lang="ru-RU" dirty="0" smtClean="0"/>
              <a:t> до </a:t>
            </a:r>
            <a:r>
              <a:rPr lang="ru-RU" dirty="0" err="1" smtClean="0"/>
              <a:t>звичайної</a:t>
            </a:r>
            <a:r>
              <a:rPr lang="ru-RU" dirty="0" smtClean="0"/>
              <a:t> </a:t>
            </a:r>
            <a:r>
              <a:rPr lang="ru-RU" dirty="0" err="1" smtClean="0"/>
              <a:t>капусти</a:t>
            </a:r>
            <a:r>
              <a:rPr lang="ru-RU" dirty="0" smtClean="0"/>
              <a:t> , </a:t>
            </a:r>
            <a:r>
              <a:rPr lang="ru-RU" dirty="0" err="1" smtClean="0"/>
              <a:t>сири</a:t>
            </a:r>
            <a:r>
              <a:rPr lang="ru-RU" dirty="0" smtClean="0"/>
              <a:t>, сир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додаванням</a:t>
            </a:r>
            <a:r>
              <a:rPr lang="ru-RU" dirty="0" smtClean="0"/>
              <a:t> трав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пікантних</a:t>
            </a:r>
            <a:r>
              <a:rPr lang="ru-RU" dirty="0" smtClean="0"/>
              <a:t> </a:t>
            </a:r>
            <a:r>
              <a:rPr lang="ru-RU" dirty="0" err="1" smtClean="0"/>
              <a:t>спецій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36</TotalTime>
  <Words>817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Human</vt:lpstr>
      <vt:lpstr>Українські народні страви: Налисники</vt:lpstr>
      <vt:lpstr>Слайд 2</vt:lpstr>
      <vt:lpstr>Слайд 3</vt:lpstr>
      <vt:lpstr>Слайд 4</vt:lpstr>
      <vt:lpstr>Історія налиснтків</vt:lpstr>
      <vt:lpstr>Слайд 6</vt:lpstr>
      <vt:lpstr>Слайд 7</vt:lpstr>
      <vt:lpstr>Солодкі начинки для налисників : </vt:lpstr>
      <vt:lpstr>Чи не солодкі начинки для налисників:</vt:lpstr>
      <vt:lpstr>Начинки з джемів і конфітюрів: </vt:lpstr>
      <vt:lpstr>Начинки – соуси: </vt:lpstr>
      <vt:lpstr>Яка користь налисників?</vt:lpstr>
      <vt:lpstr>Дякую за увагу!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Українські страви: Налисники</dc:title>
  <dc:creator>admin</dc:creator>
  <cp:lastModifiedBy>admin</cp:lastModifiedBy>
  <cp:revision>4</cp:revision>
  <dcterms:created xsi:type="dcterms:W3CDTF">2013-12-09T19:51:29Z</dcterms:created>
  <dcterms:modified xsi:type="dcterms:W3CDTF">2013-12-09T20:28:04Z</dcterms:modified>
</cp:coreProperties>
</file>