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72" r:id="rId12"/>
    <p:sldId id="266" r:id="rId13"/>
    <p:sldId id="268" r:id="rId14"/>
    <p:sldId id="269" r:id="rId15"/>
  </p:sldIdLst>
  <p:sldSz cx="9144000" cy="6858000" type="screen4x3"/>
  <p:notesSz cx="6858000" cy="9144000"/>
  <p:defaultTextStyle>
    <a:defPPr>
      <a:defRPr lang="uk-U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ECC9241-9FF9-46D1-877F-8B88C53744AD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uk-UA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uk-UA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0102A91-1BE0-45D5-91D5-9DCB4B2A810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21602C-9696-4A59-A399-687ABEAACA25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08B57B-A07F-49B6-814A-C309C137A4E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ABE094-C339-4CDA-9C66-9F7141524B92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CE695-AD27-4417-B22E-C21768F8603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7AE150-22EF-4FF8-8056-CB8F94392104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E9A7C-895D-40F6-85CA-C073911984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9DF32-1AF7-48AE-BC20-949116D15A0C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31B9B-884D-4266-B664-DB2F231F25F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689A9-0914-43AD-9E78-1FC292D537CA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7662E6-C27C-427E-89C0-F9789DF4DE85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BC9F0D-856F-4FD3-8235-4656BF103156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FF9F0-DBFB-46BA-B757-A6B6E6B127C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64BCC-71AA-4182-B091-8603C7DE0174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3936D-5F03-4159-AB66-A2171202A1B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B32E98-D6F7-4CD8-917E-6F06AF573B8A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339E4-B5E4-4698-B456-05DF4EF3B9B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6E8C72-B0F9-4335-8FA5-C286F72F75C0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23690A-D8CC-4218-8F7B-8F5300DF4B1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39307-B2AB-41B9-84FD-633E110BB7FE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2BE96-AA1A-412D-AAB8-06C7E609811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C01BD-C46E-4C9A-B8C1-1E3A58B0261F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9CFC3C-A17A-41A9-8941-FA14327818B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8000"/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uk-UA" smtClean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1ECCD-3B14-478A-96A7-550CA3EEDB84}" type="datetimeFigureOut">
              <a:rPr lang="uk-UA"/>
              <a:pPr>
                <a:defRPr/>
              </a:pPr>
              <a:t>11.05.2014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DE10782-1D68-41C2-A8A8-E5513B94DA7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 rtlCol="0"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115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Число </a:t>
            </a:r>
            <a:r>
              <a:rPr lang="uk-UA" sz="115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π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8875" y="4714875"/>
            <a:ext cx="6400800" cy="1752600"/>
          </a:xfrm>
        </p:spPr>
        <p:txBody>
          <a:bodyPr rtlCol="0">
            <a:normAutofit fontScale="85000" lnSpcReduction="20000"/>
          </a:bodyPr>
          <a:lstStyle/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b="1" i="1" u="sng" dirty="0" smtClean="0">
                <a:solidFill>
                  <a:schemeClr val="tx1"/>
                </a:solidFill>
              </a:rPr>
              <a:t>Підготувала: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>
                <a:solidFill>
                  <a:schemeClr val="tx1"/>
                </a:solidFill>
              </a:rPr>
              <a:t>у</a:t>
            </a:r>
            <a:r>
              <a:rPr lang="uk-UA" i="1" dirty="0" smtClean="0">
                <a:solidFill>
                  <a:schemeClr val="tx1"/>
                </a:solidFill>
              </a:rPr>
              <a:t>чениця 11-А класу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smtClean="0">
                <a:solidFill>
                  <a:schemeClr val="tx1"/>
                </a:solidFill>
              </a:rPr>
              <a:t>СШ №5</a:t>
            </a:r>
          </a:p>
          <a:p>
            <a:pPr algn="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uk-UA" i="1" dirty="0" err="1" smtClean="0">
                <a:solidFill>
                  <a:schemeClr val="tx1"/>
                </a:solidFill>
              </a:rPr>
              <a:t>Головчак</a:t>
            </a:r>
            <a:r>
              <a:rPr lang="uk-UA" i="1" dirty="0" smtClean="0">
                <a:solidFill>
                  <a:schemeClr val="tx1"/>
                </a:solidFill>
              </a:rPr>
              <a:t> Анастасія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Практично, фізикам потрібно тільки 39 цифр числа  , щоб зробити коло розміром як видимий всесвіт з точністю до розміру атома водню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Якщо розрахувати довжину екватора Землі з використанням числа </a:t>
            </a:r>
            <a:r>
              <a:rPr lang="el-GR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 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точністю до дев'ятого знака, помилка в розрахунках складе близько 6 мм.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1995 році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Хірюкі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Гото</a:t>
            </a:r>
            <a:r>
              <a:rPr lang="uk-UA" sz="28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зміг відтворити по пам'яті 42195 знаків числа Пі після коми, і до цих пір вважається дійсним чемпіоном у цій галузі.</a:t>
            </a:r>
            <a:endParaRPr lang="uk-UA" sz="28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274786"/>
          </a:xfrm>
        </p:spPr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Пам’ятник числу π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572125"/>
            <a:ext cx="8229600" cy="1143000"/>
          </a:xfrm>
        </p:spPr>
        <p:txBody>
          <a:bodyPr rtlCol="0">
            <a:normAutofit fontScale="92500"/>
          </a:bodyPr>
          <a:lstStyle/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Пам'ятник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числу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знаходиться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Австралії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Сідней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перед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музеєм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мистецтв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1753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25" y="1357313"/>
            <a:ext cx="5994400" cy="4214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Міжнародний день числа «Пі»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750"/>
            <a:ext cx="8229600" cy="469741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Відзначається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березня, адже за американським стилем ця дата – 3/14.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Міжнародний день числа «Пі» також збігається з днем народження видатного вченого Альберта Ейнштейна.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Pi_pi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5" y="4286250"/>
            <a:ext cx="2401888" cy="23971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завантаження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0" y="4286250"/>
            <a:ext cx="3214688" cy="2408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“Пі”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чи </a:t>
            </a:r>
            <a:r>
              <a:rPr lang="uk-UA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“тау”</a:t>
            </a: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?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8401050" cy="490061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Вчені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наполягають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необхідності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зміни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шкільних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підручників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будуть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використовувати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якої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два рази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дорівнює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приблизно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6,28.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Оскільки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формул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два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то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саме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воно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повинно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зайняти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місце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якості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константи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кола.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«Математики не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вимірюють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кути в градусах, ми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вимірюємо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їх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радіанах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а в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колі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міститься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2Пі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радіан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Трохи музики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Музикант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David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Macdonald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записав як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звучить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точністю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до 122 знака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після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коми.</a:t>
            </a:r>
          </a:p>
        </p:txBody>
      </p:sp>
      <p:pic>
        <p:nvPicPr>
          <p:cNvPr id="4" name="Рисунок 3" descr="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63" y="3286125"/>
            <a:ext cx="4810125" cy="30861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це?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виникло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геометрії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як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відношення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кола до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Позначається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буквою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грецького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алфавіту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Інша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назва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число </a:t>
            </a:r>
            <a:r>
              <a:rPr lang="ru-RU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Лудольфа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3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3" name="Picture 3" descr="C:\Users\Кавака\Desktop\Pi-unrolled-720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87450" y="4508500"/>
            <a:ext cx="6858000" cy="217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Історія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Найперші відомі записані свідчення наближень числа  датуються близько 1900 року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д.н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 е.; це 256/81 ≈ 3.160 (Єгипет) і 25/8 = 3.125 (Вавилон), обидва в межах 1 відсотка від дійсного значення.</a:t>
            </a:r>
          </a:p>
        </p:txBody>
      </p:sp>
      <p:pic>
        <p:nvPicPr>
          <p:cNvPr id="4" name="Рисунок 3" descr="P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8" y="4286250"/>
            <a:ext cx="3354387" cy="2097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01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38" y="4071938"/>
            <a:ext cx="3503612" cy="2643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Розрахунки Архімеда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428750"/>
            <a:ext cx="6786563" cy="3643313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Архімед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(287—212 до н.е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першим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запропонував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обчислення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математичним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способом. Для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цього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вписував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коло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і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описував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нього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правильні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багатокутники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Приймаючи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діаметр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кола за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одиницю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Архімед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розглядав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периметр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вписаного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багатокутника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нижню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довжини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кола, а периметр </a:t>
            </a: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описаного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багатокутника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верхню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оцінку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Таким 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чином,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шестикутника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виходить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uk-UA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3&lt;π&lt;2√</a:t>
            </a:r>
            <a:r>
              <a:rPr lang="uk-UA" sz="22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ru-RU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7411" name="Рисунок 3" descr="750px-Archimedes_pi.svg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25" y="4643438"/>
            <a:ext cx="71437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4" descr="archimede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86588" y="1643063"/>
            <a:ext cx="2157412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Перше тисячоліття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Близько 480 року китайський математик 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Цу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Чунчжі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продемонстрував. що 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≈ 355/113 (≈ 3.1415929), і показав що 3.1415926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&lt;π&lt; 3.1415927, Це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значення залишалось найточнішим наближенням  протягом 900 років.</a:t>
            </a:r>
          </a:p>
        </p:txBody>
      </p:sp>
      <p:pic>
        <p:nvPicPr>
          <p:cNvPr id="4" name="Рисунок 3" descr="14 марта Международный день числа Пи.jpg"/>
          <p:cNvPicPr>
            <a:picLocks noChangeAspect="1"/>
          </p:cNvPicPr>
          <p:nvPr/>
        </p:nvPicPr>
        <p:blipFill>
          <a:blip r:embed="rId2" cstate="print"/>
          <a:srcRect t="22674" b="22674"/>
          <a:stretch>
            <a:fillRect/>
          </a:stretch>
        </p:blipFill>
        <p:spPr>
          <a:xfrm>
            <a:off x="1214414" y="4714860"/>
            <a:ext cx="6878572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Друге тисячоліття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313" y="1600200"/>
            <a:ext cx="6572250" cy="4900613"/>
          </a:xfrm>
        </p:spPr>
        <p:txBody>
          <a:bodyPr rtlCol="0">
            <a:normAutofit fontScale="850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другого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тисячоліття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н. е. число 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розраховане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точністю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не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більшою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ніж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10 цифр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записі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Перший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європейський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внесок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часів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Архімеда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зробив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німецький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математик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Лудольф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Цейлен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(1536—1610).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Він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витратив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десять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років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на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обчислення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числа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20-ма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десятковими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цифрами (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результат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опублікований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 1596 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).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Виклавши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свої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«Про коло» («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Van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Cirkel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»),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Лудольф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закінчив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його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словами: «У кого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є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бажання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хай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йде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далі</a:t>
            </a:r>
            <a:r>
              <a:rPr lang="ru-RU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ludolph.jpg"/>
          <p:cNvPicPr>
            <a:picLocks noChangeAspect="1"/>
          </p:cNvPicPr>
          <p:nvPr/>
        </p:nvPicPr>
        <p:blipFill>
          <a:blip r:embed="rId2" cstate="print"/>
          <a:srcRect l="12871" r="15247"/>
          <a:stretch>
            <a:fillRect/>
          </a:stretch>
        </p:blipFill>
        <p:spPr>
          <a:xfrm>
            <a:off x="6786546" y="1500174"/>
            <a:ext cx="2357454" cy="5072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Наші дні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5" y="1571625"/>
            <a:ext cx="8586788" cy="2928938"/>
          </a:xfrm>
        </p:spPr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2002 році японський вчений прорахував 1,24 трильйона цифр в числі Пі за допомогою потужного комп'ютера </a:t>
            </a:r>
            <a:r>
              <a:rPr lang="de-DE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Hitachi SR 8000.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жовтні 2011 року число 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було розраховано з точністю до 10.000.000.000.000 знаків після коми.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число-314-пи-число-пи-65988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3929063"/>
            <a:ext cx="4429125" cy="2768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Парадокс числа π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50" y="1600200"/>
            <a:ext cx="6215063" cy="4972050"/>
          </a:xfrm>
        </p:spPr>
        <p:txBody>
          <a:bodyPr rtlCol="0">
            <a:normAutofit fontScale="77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«Парадокс числа пі»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— жарт на тему математики, що мав місце в середовищі студентів до 80-х років (фактично, до масового поширення 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мікрокалькуляторів).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ов'язаний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 обмеженою точністю обчислень тригонометричних функцій і трансцендентних чисел.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Насправді зазначена рівність, звичайно ж, невірна — хоча б тому, що π — трансцендентне число, а ліворуч — 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алгебраїчне.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Сума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 √3+√2=3,146264…&gt;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π=3,1415926… вже </a:t>
            </a:r>
            <a:r>
              <a:rPr lang="uk-UA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 заокругленні до трьох знаків після коми.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  <p:pic>
        <p:nvPicPr>
          <p:cNvPr id="4" name="Рисунок 3" descr="180648_original.jpg"/>
          <p:cNvPicPr>
            <a:picLocks noChangeAspect="1"/>
          </p:cNvPicPr>
          <p:nvPr/>
        </p:nvPicPr>
        <p:blipFill>
          <a:blip r:embed="rId2" cstate="print"/>
          <a:srcRect l="5689" t="8031" r="17373" b="18681"/>
          <a:stretch>
            <a:fillRect/>
          </a:stretch>
        </p:blipFill>
        <p:spPr>
          <a:xfrm>
            <a:off x="6364951" y="2500306"/>
            <a:ext cx="2779049" cy="2285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Цікаві факти</a:t>
            </a:r>
            <a:endParaRPr lang="uk-UA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72050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Число Пі - найвідоміша константа в математичному світі.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Символ Пі (</a:t>
            </a:r>
            <a:r>
              <a:rPr lang="el-GR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π) </a:t>
            </a: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використовується в математичних формулах вже протягом 250 років. 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Ми ніколи не зможемо з точністю виміряти окружність або площа кола, тому що не знаємо повне значення числа Пі. Дане «магічне число» є ірраціональним, тобто його цифри вічно змінюються у довільній послідовності.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uk-U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303</Words>
  <Application>Microsoft Office PowerPoint</Application>
  <PresentationFormat>Экран (4:3)</PresentationFormat>
  <Paragraphs>51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Число π</vt:lpstr>
      <vt:lpstr>Що це?</vt:lpstr>
      <vt:lpstr>Історія</vt:lpstr>
      <vt:lpstr>Розрахунки Архімеда</vt:lpstr>
      <vt:lpstr>Перше тисячоліття</vt:lpstr>
      <vt:lpstr>Друге тисячоліття</vt:lpstr>
      <vt:lpstr>Наші дні</vt:lpstr>
      <vt:lpstr>Парадокс числа π</vt:lpstr>
      <vt:lpstr>Цікаві факти</vt:lpstr>
      <vt:lpstr>Цікаві факти</vt:lpstr>
      <vt:lpstr>Пам’ятник числу π</vt:lpstr>
      <vt:lpstr>Міжнародний день числа «Пі»</vt:lpstr>
      <vt:lpstr>“Пі” чи “тау”?</vt:lpstr>
      <vt:lpstr>Трохи музики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Число π</dc:title>
  <dc:creator>Anastasiya</dc:creator>
  <cp:lastModifiedBy>Anastasiya</cp:lastModifiedBy>
  <cp:revision>16</cp:revision>
  <dcterms:created xsi:type="dcterms:W3CDTF">2014-03-31T16:50:56Z</dcterms:created>
  <dcterms:modified xsi:type="dcterms:W3CDTF">2014-05-11T19:38:38Z</dcterms:modified>
</cp:coreProperties>
</file>