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576A24-200F-4A83-97C8-DE7F9341305F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23B3C9-0167-4067-B519-914397BC05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1"/>
            <a:ext cx="8458200" cy="2143139"/>
          </a:xfrm>
        </p:spPr>
        <p:txBody>
          <a:bodyPr/>
          <a:lstStyle/>
          <a:p>
            <a:pPr algn="ctr"/>
            <a:r>
              <a:rPr lang="ru-RU" dirty="0" smtClean="0"/>
              <a:t>Ян Вермер та </a:t>
            </a:r>
            <a:r>
              <a:rPr lang="ru-RU" dirty="0" err="1" smtClean="0"/>
              <a:t>Пітер</a:t>
            </a:r>
            <a:r>
              <a:rPr lang="ru-RU" dirty="0" smtClean="0"/>
              <a:t> Рубенс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/>
          <a:p>
            <a:pPr algn="ctr"/>
            <a:r>
              <a:rPr lang="uk-UA" dirty="0" smtClean="0"/>
              <a:t>Осінній пейзаж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98970"/>
            <a:ext cx="9001125" cy="50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86874" cy="928694"/>
          </a:xfrm>
        </p:spPr>
        <p:txBody>
          <a:bodyPr/>
          <a:lstStyle/>
          <a:p>
            <a:pPr algn="ctr"/>
            <a:r>
              <a:rPr lang="uk-UA" dirty="0" smtClean="0"/>
              <a:t>Портрет </a:t>
            </a:r>
            <a:r>
              <a:rPr lang="uk-UA" dirty="0" err="1" smtClean="0"/>
              <a:t>Сюзанни</a:t>
            </a:r>
            <a:r>
              <a:rPr lang="uk-UA" dirty="0" smtClean="0"/>
              <a:t> </a:t>
            </a:r>
            <a:r>
              <a:rPr lang="uk-UA" dirty="0" err="1" smtClean="0"/>
              <a:t>Люнден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16539"/>
            <a:ext cx="3571900" cy="488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715436" cy="928694"/>
          </a:xfrm>
        </p:spPr>
        <p:txBody>
          <a:bodyPr/>
          <a:lstStyle/>
          <a:p>
            <a:pPr algn="ctr"/>
            <a:r>
              <a:rPr lang="uk-UA" dirty="0" err="1" smtClean="0"/>
              <a:t>Оддісей</a:t>
            </a:r>
            <a:r>
              <a:rPr lang="uk-UA" dirty="0" smtClean="0"/>
              <a:t> та </a:t>
            </a:r>
            <a:r>
              <a:rPr lang="uk-UA" dirty="0" err="1" smtClean="0"/>
              <a:t>Цирцея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30189" cy="47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858312" cy="1000132"/>
          </a:xfrm>
        </p:spPr>
        <p:txBody>
          <a:bodyPr/>
          <a:lstStyle/>
          <a:p>
            <a:pPr algn="ctr"/>
            <a:r>
              <a:rPr lang="uk-UA" dirty="0" smtClean="0"/>
              <a:t>Автопортрет з Ізабеллою </a:t>
            </a:r>
            <a:r>
              <a:rPr lang="uk-UA" dirty="0" err="1" smtClean="0"/>
              <a:t>Брант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823516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858312" cy="714380"/>
          </a:xfrm>
        </p:spPr>
        <p:txBody>
          <a:bodyPr/>
          <a:lstStyle/>
          <a:p>
            <a:pPr algn="ctr"/>
            <a:r>
              <a:rPr lang="uk-UA" dirty="0" smtClean="0"/>
              <a:t>Чотири філософи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6880" y="1571625"/>
            <a:ext cx="431024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857256"/>
          </a:xfrm>
        </p:spPr>
        <p:txBody>
          <a:bodyPr/>
          <a:lstStyle/>
          <a:p>
            <a:pPr algn="ctr"/>
            <a:r>
              <a:rPr lang="uk-UA" dirty="0" smtClean="0"/>
              <a:t>Сад кохання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25584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Ян </a:t>
            </a:r>
            <a:r>
              <a:rPr lang="uk-UA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Вермеєр</a:t>
            </a:r>
            <a:r>
              <a:rPr lang="uk-UA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(1632-1675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)- нідерландський</a:t>
            </a:r>
          </a:p>
          <a:p>
            <a:pPr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удожник, майстер побутового живопису та жанрового</a:t>
            </a:r>
          </a:p>
          <a:p>
            <a:pPr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портрету.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Рембрандтом Франсом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Галсом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одним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найбільших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живописців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«Золотого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століття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голландського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“Сводница”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вважають що персонаж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зліва-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                           автопортрет художника.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86874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перловою </a:t>
            </a:r>
            <a:r>
              <a:rPr lang="ru-RU" dirty="0" smtClean="0"/>
              <a:t>сережкою(1665)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572020" cy="50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Дівчина, яка читає лист біля відкритого вікна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8781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86874" cy="928694"/>
          </a:xfrm>
        </p:spPr>
        <p:txBody>
          <a:bodyPr/>
          <a:lstStyle/>
          <a:p>
            <a:pPr algn="ctr"/>
            <a:r>
              <a:rPr lang="uk-UA" dirty="0" smtClean="0"/>
              <a:t>Молочниця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522589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1000132"/>
          </a:xfrm>
        </p:spPr>
        <p:txBody>
          <a:bodyPr/>
          <a:lstStyle/>
          <a:p>
            <a:pPr algn="ctr"/>
            <a:r>
              <a:rPr lang="uk-UA" dirty="0" smtClean="0"/>
              <a:t>Келих вина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792391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857256"/>
          </a:xfrm>
        </p:spPr>
        <p:txBody>
          <a:bodyPr/>
          <a:lstStyle/>
          <a:p>
            <a:pPr algn="ctr"/>
            <a:r>
              <a:rPr lang="uk-UA" dirty="0" smtClean="0"/>
              <a:t>Вид </a:t>
            </a:r>
            <a:r>
              <a:rPr lang="uk-UA" dirty="0" err="1" smtClean="0"/>
              <a:t>Д</a:t>
            </a:r>
            <a:r>
              <a:rPr lang="uk-UA" dirty="0" err="1" smtClean="0"/>
              <a:t>ельфта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143668" cy="51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9001156" cy="928694"/>
          </a:xfrm>
        </p:spPr>
        <p:txBody>
          <a:bodyPr/>
          <a:lstStyle/>
          <a:p>
            <a:pPr algn="ctr"/>
            <a:r>
              <a:rPr lang="uk-UA" dirty="0" smtClean="0"/>
              <a:t>Астроном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317153" cy="494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Пітер Пауль Рубенс(1577-1640)- фламандський</a:t>
            </a:r>
          </a:p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живописець, один з найвизначніших представників</a:t>
            </a:r>
          </a:p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похи бароко.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095630" cy="42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96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Ян Вермер та Пітер Рубенс</vt:lpstr>
      <vt:lpstr>Слайд 2</vt:lpstr>
      <vt:lpstr>Дівчина з перловою сережкою(1665)</vt:lpstr>
      <vt:lpstr>Дівчина, яка читає лист біля відкритого вікна</vt:lpstr>
      <vt:lpstr>Молочниця</vt:lpstr>
      <vt:lpstr>Келих вина</vt:lpstr>
      <vt:lpstr>Вид Дельфта</vt:lpstr>
      <vt:lpstr>Астроном</vt:lpstr>
      <vt:lpstr>Слайд 9</vt:lpstr>
      <vt:lpstr>Осінній пейзаж</vt:lpstr>
      <vt:lpstr>Портрет Сюзанни Люнден</vt:lpstr>
      <vt:lpstr>Оддісей та Цирцея</vt:lpstr>
      <vt:lpstr>Автопортрет з Ізабеллою Брант</vt:lpstr>
      <vt:lpstr>Чотири філософи</vt:lpstr>
      <vt:lpstr>Сад кохання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 Вермер</dc:title>
  <dc:creator>VT</dc:creator>
  <cp:lastModifiedBy>VT</cp:lastModifiedBy>
  <cp:revision>7</cp:revision>
  <dcterms:created xsi:type="dcterms:W3CDTF">2013-11-25T17:11:08Z</dcterms:created>
  <dcterms:modified xsi:type="dcterms:W3CDTF">2013-11-25T18:16:52Z</dcterms:modified>
</cp:coreProperties>
</file>