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CD04-6EBC-4108-856A-0EBC78B3A677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EA0F-5275-42C6-992D-E65636869C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5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81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7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2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4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2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8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7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19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97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5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EF50-5C6F-4D2C-A9B9-8742C4E65E90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46D1-27B9-4989-AEBD-1EE665299A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91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342900"/>
            <a:ext cx="37937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Eddie </a:t>
            </a:r>
            <a:r>
              <a:rPr lang="en-US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Murphy</a:t>
            </a:r>
            <a:endParaRPr lang="en-US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7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095700" cy="6301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692695"/>
            <a:ext cx="366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Birth name: Edward Regan Murphy</a:t>
            </a:r>
            <a:endParaRPr lang="uk-UA" sz="2000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909" y="5085184"/>
            <a:ext cx="3914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Born: April 3 1961 in Brooklyn</a:t>
            </a:r>
            <a:endParaRPr lang="uk-UA" sz="20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8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3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1"/>
            <a:ext cx="4590684" cy="511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692" y="492369"/>
            <a:ext cx="35696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Was popular at school…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7" y="3717032"/>
            <a:ext cx="3664937" cy="24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" y="0"/>
            <a:ext cx="9131206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1" y="1857797"/>
            <a:ext cx="3366002" cy="4797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12" y="3573016"/>
            <a:ext cx="3864097" cy="3019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10" y="476672"/>
            <a:ext cx="4000500" cy="2762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6392" y="404664"/>
            <a:ext cx="3366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Beverly Hills</a:t>
            </a:r>
            <a:endParaRPr lang="ru-RU" sz="4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5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4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" y="260648"/>
            <a:ext cx="4248472" cy="2829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08" y="2780928"/>
            <a:ext cx="5652792" cy="3768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529" y="3501008"/>
            <a:ext cx="33876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Supporting role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23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67200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20" y="3861048"/>
            <a:ext cx="4390325" cy="2743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562350" cy="3333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" y="3847138"/>
            <a:ext cx="3848136" cy="2565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7219" y="2967335"/>
            <a:ext cx="52095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Shrek </a:t>
            </a:r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3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620688"/>
            <a:ext cx="3640807" cy="5304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528392" cy="5292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06038"/>
            <a:ext cx="2825849" cy="43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" y="0"/>
            <a:ext cx="9144118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21421"/>
            <a:ext cx="5212071" cy="2931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482743" cy="63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3" y="0"/>
            <a:ext cx="915477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8225" y="2967335"/>
            <a:ext cx="77075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a good day </a:t>
            </a:r>
            <a:r>
              <a:rPr lang="en-US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5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10</cp:revision>
  <dcterms:created xsi:type="dcterms:W3CDTF">2013-04-22T15:09:25Z</dcterms:created>
  <dcterms:modified xsi:type="dcterms:W3CDTF">2013-04-22T18:44:32Z</dcterms:modified>
</cp:coreProperties>
</file>