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6" r:id="rId3"/>
    <p:sldId id="257" r:id="rId4"/>
    <p:sldId id="259" r:id="rId5"/>
    <p:sldId id="260" r:id="rId6"/>
    <p:sldId id="261" r:id="rId7"/>
    <p:sldId id="262" r:id="rId8"/>
    <p:sldId id="264" r:id="rId9"/>
    <p:sldId id="263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3E6F3-2342-422E-A1C2-AB806BAA8894}" type="datetimeFigureOut">
              <a:rPr lang="ru-RU" smtClean="0"/>
              <a:pPr/>
              <a:t>01.10.2014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FEF58D3B-1077-4F28-8469-814510E987E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3E6F3-2342-422E-A1C2-AB806BAA8894}" type="datetimeFigureOut">
              <a:rPr lang="ru-RU" smtClean="0"/>
              <a:pPr/>
              <a:t>01.10.2014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58D3B-1077-4F28-8469-814510E987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3E6F3-2342-422E-A1C2-AB806BAA8894}" type="datetimeFigureOut">
              <a:rPr lang="ru-RU" smtClean="0"/>
              <a:pPr/>
              <a:t>01.10.2014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58D3B-1077-4F28-8469-814510E987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3E6F3-2342-422E-A1C2-AB806BAA8894}" type="datetimeFigureOut">
              <a:rPr lang="ru-RU" smtClean="0"/>
              <a:pPr/>
              <a:t>01.10.2014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58D3B-1077-4F28-8469-814510E987E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3E6F3-2342-422E-A1C2-AB806BAA8894}" type="datetimeFigureOut">
              <a:rPr lang="ru-RU" smtClean="0"/>
              <a:pPr/>
              <a:t>01.10.2014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FEF58D3B-1077-4F28-8469-814510E987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3E6F3-2342-422E-A1C2-AB806BAA8894}" type="datetimeFigureOut">
              <a:rPr lang="ru-RU" smtClean="0"/>
              <a:pPr/>
              <a:t>01.10.2014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58D3B-1077-4F28-8469-814510E987E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3E6F3-2342-422E-A1C2-AB806BAA8894}" type="datetimeFigureOut">
              <a:rPr lang="ru-RU" smtClean="0"/>
              <a:pPr/>
              <a:t>01.10.2014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58D3B-1077-4F28-8469-814510E987E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3E6F3-2342-422E-A1C2-AB806BAA8894}" type="datetimeFigureOut">
              <a:rPr lang="ru-RU" smtClean="0"/>
              <a:pPr/>
              <a:t>01.10.2014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58D3B-1077-4F28-8469-814510E987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3E6F3-2342-422E-A1C2-AB806BAA8894}" type="datetimeFigureOut">
              <a:rPr lang="ru-RU" smtClean="0"/>
              <a:pPr/>
              <a:t>01.10.2014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58D3B-1077-4F28-8469-814510E987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3E6F3-2342-422E-A1C2-AB806BAA8894}" type="datetimeFigureOut">
              <a:rPr lang="ru-RU" smtClean="0"/>
              <a:pPr/>
              <a:t>01.10.2014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58D3B-1077-4F28-8469-814510E987E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3E6F3-2342-422E-A1C2-AB806BAA8894}" type="datetimeFigureOut">
              <a:rPr lang="ru-RU" smtClean="0"/>
              <a:pPr/>
              <a:t>01.10.2014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FEF58D3B-1077-4F28-8469-814510E987E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C23E6F3-2342-422E-A1C2-AB806BAA8894}" type="datetimeFigureOut">
              <a:rPr lang="ru-RU" smtClean="0"/>
              <a:pPr/>
              <a:t>01.10.2014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FEF58D3B-1077-4F28-8469-814510E987E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071670" y="2000240"/>
            <a:ext cx="4786330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6000" b="1" dirty="0" err="1" smtClean="0"/>
              <a:t>Презентац</a:t>
            </a:r>
            <a:r>
              <a:rPr lang="uk-UA" sz="6000" b="1" dirty="0" err="1" smtClean="0"/>
              <a:t>ія</a:t>
            </a:r>
            <a:r>
              <a:rPr lang="uk-UA" sz="6000" b="1" dirty="0" smtClean="0"/>
              <a:t> </a:t>
            </a:r>
          </a:p>
          <a:p>
            <a:pPr algn="ctr"/>
            <a:r>
              <a:rPr lang="uk-UA" sz="6000" b="1" dirty="0" smtClean="0"/>
              <a:t>На тему:</a:t>
            </a:r>
          </a:p>
          <a:p>
            <a:pPr algn="ctr"/>
            <a:r>
              <a:rPr lang="uk-UA" sz="6000" b="1" dirty="0" err="1" smtClean="0"/>
              <a:t>“Пожежна</a:t>
            </a:r>
            <a:r>
              <a:rPr lang="uk-UA" sz="6000" b="1" dirty="0" smtClean="0"/>
              <a:t> </a:t>
            </a:r>
            <a:r>
              <a:rPr lang="uk-UA" sz="6000" b="1" dirty="0" err="1" smtClean="0"/>
              <a:t>безпека”</a:t>
            </a:r>
            <a:r>
              <a:rPr lang="uk-UA" b="1" dirty="0" smtClean="0"/>
              <a:t/>
            </a:r>
            <a:br>
              <a:rPr lang="uk-UA" b="1" dirty="0" smtClean="0"/>
            </a:br>
            <a:endParaRPr lang="ru-RU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-19919" y="357166"/>
            <a:ext cx="9163919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Бережіть</a:t>
            </a:r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себе та </a:t>
            </a:r>
            <a:b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</a:br>
            <a:r>
              <a:rPr lang="ru-RU" sz="54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дотримуйтесь</a:t>
            </a:r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/>
            </a:r>
            <a:b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</a:br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правил </a:t>
            </a:r>
            <a:r>
              <a:rPr lang="ru-RU" sz="54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пожежної</a:t>
            </a:r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</a:t>
            </a:r>
            <a:r>
              <a:rPr lang="ru-RU" sz="54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безпеки</a:t>
            </a:r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!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3" name="Рисунок 2" descr="99963328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4480" y="3071810"/>
            <a:ext cx="5715000" cy="3429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571604" y="3429000"/>
            <a:ext cx="6138219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uk-UA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Підготувала </a:t>
            </a:r>
          </a:p>
          <a:p>
            <a:pPr algn="ctr"/>
            <a:r>
              <a:rPr lang="uk-UA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учениця 11 класу</a:t>
            </a:r>
          </a:p>
          <a:p>
            <a:pPr algn="ctr"/>
            <a:r>
              <a:rPr lang="uk-UA" sz="5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Ліпатова</a:t>
            </a:r>
            <a:r>
              <a:rPr lang="uk-UA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Тетяна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500034" y="3214686"/>
            <a:ext cx="7786106" cy="286232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000" b="1" i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abriola" pitchFamily="82" charset="0"/>
              </a:rPr>
              <a:t>«</a:t>
            </a:r>
            <a:r>
              <a:rPr lang="ru-RU" sz="5400" b="1" i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abriola" pitchFamily="82" charset="0"/>
              </a:rPr>
              <a:t>Вогонь</a:t>
            </a:r>
            <a:r>
              <a:rPr lang="ru-RU" sz="5400" b="1" i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abriola" pitchFamily="82" charset="0"/>
              </a:rPr>
              <a:t> — друг, </a:t>
            </a:r>
            <a:r>
              <a:rPr lang="ru-RU" sz="5400" b="1" i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abriola" pitchFamily="82" charset="0"/>
              </a:rPr>
              <a:t>вогонь</a:t>
            </a:r>
            <a:r>
              <a:rPr lang="ru-RU" sz="5400" b="1" i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abriola" pitchFamily="82" charset="0"/>
              </a:rPr>
              <a:t> — ворог. </a:t>
            </a:r>
          </a:p>
          <a:p>
            <a:pPr algn="ctr"/>
            <a:r>
              <a:rPr lang="ru-RU" sz="5400" b="1" i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abriola" pitchFamily="82" charset="0"/>
              </a:rPr>
              <a:t>Якою</a:t>
            </a:r>
            <a:r>
              <a:rPr lang="ru-RU" sz="5400" b="1" i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abriola" pitchFamily="82" charset="0"/>
              </a:rPr>
              <a:t> </a:t>
            </a:r>
            <a:r>
              <a:rPr lang="ru-RU" sz="5400" b="1" i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abriola" pitchFamily="82" charset="0"/>
              </a:rPr>
              <a:t>гранню</a:t>
            </a:r>
            <a:r>
              <a:rPr lang="ru-RU" sz="5400" b="1" i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abriola" pitchFamily="82" charset="0"/>
              </a:rPr>
              <a:t> </a:t>
            </a:r>
            <a:r>
              <a:rPr lang="ru-RU" sz="5400" b="1" i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abriola" pitchFamily="82" charset="0"/>
              </a:rPr>
              <a:t>він</a:t>
            </a:r>
            <a:r>
              <a:rPr lang="ru-RU" sz="5400" b="1" i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abriola" pitchFamily="82" charset="0"/>
              </a:rPr>
              <a:t> </a:t>
            </a:r>
            <a:r>
              <a:rPr lang="ru-RU" sz="5400" b="1" i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abriola" pitchFamily="82" charset="0"/>
              </a:rPr>
              <a:t>обернеться</a:t>
            </a:r>
            <a:r>
              <a:rPr lang="ru-RU" sz="5400" b="1" i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abriola" pitchFamily="82" charset="0"/>
              </a:rPr>
              <a:t>, </a:t>
            </a:r>
            <a:br>
              <a:rPr lang="ru-RU" sz="5400" b="1" i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abriola" pitchFamily="82" charset="0"/>
              </a:rPr>
            </a:br>
            <a:r>
              <a:rPr lang="ru-RU" sz="5400" b="1" i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abriola" pitchFamily="82" charset="0"/>
              </a:rPr>
              <a:t>залежить</a:t>
            </a:r>
            <a:r>
              <a:rPr lang="ru-RU" sz="5400" b="1" i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abriola" pitchFamily="82" charset="0"/>
              </a:rPr>
              <a:t> </a:t>
            </a:r>
            <a:r>
              <a:rPr lang="ru-RU" sz="5400" b="1" i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abriola" pitchFamily="82" charset="0"/>
              </a:rPr>
              <a:t>від</a:t>
            </a:r>
            <a:r>
              <a:rPr lang="ru-RU" sz="5400" b="1" i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abriola" pitchFamily="82" charset="0"/>
              </a:rPr>
              <a:t> </a:t>
            </a:r>
            <a:r>
              <a:rPr lang="ru-RU" sz="5400" b="1" i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abriola" pitchFamily="82" charset="0"/>
              </a:rPr>
              <a:t>людини</a:t>
            </a:r>
            <a:r>
              <a:rPr lang="ru-RU" sz="5400" b="1" i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abriola" pitchFamily="82" charset="0"/>
              </a:rPr>
              <a:t>.»</a:t>
            </a:r>
            <a:r>
              <a:rPr lang="ru-RU" sz="7200" b="1" i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abriola" pitchFamily="82" charset="0"/>
              </a:rPr>
              <a:t> </a:t>
            </a:r>
            <a:endParaRPr lang="ru-RU" sz="7200" b="1" i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Gabriola" pitchFamily="82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14282" y="3429000"/>
            <a:ext cx="8715436" cy="286232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b="1" i="1" dirty="0" err="1" smtClean="0">
                <a:latin typeface="Arial Black" pitchFamily="34" charset="0"/>
              </a:rPr>
              <a:t>Пожежа</a:t>
            </a:r>
            <a:r>
              <a:rPr lang="ru-RU" sz="3600" b="1" i="1" dirty="0" smtClean="0">
                <a:latin typeface="Arial Black" pitchFamily="34" charset="0"/>
              </a:rPr>
              <a:t> – </a:t>
            </a:r>
            <a:r>
              <a:rPr lang="ru-RU" sz="3600" b="1" i="1" dirty="0" err="1" smtClean="0">
                <a:latin typeface="Arial Black" pitchFamily="34" charset="0"/>
              </a:rPr>
              <a:t>це</a:t>
            </a:r>
            <a:r>
              <a:rPr lang="ru-RU" sz="3600" b="1" i="1" dirty="0" smtClean="0">
                <a:latin typeface="Arial Black" pitchFamily="34" charset="0"/>
              </a:rPr>
              <a:t> </a:t>
            </a:r>
            <a:r>
              <a:rPr lang="ru-RU" sz="3600" b="1" i="1" dirty="0" err="1" smtClean="0">
                <a:latin typeface="Arial Black" pitchFamily="34" charset="0"/>
              </a:rPr>
              <a:t>неконтрольований</a:t>
            </a:r>
            <a:r>
              <a:rPr lang="ru-RU" sz="3600" b="1" i="1" dirty="0" smtClean="0">
                <a:latin typeface="Arial Black" pitchFamily="34" charset="0"/>
              </a:rPr>
              <a:t> </a:t>
            </a:r>
          </a:p>
          <a:p>
            <a:pPr algn="ctr"/>
            <a:r>
              <a:rPr lang="ru-RU" sz="3600" b="1" i="1" dirty="0" err="1" smtClean="0">
                <a:latin typeface="Arial Black" pitchFamily="34" charset="0"/>
              </a:rPr>
              <a:t>процес</a:t>
            </a:r>
            <a:r>
              <a:rPr lang="ru-RU" sz="3600" b="1" i="1" dirty="0" smtClean="0">
                <a:latin typeface="Arial Black" pitchFamily="34" charset="0"/>
              </a:rPr>
              <a:t> </a:t>
            </a:r>
            <a:r>
              <a:rPr lang="ru-RU" sz="3600" b="1" i="1" dirty="0" err="1" smtClean="0">
                <a:latin typeface="Arial Black" pitchFamily="34" charset="0"/>
              </a:rPr>
              <a:t>горіння</a:t>
            </a:r>
            <a:r>
              <a:rPr lang="ru-RU" sz="3600" b="1" i="1" dirty="0" smtClean="0">
                <a:latin typeface="Arial Black" pitchFamily="34" charset="0"/>
              </a:rPr>
              <a:t>, </a:t>
            </a:r>
            <a:r>
              <a:rPr lang="ru-RU" sz="3600" b="1" i="1" dirty="0" err="1" smtClean="0">
                <a:latin typeface="Arial Black" pitchFamily="34" charset="0"/>
              </a:rPr>
              <a:t>який</a:t>
            </a:r>
            <a:r>
              <a:rPr lang="ru-RU" sz="3600" b="1" i="1" dirty="0" smtClean="0">
                <a:latin typeface="Arial Black" pitchFamily="34" charset="0"/>
              </a:rPr>
              <a:t> </a:t>
            </a:r>
            <a:r>
              <a:rPr lang="ru-RU" sz="3600" b="1" i="1" dirty="0" err="1" smtClean="0">
                <a:latin typeface="Arial Black" pitchFamily="34" charset="0"/>
              </a:rPr>
              <a:t>несе</a:t>
            </a:r>
            <a:r>
              <a:rPr lang="ru-RU" sz="3600" b="1" i="1" dirty="0" smtClean="0">
                <a:latin typeface="Arial Black" pitchFamily="34" charset="0"/>
              </a:rPr>
              <a:t> </a:t>
            </a:r>
          </a:p>
          <a:p>
            <a:pPr algn="ctr"/>
            <a:r>
              <a:rPr lang="ru-RU" sz="3600" b="1" i="1" dirty="0" err="1" smtClean="0">
                <a:latin typeface="Arial Black" pitchFamily="34" charset="0"/>
              </a:rPr>
              <a:t>загрозу</a:t>
            </a:r>
            <a:r>
              <a:rPr lang="ru-RU" sz="3600" b="1" i="1" dirty="0" smtClean="0">
                <a:latin typeface="Arial Black" pitchFamily="34" charset="0"/>
              </a:rPr>
              <a:t> </a:t>
            </a:r>
            <a:r>
              <a:rPr lang="ru-RU" sz="3600" b="1" i="1" dirty="0" err="1" smtClean="0">
                <a:latin typeface="Arial Black" pitchFamily="34" charset="0"/>
              </a:rPr>
              <a:t>життю</a:t>
            </a:r>
            <a:r>
              <a:rPr lang="ru-RU" sz="3600" b="1" i="1" dirty="0" smtClean="0">
                <a:latin typeface="Arial Black" pitchFamily="34" charset="0"/>
              </a:rPr>
              <a:t> людей, </a:t>
            </a:r>
            <a:r>
              <a:rPr lang="ru-RU" sz="3600" b="1" i="1" dirty="0" err="1" smtClean="0">
                <a:latin typeface="Arial Black" pitchFamily="34" charset="0"/>
              </a:rPr>
              <a:t>тварин</a:t>
            </a:r>
            <a:r>
              <a:rPr lang="ru-RU" sz="3600" b="1" i="1" dirty="0" smtClean="0">
                <a:latin typeface="Arial Black" pitchFamily="34" charset="0"/>
              </a:rPr>
              <a:t>, </a:t>
            </a:r>
          </a:p>
          <a:p>
            <a:pPr algn="ctr"/>
            <a:r>
              <a:rPr lang="ru-RU" sz="3600" b="1" i="1" dirty="0" err="1" smtClean="0">
                <a:latin typeface="Arial Black" pitchFamily="34" charset="0"/>
              </a:rPr>
              <a:t>знищує</a:t>
            </a:r>
            <a:r>
              <a:rPr lang="ru-RU" sz="3600" b="1" i="1" dirty="0" smtClean="0">
                <a:latin typeface="Arial Black" pitchFamily="34" charset="0"/>
              </a:rPr>
              <a:t> </a:t>
            </a:r>
            <a:r>
              <a:rPr lang="ru-RU" sz="3600" b="1" i="1" dirty="0" err="1" smtClean="0">
                <a:latin typeface="Arial Black" pitchFamily="34" charset="0"/>
              </a:rPr>
              <a:t>природні</a:t>
            </a:r>
            <a:r>
              <a:rPr lang="ru-RU" sz="3600" b="1" i="1" dirty="0" smtClean="0">
                <a:latin typeface="Arial Black" pitchFamily="34" charset="0"/>
              </a:rPr>
              <a:t> </a:t>
            </a:r>
            <a:r>
              <a:rPr lang="ru-RU" sz="3600" b="1" i="1" dirty="0" err="1" smtClean="0">
                <a:latin typeface="Arial Black" pitchFamily="34" charset="0"/>
              </a:rPr>
              <a:t>ресурси</a:t>
            </a:r>
            <a:r>
              <a:rPr lang="ru-RU" sz="3600" b="1" i="1" dirty="0" smtClean="0">
                <a:latin typeface="Arial Black" pitchFamily="34" charset="0"/>
              </a:rPr>
              <a:t>, </a:t>
            </a:r>
          </a:p>
          <a:p>
            <a:pPr algn="ctr"/>
            <a:r>
              <a:rPr lang="ru-RU" sz="3600" b="1" i="1" dirty="0" err="1" smtClean="0">
                <a:latin typeface="Arial Black" pitchFamily="34" charset="0"/>
              </a:rPr>
              <a:t>матеріальні</a:t>
            </a:r>
            <a:r>
              <a:rPr lang="ru-RU" sz="3600" b="1" i="1" dirty="0" smtClean="0">
                <a:latin typeface="Arial Black" pitchFamily="34" charset="0"/>
              </a:rPr>
              <a:t> </a:t>
            </a:r>
            <a:r>
              <a:rPr lang="ru-RU" sz="3600" b="1" i="1" dirty="0" err="1" smtClean="0">
                <a:latin typeface="Arial Black" pitchFamily="34" charset="0"/>
              </a:rPr>
              <a:t>цінності</a:t>
            </a:r>
            <a:r>
              <a:rPr lang="ru-RU" sz="3600" b="1" i="1" dirty="0" smtClean="0">
                <a:latin typeface="Arial Black" pitchFamily="34" charset="0"/>
              </a:rPr>
              <a:t>.</a:t>
            </a:r>
            <a:endParaRPr lang="ru-RU" sz="3600" b="1" dirty="0">
              <a:latin typeface="Arial Black" pitchFamily="34" charset="0"/>
            </a:endParaRPr>
          </a:p>
        </p:txBody>
      </p:sp>
      <p:pic>
        <p:nvPicPr>
          <p:cNvPr id="3" name="Рисунок 2" descr="6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3286124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85720" y="142852"/>
            <a:ext cx="8715436" cy="67403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3600" b="1" dirty="0" err="1"/>
              <a:t>Головними</a:t>
            </a:r>
            <a:r>
              <a:rPr lang="ru-RU" sz="3600" b="1" dirty="0"/>
              <a:t> причинами </a:t>
            </a:r>
            <a:r>
              <a:rPr lang="ru-RU" sz="3600" b="1" dirty="0" err="1"/>
              <a:t>виникнення</a:t>
            </a:r>
            <a:r>
              <a:rPr lang="ru-RU" sz="3600" b="1" dirty="0"/>
              <a:t> </a:t>
            </a:r>
            <a:r>
              <a:rPr lang="ru-RU" sz="3600" b="1" dirty="0" err="1"/>
              <a:t>пожеж</a:t>
            </a:r>
            <a:r>
              <a:rPr lang="ru-RU" sz="3600" b="1" dirty="0"/>
              <a:t> </a:t>
            </a:r>
            <a:r>
              <a:rPr lang="ru-RU" sz="3600" b="1" dirty="0" err="1"/>
              <a:t>найчастіше</a:t>
            </a:r>
            <a:r>
              <a:rPr lang="ru-RU" sz="3600" b="1" dirty="0"/>
              <a:t> </a:t>
            </a:r>
            <a:r>
              <a:rPr lang="ru-RU" sz="3600" b="1" dirty="0" err="1"/>
              <a:t>є</a:t>
            </a:r>
            <a:r>
              <a:rPr lang="ru-RU" sz="3600" b="1" dirty="0"/>
              <a:t> </a:t>
            </a:r>
            <a:r>
              <a:rPr lang="ru-RU" sz="3600" b="1" dirty="0" err="1"/>
              <a:t>такі</a:t>
            </a:r>
            <a:r>
              <a:rPr lang="ru-RU" sz="3600" b="1" dirty="0"/>
              <a:t>:</a:t>
            </a:r>
          </a:p>
          <a:p>
            <a:r>
              <a:rPr lang="ru-RU" sz="3600" b="1" dirty="0"/>
              <a:t>* </a:t>
            </a:r>
            <a:r>
              <a:rPr lang="ru-RU" sz="3600" b="1" dirty="0" err="1"/>
              <a:t>необережне</a:t>
            </a:r>
            <a:r>
              <a:rPr lang="ru-RU" sz="3600" b="1" dirty="0"/>
              <a:t> </a:t>
            </a:r>
            <a:r>
              <a:rPr lang="ru-RU" sz="3600" b="1" dirty="0" err="1"/>
              <a:t>поводження</a:t>
            </a:r>
            <a:r>
              <a:rPr lang="ru-RU" sz="3600" b="1" dirty="0"/>
              <a:t> </a:t>
            </a:r>
            <a:r>
              <a:rPr lang="ru-RU" sz="3600" b="1" dirty="0" err="1"/>
              <a:t>з</a:t>
            </a:r>
            <a:r>
              <a:rPr lang="ru-RU" sz="3600" b="1" dirty="0"/>
              <a:t> вогнем;</a:t>
            </a:r>
          </a:p>
          <a:p>
            <a:r>
              <a:rPr lang="ru-RU" sz="3600" b="1" dirty="0"/>
              <a:t>* </a:t>
            </a:r>
            <a:r>
              <a:rPr lang="ru-RU" sz="3600" b="1" dirty="0" err="1"/>
              <a:t>необережність</a:t>
            </a:r>
            <a:r>
              <a:rPr lang="ru-RU" sz="3600" b="1" dirty="0"/>
              <a:t> </a:t>
            </a:r>
            <a:r>
              <a:rPr lang="ru-RU" sz="3600" b="1" dirty="0" err="1"/>
              <a:t>під</a:t>
            </a:r>
            <a:r>
              <a:rPr lang="ru-RU" sz="3600" b="1" dirty="0"/>
              <a:t> час </a:t>
            </a:r>
            <a:r>
              <a:rPr lang="ru-RU" sz="3600" b="1" dirty="0" err="1"/>
              <a:t>паління</a:t>
            </a:r>
            <a:r>
              <a:rPr lang="ru-RU" sz="3600" b="1" dirty="0"/>
              <a:t> (у </a:t>
            </a:r>
            <a:r>
              <a:rPr lang="ru-RU" sz="3600" b="1" dirty="0" err="1"/>
              <a:t>ліжку</a:t>
            </a:r>
            <a:r>
              <a:rPr lang="ru-RU" sz="3600" b="1" dirty="0"/>
              <a:t> </a:t>
            </a:r>
            <a:r>
              <a:rPr lang="ru-RU" sz="3600" b="1" dirty="0" err="1"/>
              <a:t>або</a:t>
            </a:r>
            <a:r>
              <a:rPr lang="ru-RU" sz="3600" b="1" dirty="0"/>
              <a:t> </a:t>
            </a:r>
            <a:r>
              <a:rPr lang="ru-RU" sz="3600" b="1" dirty="0" err="1"/>
              <a:t>інших</a:t>
            </a:r>
            <a:r>
              <a:rPr lang="ru-RU" sz="3600" b="1" dirty="0"/>
              <a:t> </a:t>
            </a:r>
            <a:r>
              <a:rPr lang="ru-RU" sz="3600" b="1" dirty="0" err="1"/>
              <a:t>місцях</a:t>
            </a:r>
            <a:r>
              <a:rPr lang="ru-RU" sz="3600" b="1" dirty="0"/>
              <a:t>);</a:t>
            </a:r>
          </a:p>
          <a:p>
            <a:r>
              <a:rPr lang="ru-RU" sz="3600" b="1" dirty="0"/>
              <a:t>* </a:t>
            </a:r>
            <a:r>
              <a:rPr lang="ru-RU" sz="3600" b="1" dirty="0" err="1"/>
              <a:t>дитячі</a:t>
            </a:r>
            <a:r>
              <a:rPr lang="ru-RU" sz="3600" b="1" dirty="0"/>
              <a:t> </a:t>
            </a:r>
            <a:r>
              <a:rPr lang="ru-RU" sz="3600" b="1" dirty="0" err="1"/>
              <a:t>забавки</a:t>
            </a:r>
            <a:r>
              <a:rPr lang="ru-RU" sz="3600" b="1" dirty="0"/>
              <a:t> </a:t>
            </a:r>
            <a:r>
              <a:rPr lang="ru-RU" sz="3600" b="1" dirty="0" err="1"/>
              <a:t>з</a:t>
            </a:r>
            <a:r>
              <a:rPr lang="ru-RU" sz="3600" b="1" dirty="0"/>
              <a:t> вогнем;</a:t>
            </a:r>
          </a:p>
          <a:p>
            <a:r>
              <a:rPr lang="ru-RU" sz="3600" b="1" dirty="0"/>
              <a:t>* </a:t>
            </a:r>
            <a:r>
              <a:rPr lang="ru-RU" sz="3600" b="1" dirty="0" err="1"/>
              <a:t>порушення</a:t>
            </a:r>
            <a:r>
              <a:rPr lang="ru-RU" sz="3600" b="1" dirty="0"/>
              <a:t> правил </a:t>
            </a:r>
            <a:r>
              <a:rPr lang="ru-RU" sz="3600" b="1" dirty="0" err="1"/>
              <a:t>пожежної</a:t>
            </a:r>
            <a:r>
              <a:rPr lang="ru-RU" sz="3600" b="1" dirty="0"/>
              <a:t> </a:t>
            </a:r>
            <a:r>
              <a:rPr lang="ru-RU" sz="3600" b="1" dirty="0" err="1"/>
              <a:t>безпеки</a:t>
            </a:r>
            <a:r>
              <a:rPr lang="ru-RU" sz="3600" b="1" dirty="0"/>
              <a:t> </a:t>
            </a:r>
            <a:r>
              <a:rPr lang="ru-RU" sz="3600" b="1" dirty="0" err="1"/>
              <a:t>під</a:t>
            </a:r>
            <a:r>
              <a:rPr lang="ru-RU" sz="3600" b="1" dirty="0"/>
              <a:t> час </a:t>
            </a:r>
            <a:r>
              <a:rPr lang="ru-RU" sz="3600" b="1" dirty="0" err="1"/>
              <a:t>обладнання</a:t>
            </a:r>
            <a:r>
              <a:rPr lang="ru-RU" sz="3600" b="1" dirty="0"/>
              <a:t> та </a:t>
            </a:r>
            <a:r>
              <a:rPr lang="ru-RU" sz="3600" b="1" dirty="0" err="1"/>
              <a:t>експлуатації</a:t>
            </a:r>
            <a:r>
              <a:rPr lang="ru-RU" sz="3600" b="1" dirty="0"/>
              <a:t> </a:t>
            </a:r>
            <a:r>
              <a:rPr lang="ru-RU" sz="3600" b="1" dirty="0" err="1"/>
              <a:t>електроустаткування'й</a:t>
            </a:r>
            <a:r>
              <a:rPr lang="ru-RU" sz="3600" b="1" dirty="0"/>
              <a:t> </a:t>
            </a:r>
            <a:r>
              <a:rPr lang="ru-RU" sz="3600" b="1" dirty="0" err="1"/>
              <a:t>побутових</a:t>
            </a:r>
            <a:r>
              <a:rPr lang="ru-RU" sz="3600" b="1" dirty="0"/>
              <a:t> </a:t>
            </a:r>
            <a:r>
              <a:rPr lang="ru-RU" sz="3600" b="1" dirty="0" err="1"/>
              <a:t>електроприладів</a:t>
            </a:r>
            <a:r>
              <a:rPr lang="ru-RU" sz="3600" b="1" dirty="0"/>
              <a:t>;</a:t>
            </a:r>
          </a:p>
          <a:p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600" b="1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142853"/>
            <a:ext cx="850112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/>
              <a:t>* </a:t>
            </a:r>
            <a:r>
              <a:rPr lang="ru-RU" sz="2800" b="1" dirty="0" err="1" smtClean="0"/>
              <a:t>порушення</a:t>
            </a:r>
            <a:r>
              <a:rPr lang="ru-RU" sz="2800" b="1" dirty="0" smtClean="0"/>
              <a:t> правил </a:t>
            </a:r>
            <a:r>
              <a:rPr lang="ru-RU" sz="2800" b="1" dirty="0" err="1" smtClean="0"/>
              <a:t>обладнання</a:t>
            </a:r>
            <a:r>
              <a:rPr lang="ru-RU" sz="2800" b="1" dirty="0" smtClean="0"/>
              <a:t> та </a:t>
            </a:r>
            <a:r>
              <a:rPr lang="ru-RU" sz="2800" b="1" dirty="0" err="1" smtClean="0"/>
              <a:t>експлуатації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грубного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опалення</a:t>
            </a:r>
            <a:r>
              <a:rPr lang="ru-RU" sz="2800" b="1" dirty="0" smtClean="0"/>
              <a:t>;</a:t>
            </a:r>
          </a:p>
          <a:p>
            <a:r>
              <a:rPr lang="ru-RU" sz="2800" b="1" dirty="0" smtClean="0"/>
              <a:t>* </a:t>
            </a:r>
            <a:r>
              <a:rPr lang="ru-RU" sz="2800" b="1" dirty="0" err="1" smtClean="0"/>
              <a:t>порушення</a:t>
            </a:r>
            <a:r>
              <a:rPr lang="ru-RU" sz="2800" b="1" dirty="0" smtClean="0"/>
              <a:t> правил </a:t>
            </a:r>
            <a:r>
              <a:rPr lang="ru-RU" sz="2800" b="1" dirty="0" err="1" smtClean="0"/>
              <a:t>експлуатації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газових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приладів</a:t>
            </a:r>
            <a:r>
              <a:rPr lang="ru-RU" sz="2800" b="1" dirty="0" smtClean="0"/>
              <a:t>;</a:t>
            </a:r>
          </a:p>
          <a:p>
            <a:r>
              <a:rPr lang="ru-RU" sz="2800" b="1" dirty="0" smtClean="0"/>
              <a:t>* </a:t>
            </a:r>
            <a:r>
              <a:rPr lang="ru-RU" sz="2800" b="1" dirty="0" err="1" smtClean="0"/>
              <a:t>розпалювання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багать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і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спалювання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сміття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поблизу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будівель</a:t>
            </a:r>
            <a:r>
              <a:rPr lang="ru-RU" sz="2800" b="1" dirty="0" smtClean="0"/>
              <a:t>;</a:t>
            </a:r>
          </a:p>
          <a:p>
            <a:r>
              <a:rPr lang="ru-RU" sz="2800" b="1" dirty="0" smtClean="0"/>
              <a:t>* </a:t>
            </a:r>
            <a:r>
              <a:rPr lang="ru-RU" sz="2800" b="1" dirty="0" err="1" smtClean="0"/>
              <a:t>застосування</a:t>
            </a:r>
            <a:r>
              <a:rPr lang="ru-RU" sz="2800" b="1" dirty="0" smtClean="0"/>
              <a:t> для </a:t>
            </a:r>
            <a:r>
              <a:rPr lang="ru-RU" sz="2800" b="1" dirty="0" err="1" smtClean="0"/>
              <a:t>розпалення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багаття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легкозаймистих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рідин</a:t>
            </a:r>
            <a:endParaRPr lang="ru-RU" sz="2800" b="1" dirty="0" smtClean="0"/>
          </a:p>
          <a:p>
            <a:r>
              <a:rPr lang="ru-RU" sz="2800" b="1" dirty="0" smtClean="0"/>
              <a:t>(бензину, </a:t>
            </a:r>
            <a:r>
              <a:rPr lang="ru-RU" sz="2800" b="1" dirty="0" err="1" smtClean="0"/>
              <a:t>гасу</a:t>
            </a:r>
            <a:r>
              <a:rPr lang="ru-RU" sz="2800" b="1" dirty="0" smtClean="0"/>
              <a:t>, ацетону та </a:t>
            </a:r>
            <a:r>
              <a:rPr lang="ru-RU" sz="2800" b="1" dirty="0" err="1" smtClean="0"/>
              <a:t>ін</a:t>
            </a:r>
            <a:r>
              <a:rPr lang="ru-RU" sz="2800" b="1" dirty="0" smtClean="0"/>
              <a:t>.).</a:t>
            </a:r>
            <a:endParaRPr lang="ru-RU" sz="2800" b="1" dirty="0"/>
          </a:p>
        </p:txBody>
      </p:sp>
      <p:pic>
        <p:nvPicPr>
          <p:cNvPr id="3" name="Рисунок 2" descr="pozhezha_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844" y="4071942"/>
            <a:ext cx="9001156" cy="261936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85720" y="142852"/>
            <a:ext cx="8715436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600" b="1" dirty="0">
              <a:latin typeface="Arial Black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14348" y="3500438"/>
            <a:ext cx="8246168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Якщо</a:t>
            </a:r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5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пожежа</a:t>
            </a:r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, все таки,</a:t>
            </a:r>
            <a:b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сталась , </a:t>
            </a:r>
            <a:r>
              <a:rPr lang="ru-RU" sz="5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телефонуй</a:t>
            </a:r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</a:p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за номером 101!</a:t>
            </a:r>
            <a:endParaRPr lang="ru-RU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60482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85720" y="142852"/>
            <a:ext cx="8715436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600" b="1" dirty="0">
              <a:latin typeface="Arial Black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57158" y="357166"/>
            <a:ext cx="8786842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4400" b="1" dirty="0" smtClean="0"/>
              <a:t>У випадку виникнення пожежі проводиться евакуація – організований вихід усіх людей з небезпечного місця на вулицю.</a:t>
            </a:r>
          </a:p>
          <a:p>
            <a:pPr algn="ctr"/>
            <a:r>
              <a:rPr lang="uk-UA" sz="4400" b="1" dirty="0" smtClean="0"/>
              <a:t>Із приміщення, де сталася пожежа, слід виходити швидко, але без зайвої метушні і паніки.</a:t>
            </a:r>
            <a:endParaRPr lang="uk-UA" sz="4400" b="1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23</TotalTime>
  <Words>182</Words>
  <Application>Microsoft Office PowerPoint</Application>
  <PresentationFormat>Экран (4:3)</PresentationFormat>
  <Paragraphs>31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Справедливость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3</cp:revision>
  <dcterms:created xsi:type="dcterms:W3CDTF">2014-09-23T14:14:20Z</dcterms:created>
  <dcterms:modified xsi:type="dcterms:W3CDTF">2014-10-01T03:41:56Z</dcterms:modified>
</cp:coreProperties>
</file>