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7B99-D5D6-4640-92F3-8222A85FB018}" type="datetimeFigureOut">
              <a:rPr lang="ru-RU" smtClean="0"/>
              <a:t>18.03.2013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6918-7E4C-4961-AD9C-C790503A862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xn--b1aqgpq0c.com/uploads/posts/1314875227_peshera_mramornay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4500562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Marble Cave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Location</a:t>
            </a:r>
            <a:endParaRPr lang="uk-UA" dirty="0"/>
          </a:p>
        </p:txBody>
      </p:sp>
      <p:pic>
        <p:nvPicPr>
          <p:cNvPr id="14338" name="Picture 2" descr="http://traveller.com.ua/images/maps/top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36"/>
            <a:ext cx="4643438" cy="6837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1714488"/>
            <a:ext cx="307183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popular tourist attraction is located in Simferopol region of Crimea in Ukraine, near the village Zarechnoye.</a:t>
            </a:r>
            <a:r>
              <a:rPr lang="en-US" dirty="0" smtClean="0"/>
              <a:t> The Cave is on the lower plateau of massif </a:t>
            </a:r>
            <a:r>
              <a:rPr lang="en-US" dirty="0" err="1" smtClean="0"/>
              <a:t>Chater</a:t>
            </a:r>
            <a:r>
              <a:rPr lang="en-US" dirty="0" smtClean="0"/>
              <a:t>-Dag in Crimean Mountains. </a:t>
            </a:r>
            <a:endParaRPr lang="uk-UA" dirty="0"/>
          </a:p>
        </p:txBody>
      </p:sp>
      <p:pic>
        <p:nvPicPr>
          <p:cNvPr id="14340" name="Picture 4" descr="http://webzametki.com/wp-content/uploads/2009/05/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610" y="4143380"/>
            <a:ext cx="4462389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Пейзаж у Мармуровій печері Крим Украї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information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Marble Cave was explored in 1987 by local scientists. The entrance to the cave is located on 920 m above the sea level. It consist of three parts: the Main Gallery, The Bottom Gallery and The Tiger passageway.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143380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galleries </a:t>
            </a:r>
            <a:r>
              <a:rPr lang="en-US" dirty="0" smtClean="0">
                <a:solidFill>
                  <a:schemeClr val="bg1"/>
                </a:solidFill>
              </a:rPr>
              <a:t>of enormous sizes are </a:t>
            </a:r>
            <a:r>
              <a:rPr lang="en-US" dirty="0" smtClean="0">
                <a:solidFill>
                  <a:schemeClr val="bg1"/>
                </a:solidFill>
              </a:rPr>
              <a:t>divided into separate rooms. The length of explored passages is 2050 m and depth is 60 m.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crimeamap.ru/mramornaya_peshera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3"/>
            <a:ext cx="5786446" cy="382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0"/>
            <a:ext cx="3357554" cy="64291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Excursions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://www.kuluarbc.com.ua/images/stories/dostoprimechatelnosti1/mramor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8041"/>
            <a:ext cx="9144000" cy="30399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642919"/>
            <a:ext cx="3143272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Duration of excursion in the Cave is 1 hour. Length of tourist routes is more than 1 km. Temperatures in the area kept at +9 ° C. The part of the Marble Cave is a cave </a:t>
            </a:r>
            <a:r>
              <a:rPr lang="en-US" dirty="0" err="1" smtClean="0"/>
              <a:t>Emine</a:t>
            </a:r>
            <a:r>
              <a:rPr lang="en-US" dirty="0" smtClean="0"/>
              <a:t>-Bair-</a:t>
            </a:r>
            <a:r>
              <a:rPr lang="en-US" dirty="0" err="1" smtClean="0"/>
              <a:t>Khosar</a:t>
            </a:r>
            <a:r>
              <a:rPr lang="en-US" dirty="0" smtClean="0"/>
              <a:t>, which also attracts a huge number of visitors to the variety of stone formations, interior and beauty in the caves.</a:t>
            </a:r>
            <a:endParaRPr lang="uk-U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42852"/>
            <a:ext cx="3071834" cy="64294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Popularity</a:t>
            </a:r>
            <a:endParaRPr lang="uk-UA" dirty="0"/>
          </a:p>
        </p:txBody>
      </p:sp>
      <p:pic>
        <p:nvPicPr>
          <p:cNvPr id="17410" name="Picture 2" descr="http://mrija.ru/www.otdyh.crimea.ua/images/dostoprimechatelnosti/mramornaya-pesher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88"/>
            <a:ext cx="4572000" cy="687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restmap.com.ua/upload_picture/image/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2" y="3500438"/>
            <a:ext cx="4476748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785794"/>
            <a:ext cx="4500562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unique of the Marble Cave brought her international fame. According to the famous cave explorers, it belongs to the top 5 most beautiful caves in the world. This one of the most visited caves in Europe in 1992 was admitted to the International Association of caves (in Italy). Marble Cave was </a:t>
            </a:r>
            <a:r>
              <a:rPr lang="en-US" dirty="0" err="1" smtClean="0"/>
              <a:t>announsed</a:t>
            </a:r>
            <a:r>
              <a:rPr lang="en-US" dirty="0" smtClean="0"/>
              <a:t> as one of the 7 natural wonders of Ukraine in </a:t>
            </a:r>
            <a:r>
              <a:rPr lang="en-US" dirty="0" smtClean="0"/>
              <a:t>August 26, 2008.</a:t>
            </a:r>
            <a:endParaRPr lang="uk-U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http://os1.i.ua/3/1/6737774_e12ec9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0"/>
            <a:ext cx="4998937" cy="375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http://snp.crimea.ua/sites/default/files/images/showplace/mramornaya_peshchera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3143248"/>
            <a:ext cx="4953003" cy="371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http://primorskiy.2crim.com/picts/excurs/cavere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97713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uateka.com/uploads/photo/2011/07/22/f82924ee4770e013b5591c61986b8105d3a8ae0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01749"/>
            <a:ext cx="4214810" cy="315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2" name="Picture 10" descr="http://romantic-online.com/uploads/users_images/1/127/4897f05d213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5255" y="0"/>
            <a:ext cx="2818745" cy="374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245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Marble Cave</vt:lpstr>
      <vt:lpstr>Location</vt:lpstr>
      <vt:lpstr>General information</vt:lpstr>
      <vt:lpstr>Excursions</vt:lpstr>
      <vt:lpstr>Popularity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2013-03-18T14:47:44Z</dcterms:created>
  <dcterms:modified xsi:type="dcterms:W3CDTF">2013-03-18T19:06:44Z</dcterms:modified>
</cp:coreProperties>
</file>