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71" r:id="rId6"/>
    <p:sldId id="270" r:id="rId7"/>
    <p:sldId id="283" r:id="rId8"/>
    <p:sldId id="274" r:id="rId9"/>
    <p:sldId id="278" r:id="rId10"/>
    <p:sldId id="284" r:id="rId11"/>
    <p:sldId id="285" r:id="rId12"/>
    <p:sldId id="289" r:id="rId13"/>
    <p:sldId id="277" r:id="rId14"/>
    <p:sldId id="288" r:id="rId15"/>
    <p:sldId id="280" r:id="rId16"/>
    <p:sldId id="279" r:id="rId17"/>
    <p:sldId id="281" r:id="rId18"/>
    <p:sldId id="282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5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8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6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8975-81A6-43AF-97AE-7439045A8768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2033-E2AB-4A47-8E68-C73A3CFC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" y="773415"/>
            <a:ext cx="9432906" cy="6084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101" y="18864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Gungsuh" pitchFamily="18" charset="-127"/>
                <a:ea typeface="Gungsuh" pitchFamily="18" charset="-127"/>
              </a:rPr>
              <a:t>Веймарська</a:t>
            </a: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3200" dirty="0" err="1" smtClean="0">
                <a:latin typeface="Gungsuh" pitchFamily="18" charset="-127"/>
                <a:ea typeface="Gungsuh" pitchFamily="18" charset="-127"/>
              </a:rPr>
              <a:t>республ</a:t>
            </a:r>
            <a:r>
              <a:rPr lang="uk-UA" sz="3200" dirty="0" err="1" smtClean="0">
                <a:latin typeface="Gungsuh" pitchFamily="18" charset="-127"/>
                <a:ea typeface="Gungsuh" pitchFamily="18" charset="-127"/>
              </a:rPr>
              <a:t>іка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849893" cy="1709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7903"/>
            <a:ext cx="1761525" cy="2288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3" y="0"/>
            <a:ext cx="10081120" cy="6880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02141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6566"/>
            <a:ext cx="4644008" cy="69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1" y="172318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Gungsuh" pitchFamily="18" charset="-127"/>
                <a:ea typeface="Gungsuh" pitchFamily="18" charset="-127"/>
              </a:rPr>
              <a:t>Сучасна Німеччина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4664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Мова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: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Німецька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Столиця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: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Берлін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Форма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правління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: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Федеративна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парламентська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республіка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Територія:</a:t>
            </a:r>
            <a:r>
              <a:rPr lang="ru-RU" sz="2000" dirty="0">
                <a:latin typeface="Gungsuh" pitchFamily="18" charset="-127"/>
                <a:ea typeface="Gungsuh" pitchFamily="18" charset="-127"/>
              </a:rPr>
              <a:t> 357 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тис </a:t>
            </a:r>
            <a:r>
              <a:rPr lang="ru-RU" sz="2000" dirty="0">
                <a:latin typeface="Gungsuh" pitchFamily="18" charset="-127"/>
                <a:ea typeface="Gungsuh" pitchFamily="18" charset="-127"/>
              </a:rPr>
              <a:t>км²</a:t>
            </a:r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Населення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: 81,1 млн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чол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42" y="1119527"/>
            <a:ext cx="3521968" cy="2113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5" y="3645024"/>
            <a:ext cx="2291162" cy="2977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0"/>
            <a:ext cx="7665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40" y="-4058"/>
            <a:ext cx="3412064" cy="4396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04" y="5121009"/>
            <a:ext cx="32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Йоганн Вольфганг Гете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397" y="5121008"/>
            <a:ext cx="32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Фрідріх</a:t>
            </a:r>
          </a:p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Шиллер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770" y="5121009"/>
            <a:ext cx="32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Генріх</a:t>
            </a:r>
          </a:p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Гейне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98" y="-1"/>
            <a:ext cx="3607787" cy="4396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10746"/>
            <a:ext cx="3711673" cy="44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53" y="0"/>
            <a:ext cx="998790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47353" y="2921167"/>
            <a:ext cx="998790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Націонал-соціалізм</a:t>
            </a:r>
            <a:endParaRPr lang="ru-RU" sz="54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1630"/>
            <a:ext cx="3515065" cy="4376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21" y="-11630"/>
            <a:ext cx="3001151" cy="4371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63" y="0"/>
            <a:ext cx="3657480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3406" y="5121007"/>
            <a:ext cx="32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Артур</a:t>
            </a:r>
          </a:p>
          <a:p>
            <a:pPr algn="ctr"/>
            <a:r>
              <a:rPr lang="uk-UA" sz="2400" dirty="0" err="1" smtClean="0">
                <a:latin typeface="Gungsuh" pitchFamily="18" charset="-127"/>
                <a:ea typeface="Gungsuh" pitchFamily="18" charset="-127"/>
              </a:rPr>
              <a:t>Шопенгауер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003" y="5121006"/>
            <a:ext cx="32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Карл</a:t>
            </a:r>
            <a:endParaRPr lang="uk-UA" sz="2400" dirty="0"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Маркс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2" y="5121005"/>
            <a:ext cx="32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Фрідріх</a:t>
            </a:r>
          </a:p>
          <a:p>
            <a:pPr algn="ctr"/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Ніцше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916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96952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Gungsuh" pitchFamily="18" charset="-127"/>
                <a:ea typeface="Gungsuh" pitchFamily="18" charset="-127"/>
              </a:rPr>
              <a:t>Дякуємо за перегляд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6636543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dirty="0" smtClean="0"/>
              <a:t>Презентацію підготував: </a:t>
            </a:r>
            <a:r>
              <a:rPr lang="uk-UA" sz="800" dirty="0" err="1" smtClean="0"/>
              <a:t>Сурняєв</a:t>
            </a:r>
            <a:r>
              <a:rPr lang="uk-UA" sz="800" dirty="0" smtClean="0"/>
              <a:t> Матвій, 11 А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94320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673" y="-79995"/>
            <a:ext cx="11449272" cy="7128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1526" y="1700808"/>
            <a:ext cx="144016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ungsuh" pitchFamily="18" charset="-127"/>
                <a:ea typeface="Gungsuh" pitchFamily="18" charset="-127"/>
              </a:rPr>
              <a:t>DAP</a:t>
            </a:r>
            <a:endParaRPr lang="ru-RU" sz="44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06" y="3814420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29170" y="332655"/>
            <a:ext cx="108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ungsuh" pitchFamily="18" charset="-127"/>
                <a:ea typeface="Gungsuh" pitchFamily="18" charset="-127"/>
              </a:rPr>
              <a:t>Становлення партії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6" name="Прямая соединительная линия 45"/>
          <p:cNvCxnSpPr>
            <a:stCxn id="3" idx="2"/>
            <a:endCxn id="6" idx="0"/>
          </p:cNvCxnSpPr>
          <p:nvPr/>
        </p:nvCxnSpPr>
        <p:spPr>
          <a:xfrm>
            <a:off x="7371606" y="2470249"/>
            <a:ext cx="0" cy="1344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91858" y="291150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1920 р. 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1" name="Прямая соединительная линия 50"/>
          <p:cNvCxnSpPr>
            <a:stCxn id="3" idx="1"/>
          </p:cNvCxnSpPr>
          <p:nvPr/>
        </p:nvCxnSpPr>
        <p:spPr>
          <a:xfrm flipH="1">
            <a:off x="1051298" y="2085529"/>
            <a:ext cx="56002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22024" y="4352090"/>
            <a:ext cx="316835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Політичний робочий</a:t>
            </a:r>
          </a:p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союз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2024" y="5650329"/>
            <a:ext cx="31683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Комітет Незалежних</a:t>
            </a:r>
          </a:p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робітників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8" name="Прямая соединительная линия 57"/>
          <p:cNvCxnSpPr>
            <a:stCxn id="55" idx="1"/>
          </p:cNvCxnSpPr>
          <p:nvPr/>
        </p:nvCxnSpPr>
        <p:spPr>
          <a:xfrm flipH="1">
            <a:off x="1033992" y="4706033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6" idx="1"/>
          </p:cNvCxnSpPr>
          <p:nvPr/>
        </p:nvCxnSpPr>
        <p:spPr>
          <a:xfrm flipH="1">
            <a:off x="1033992" y="6004272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033992" y="3973330"/>
            <a:ext cx="17306" cy="2030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051298" y="2085528"/>
            <a:ext cx="0" cy="18878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184622" y="5085184"/>
            <a:ext cx="140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1919 р.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27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9" y="0"/>
            <a:ext cx="11344714" cy="6877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3839"/>
            <a:ext cx="1905000" cy="114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47" y="1436246"/>
            <a:ext cx="1722950" cy="1731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" y="1686625"/>
            <a:ext cx="1883905" cy="116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47" y="1436246"/>
            <a:ext cx="1695400" cy="16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8665" y="3300436"/>
            <a:ext cx="233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Штурмові загони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8066" y="3300436"/>
            <a:ext cx="146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НСДАП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46" y="3167811"/>
            <a:ext cx="16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Баварія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148" y="319858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Рейхсвер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55725" y="996180"/>
            <a:ext cx="0" cy="27043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4326126"/>
            <a:ext cx="3365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Адольф Гітлер</a:t>
            </a: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Еріх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Людендорф</a:t>
            </a:r>
            <a:endParaRPr lang="uk-UA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Ернст Рем</a:t>
            </a: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Рудольф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Гесс</a:t>
            </a: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310" y="4326126"/>
            <a:ext cx="3365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Густав фон Кар</a:t>
            </a:r>
          </a:p>
          <a:p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Ойген</a:t>
            </a: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 фон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Книллинг</a:t>
            </a:r>
            <a:endParaRPr lang="uk-UA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Отто фон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Лоссов</a:t>
            </a:r>
            <a:endParaRPr lang="uk-UA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Ханс</a:t>
            </a: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 фон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Зайссер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8541" y="116632"/>
            <a:ext cx="537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Gungsuh" pitchFamily="18" charset="-127"/>
                <a:ea typeface="Gungsuh" pitchFamily="18" charset="-127"/>
              </a:rPr>
              <a:t>Пивний путч 1923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4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3" y="6248"/>
            <a:ext cx="94759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4773" y="116632"/>
            <a:ext cx="947592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Під час путчу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0253"/>
            <a:ext cx="9361040" cy="693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520" y="116632"/>
            <a:ext cx="936104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Призначення</a:t>
            </a:r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Гітлера</a:t>
            </a:r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рейхсканцлером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0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" y="0"/>
            <a:ext cx="10476372" cy="68821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Кришталева</a:t>
            </a:r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ніч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" y="-2979712"/>
            <a:ext cx="11808300" cy="119693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Gungsuh" pitchFamily="18" charset="-127"/>
                <a:ea typeface="Gungsuh" pitchFamily="18" charset="-127"/>
              </a:rPr>
              <a:t>Передані</a:t>
            </a: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3200" dirty="0" err="1" smtClean="0">
                <a:latin typeface="Gungsuh" pitchFamily="18" charset="-127"/>
                <a:ea typeface="Gungsuh" pitchFamily="18" charset="-127"/>
              </a:rPr>
              <a:t>Німеччині</a:t>
            </a: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3200" dirty="0" err="1" smtClean="0">
                <a:latin typeface="Gungsuh" pitchFamily="18" charset="-127"/>
                <a:ea typeface="Gungsuh" pitchFamily="18" charset="-127"/>
              </a:rPr>
              <a:t>території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Саар (1935)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Рурська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область (1936)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Рейнська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область (1936)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Аншлюс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Австрії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(1938)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Gungsuh" pitchFamily="18" charset="-127"/>
                <a:ea typeface="Gungsuh" pitchFamily="18" charset="-127"/>
              </a:rPr>
              <a:t>С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удецька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обл. (1938)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6" y="0"/>
            <a:ext cx="9170316" cy="7323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316" y="6021288"/>
            <a:ext cx="917031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Підписання капітуляції Німеччини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134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61</cp:revision>
  <dcterms:created xsi:type="dcterms:W3CDTF">2013-11-06T17:58:56Z</dcterms:created>
  <dcterms:modified xsi:type="dcterms:W3CDTF">2013-11-14T21:39:25Z</dcterms:modified>
</cp:coreProperties>
</file>