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9EF10D3-08B8-48C6-AE69-402F0087E0A5}" type="datetimeFigureOut">
              <a:rPr lang="ru-RU" smtClean="0"/>
              <a:t>10.02.2014</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2F57487-7F62-4BF1-8518-540ECD98A4FA}"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9EF10D3-08B8-48C6-AE69-402F0087E0A5}" type="datetimeFigureOut">
              <a:rPr lang="ru-RU" smtClean="0"/>
              <a:t>10.02.2014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F57487-7F62-4BF1-8518-540ECD98A4F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9EF10D3-08B8-48C6-AE69-402F0087E0A5}" type="datetimeFigureOut">
              <a:rPr lang="ru-RU" smtClean="0"/>
              <a:t>10.02.2014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F57487-7F62-4BF1-8518-540ECD98A4F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9EF10D3-08B8-48C6-AE69-402F0087E0A5}" type="datetimeFigureOut">
              <a:rPr lang="ru-RU" smtClean="0"/>
              <a:t>10.02.2014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F57487-7F62-4BF1-8518-540ECD98A4F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9EF10D3-08B8-48C6-AE69-402F0087E0A5}" type="datetimeFigureOut">
              <a:rPr lang="ru-RU" smtClean="0"/>
              <a:t>10.02.2014</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2F57487-7F62-4BF1-8518-540ECD98A4FA}"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EF10D3-08B8-48C6-AE69-402F0087E0A5}" type="datetimeFigureOut">
              <a:rPr lang="ru-RU" smtClean="0"/>
              <a:t>10.02.2014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2F57487-7F62-4BF1-8518-540ECD98A4F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9EF10D3-08B8-48C6-AE69-402F0087E0A5}" type="datetimeFigureOut">
              <a:rPr lang="ru-RU" smtClean="0"/>
              <a:t>10.02.2014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2F57487-7F62-4BF1-8518-540ECD98A4F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9EF10D3-08B8-48C6-AE69-402F0087E0A5}" type="datetimeFigureOut">
              <a:rPr lang="ru-RU" smtClean="0"/>
              <a:t>10.02.2014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2F57487-7F62-4BF1-8518-540ECD98A4F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9EF10D3-08B8-48C6-AE69-402F0087E0A5}" type="datetimeFigureOut">
              <a:rPr lang="ru-RU" smtClean="0"/>
              <a:t>10.02.2014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2F57487-7F62-4BF1-8518-540ECD98A4F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9EF10D3-08B8-48C6-AE69-402F0087E0A5}" type="datetimeFigureOut">
              <a:rPr lang="ru-RU" smtClean="0"/>
              <a:t>10.02.2014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2F57487-7F62-4BF1-8518-540ECD98A4FA}"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79EF10D3-08B8-48C6-AE69-402F0087E0A5}" type="datetimeFigureOut">
              <a:rPr lang="ru-RU" smtClean="0"/>
              <a:t>10.02.2014</a:t>
            </a:fld>
            <a:endParaRPr lang="ru-RU"/>
          </a:p>
        </p:txBody>
      </p:sp>
      <p:sp>
        <p:nvSpPr>
          <p:cNvPr id="7" name="Slide Number Placeholder 6"/>
          <p:cNvSpPr>
            <a:spLocks noGrp="1"/>
          </p:cNvSpPr>
          <p:nvPr>
            <p:ph type="sldNum" sz="quarter" idx="12"/>
          </p:nvPr>
        </p:nvSpPr>
        <p:spPr/>
        <p:txBody>
          <a:bodyPr/>
          <a:lstStyle/>
          <a:p>
            <a:fld id="{F2F57487-7F62-4BF1-8518-540ECD98A4FA}"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79EF10D3-08B8-48C6-AE69-402F0087E0A5}" type="datetimeFigureOut">
              <a:rPr lang="ru-RU" smtClean="0"/>
              <a:t>10.02.2014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2F57487-7F62-4BF1-8518-540ECD98A4FA}"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en-US" dirty="0" smtClean="0"/>
              <a:t>Olga </a:t>
            </a:r>
            <a:r>
              <a:rPr lang="en-US" dirty="0" err="1" smtClean="0"/>
              <a:t>gavrulyuik</a:t>
            </a:r>
            <a:r>
              <a:rPr lang="en-US" dirty="0"/>
              <a:t>,</a:t>
            </a:r>
            <a:r>
              <a:rPr lang="en-US" dirty="0" smtClean="0"/>
              <a:t> 10-b</a:t>
            </a:r>
            <a:endParaRPr lang="ru-RU" dirty="0"/>
          </a:p>
        </p:txBody>
      </p:sp>
      <p:sp>
        <p:nvSpPr>
          <p:cNvPr id="2" name="Заголовок 1"/>
          <p:cNvSpPr>
            <a:spLocks noGrp="1"/>
          </p:cNvSpPr>
          <p:nvPr>
            <p:ph type="ctrTitle"/>
          </p:nvPr>
        </p:nvSpPr>
        <p:spPr/>
        <p:txBody>
          <a:bodyPr/>
          <a:lstStyle/>
          <a:p>
            <a:r>
              <a:rPr lang="en-US" dirty="0" smtClean="0"/>
              <a:t>Bremen</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4123078" cy="284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16632"/>
            <a:ext cx="2592310" cy="306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08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Danke</a:t>
            </a:r>
            <a:endParaRPr lang="ru-RU"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04" y="1340768"/>
            <a:ext cx="4248472" cy="318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933055"/>
            <a:ext cx="6395864" cy="280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340768"/>
            <a:ext cx="4269015" cy="267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278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Aktivitäten</a:t>
            </a:r>
            <a:endParaRPr lang="ru-RU" dirty="0"/>
          </a:p>
        </p:txBody>
      </p:sp>
      <p:sp>
        <p:nvSpPr>
          <p:cNvPr id="3" name="Объект 2"/>
          <p:cNvSpPr>
            <a:spLocks noGrp="1"/>
          </p:cNvSpPr>
          <p:nvPr>
            <p:ph idx="1"/>
          </p:nvPr>
        </p:nvSpPr>
        <p:spPr/>
        <p:txBody>
          <a:bodyPr/>
          <a:lstStyle/>
          <a:p>
            <a:r>
              <a:rPr lang="fr-FR" dirty="0"/>
              <a:t>Universum/Science Center</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221" y="2323496"/>
            <a:ext cx="6402779" cy="427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280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smtClean="0"/>
              <a:t>Bremen </a:t>
            </a:r>
            <a:r>
              <a:rPr lang="fr-FR" dirty="0"/>
              <a:t>Freimarkt</a:t>
            </a:r>
            <a:endParaRPr lang="ru-RU" dirty="0"/>
          </a:p>
        </p:txBody>
      </p:sp>
      <p:sp>
        <p:nvSpPr>
          <p:cNvPr id="3" name="Объект 2"/>
          <p:cNvSpPr>
            <a:spLocks noGrp="1"/>
          </p:cNvSpPr>
          <p:nvPr>
            <p:ph idx="1"/>
          </p:nvPr>
        </p:nvSpPr>
        <p:spPr>
          <a:xfrm>
            <a:off x="179512" y="1752600"/>
            <a:ext cx="8856984" cy="4373563"/>
          </a:xfrm>
        </p:spPr>
        <p:txBody>
          <a:bodyPr/>
          <a:lstStyle/>
          <a:p>
            <a:r>
              <a:rPr lang="de-DE" dirty="0" smtClean="0"/>
              <a:t>Eines </a:t>
            </a:r>
            <a:r>
              <a:rPr lang="de-DE" dirty="0"/>
              <a:t>der größten Volksfeste Deutschlands, dass jährlich Mitte Oktober auf der Bürgerweide stattfindet.</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528900"/>
            <a:ext cx="5517637" cy="4138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600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smtClean="0"/>
              <a:t>Osterwiese</a:t>
            </a:r>
            <a:endParaRPr lang="ru-RU" dirty="0"/>
          </a:p>
        </p:txBody>
      </p:sp>
      <p:sp>
        <p:nvSpPr>
          <p:cNvPr id="3" name="Объект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56792"/>
            <a:ext cx="7418598" cy="4945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5581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Olbers Planetarium</a:t>
            </a:r>
            <a:endParaRPr lang="ru-RU" dirty="0"/>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5409728" cy="360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153400"/>
            <a:ext cx="5189208" cy="268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146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Torfkahnfahrt</a:t>
            </a:r>
            <a:endParaRPr lang="ru-RU" dirty="0"/>
          </a:p>
        </p:txBody>
      </p:sp>
      <p:sp>
        <p:nvSpPr>
          <p:cNvPr id="3" name="Объект 2"/>
          <p:cNvSpPr>
            <a:spLocks noGrp="1"/>
          </p:cNvSpPr>
          <p:nvPr>
            <p:ph idx="1"/>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6310673" cy="366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333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fr-FR" dirty="0" smtClean="0"/>
              <a:t>Einkaufen</a:t>
            </a:r>
            <a:endParaRPr lang="ru-RU" dirty="0"/>
          </a:p>
        </p:txBody>
      </p:sp>
      <p:sp>
        <p:nvSpPr>
          <p:cNvPr id="3" name="Объект 2"/>
          <p:cNvSpPr>
            <a:spLocks noGrp="1"/>
          </p:cNvSpPr>
          <p:nvPr>
            <p:ph idx="1"/>
          </p:nvPr>
        </p:nvSpPr>
        <p:spPr>
          <a:xfrm>
            <a:off x="457200" y="1752600"/>
            <a:ext cx="8229600" cy="4628728"/>
          </a:xfrm>
        </p:spPr>
        <p:txBody>
          <a:bodyPr>
            <a:normAutofit lnSpcReduction="10000"/>
          </a:bodyPr>
          <a:lstStyle/>
          <a:p>
            <a:pPr marL="114300" indent="0">
              <a:buNone/>
            </a:pPr>
            <a:r>
              <a:rPr lang="de-DE" sz="1800" dirty="0" smtClean="0"/>
              <a:t>Einkaufen </a:t>
            </a:r>
            <a:r>
              <a:rPr lang="de-DE" sz="1800" dirty="0"/>
              <a:t>kannst Du in der </a:t>
            </a:r>
            <a:r>
              <a:rPr lang="de-DE" sz="1800" dirty="0" smtClean="0"/>
              <a:t>Obernstraße und </a:t>
            </a:r>
            <a:r>
              <a:rPr lang="de-DE" sz="1800" dirty="0"/>
              <a:t>Sögestraße, der Haupteinkaufsstraße in Bremen, hier finden sich regionale und international vertretende Geschäfte wie Karstadt, C&amp;A. Daneben bieten sich der Weser-Park im Bremer Osten, die </a:t>
            </a:r>
            <a:r>
              <a:rPr lang="de-DE" sz="1800" dirty="0" err="1"/>
              <a:t>Waterfront</a:t>
            </a:r>
            <a:r>
              <a:rPr lang="de-DE" sz="1800" dirty="0"/>
              <a:t> am Hafen, und viele weitere </a:t>
            </a:r>
            <a:endParaRPr lang="de-DE" sz="1800" dirty="0" smtClean="0"/>
          </a:p>
          <a:p>
            <a:pPr marL="114300" indent="0">
              <a:buNone/>
            </a:pPr>
            <a:r>
              <a:rPr lang="de-DE" sz="1800" dirty="0" smtClean="0"/>
              <a:t>Zentren(Walle-Center,</a:t>
            </a:r>
          </a:p>
          <a:p>
            <a:pPr marL="114300" indent="0">
              <a:buNone/>
            </a:pPr>
            <a:r>
              <a:rPr lang="de-DE" sz="1800" dirty="0" smtClean="0"/>
              <a:t> </a:t>
            </a:r>
            <a:r>
              <a:rPr lang="de-DE" sz="1800" dirty="0"/>
              <a:t>Hansa-</a:t>
            </a:r>
            <a:r>
              <a:rPr lang="de-DE" sz="1800" dirty="0" err="1"/>
              <a:t>Carrée</a:t>
            </a:r>
            <a:r>
              <a:rPr lang="de-DE" sz="1800" dirty="0"/>
              <a:t>, </a:t>
            </a:r>
            <a:endParaRPr lang="de-DE" sz="1800" dirty="0" smtClean="0"/>
          </a:p>
          <a:p>
            <a:pPr marL="114300" indent="0">
              <a:buNone/>
            </a:pPr>
            <a:r>
              <a:rPr lang="de-DE" sz="1800" dirty="0" smtClean="0"/>
              <a:t>Werder-</a:t>
            </a:r>
            <a:r>
              <a:rPr lang="de-DE" sz="1800" dirty="0" err="1" smtClean="0"/>
              <a:t>Carrée</a:t>
            </a:r>
            <a:r>
              <a:rPr lang="de-DE" sz="1800" dirty="0"/>
              <a:t>, </a:t>
            </a:r>
            <a:endParaRPr lang="de-DE" sz="1800" dirty="0" smtClean="0"/>
          </a:p>
          <a:p>
            <a:pPr marL="114300" indent="0">
              <a:buNone/>
            </a:pPr>
            <a:r>
              <a:rPr lang="de-DE" sz="1800" dirty="0" smtClean="0"/>
              <a:t>Roland-Center</a:t>
            </a:r>
            <a:r>
              <a:rPr lang="de-DE" sz="1800" dirty="0"/>
              <a:t>) und </a:t>
            </a:r>
            <a:r>
              <a:rPr lang="de-DE" sz="1800" dirty="0" smtClean="0"/>
              <a:t>in</a:t>
            </a:r>
          </a:p>
          <a:p>
            <a:pPr marL="114300" indent="0">
              <a:buNone/>
            </a:pPr>
            <a:r>
              <a:rPr lang="de-DE" sz="1800" dirty="0" smtClean="0"/>
              <a:t> </a:t>
            </a:r>
            <a:r>
              <a:rPr lang="de-DE" sz="1800" dirty="0"/>
              <a:t>Vegesack eine </a:t>
            </a:r>
            <a:endParaRPr lang="de-DE" sz="1800" dirty="0" smtClean="0"/>
          </a:p>
          <a:p>
            <a:pPr marL="114300" indent="0">
              <a:buNone/>
            </a:pPr>
            <a:r>
              <a:rPr lang="de-DE" sz="1800" dirty="0" smtClean="0"/>
              <a:t>Shoppingmall </a:t>
            </a:r>
            <a:r>
              <a:rPr lang="de-DE" sz="1800" dirty="0"/>
              <a:t>mit </a:t>
            </a:r>
            <a:endParaRPr lang="de-DE" sz="1800" dirty="0" smtClean="0"/>
          </a:p>
          <a:p>
            <a:pPr marL="114300" indent="0">
              <a:buNone/>
            </a:pPr>
            <a:r>
              <a:rPr lang="de-DE" sz="1800" dirty="0" smtClean="0"/>
              <a:t>Hafenflair </a:t>
            </a:r>
            <a:r>
              <a:rPr lang="de-DE" sz="1800" dirty="0"/>
              <a:t>und an, </a:t>
            </a:r>
            <a:endParaRPr lang="de-DE" sz="1800" dirty="0" smtClean="0"/>
          </a:p>
          <a:p>
            <a:pPr marL="114300" indent="0">
              <a:buNone/>
            </a:pPr>
            <a:r>
              <a:rPr lang="de-DE" sz="1800" dirty="0" smtClean="0"/>
              <a:t>gerade </a:t>
            </a:r>
            <a:r>
              <a:rPr lang="de-DE" sz="1800" dirty="0"/>
              <a:t>für Touristen </a:t>
            </a:r>
            <a:endParaRPr lang="de-DE" sz="1800" dirty="0" smtClean="0"/>
          </a:p>
          <a:p>
            <a:pPr marL="114300" indent="0">
              <a:buNone/>
            </a:pPr>
            <a:r>
              <a:rPr lang="de-DE" sz="1800" dirty="0" smtClean="0"/>
              <a:t>ist </a:t>
            </a:r>
            <a:r>
              <a:rPr lang="de-DE" sz="1800" dirty="0"/>
              <a:t>in Vegesack noch </a:t>
            </a:r>
            <a:endParaRPr lang="de-DE" sz="1800" dirty="0" smtClean="0"/>
          </a:p>
          <a:p>
            <a:pPr marL="114300" indent="0">
              <a:buNone/>
            </a:pPr>
            <a:r>
              <a:rPr lang="de-DE" sz="1800" dirty="0" smtClean="0"/>
              <a:t>einiges </a:t>
            </a:r>
            <a:r>
              <a:rPr lang="de-DE" sz="1800" dirty="0"/>
              <a:t>zu entdecken.</a:t>
            </a:r>
            <a:endParaRPr lang="ru-RU" sz="18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2900866"/>
            <a:ext cx="5571958" cy="371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227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fr-FR" dirty="0"/>
              <a:t>Schlachte</a:t>
            </a:r>
            <a:endParaRPr lang="ru-RU" dirty="0"/>
          </a:p>
        </p:txBody>
      </p:sp>
      <p:sp>
        <p:nvSpPr>
          <p:cNvPr id="3" name="Объект 2"/>
          <p:cNvSpPr>
            <a:spLocks noGrp="1"/>
          </p:cNvSpPr>
          <p:nvPr>
            <p:ph idx="1"/>
          </p:nvPr>
        </p:nvSpPr>
        <p:spPr>
          <a:xfrm>
            <a:off x="179513" y="1752600"/>
            <a:ext cx="8784975" cy="4373563"/>
          </a:xfrm>
        </p:spPr>
        <p:txBody>
          <a:bodyPr>
            <a:normAutofit/>
          </a:bodyPr>
          <a:lstStyle/>
          <a:p>
            <a:r>
              <a:rPr lang="de-DE" sz="1800" dirty="0" smtClean="0"/>
              <a:t>Dies </a:t>
            </a:r>
            <a:r>
              <a:rPr lang="de-DE" sz="1800" dirty="0"/>
              <a:t>ist Bremens Flaniermeile, an denen sich nicht nur die Schönen und Reichen treffen. An der Schlachte befinden sich verschiedenste Restaurants, welche die besten Gaumen zufriedenstellen. Für den kleineren Geldbeutel empfiehlt es sich, die Straße "Auf den Höfen" im "Viertel" aufzusuchen.</a:t>
            </a:r>
            <a:endParaRPr lang="ru-RU"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3176058"/>
            <a:ext cx="5256584" cy="3500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857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smtClean="0"/>
              <a:t>Ausgehen</a:t>
            </a:r>
            <a:endParaRPr lang="ru-RU" dirty="0"/>
          </a:p>
        </p:txBody>
      </p:sp>
      <p:sp>
        <p:nvSpPr>
          <p:cNvPr id="3" name="Объект 2"/>
          <p:cNvSpPr>
            <a:spLocks noGrp="1"/>
          </p:cNvSpPr>
          <p:nvPr>
            <p:ph idx="1"/>
          </p:nvPr>
        </p:nvSpPr>
        <p:spPr/>
        <p:txBody>
          <a:bodyPr>
            <a:noAutofit/>
          </a:bodyPr>
          <a:lstStyle/>
          <a:p>
            <a:r>
              <a:rPr lang="de-DE" sz="1800" dirty="0"/>
              <a:t>Wenn du zur Weihnachtszeit in Bremen bist, empfiehlt sich ein Besuch des Bremer Weihnachtsmarktes. Im Oktober gibt es den Freimarkt, selbst in Skandinavien ein Begriff für das Volksfest im Norden, zu Ostern bietet sich analog die Osterwiese an.</a:t>
            </a:r>
          </a:p>
          <a:p>
            <a:r>
              <a:rPr lang="de-DE" sz="1800" dirty="0"/>
              <a:t>Das kostenlose monatliche Stadtmagazin MIX hat auch einen Online-Eventkalender. Weiterhin erscheint die Zeitschrift BREMER</a:t>
            </a:r>
          </a:p>
          <a:p>
            <a:r>
              <a:rPr lang="de-DE" sz="1800" dirty="0"/>
              <a:t>Die Discomeile </a:t>
            </a:r>
            <a:r>
              <a:rPr lang="de-DE" sz="1800" dirty="0" err="1"/>
              <a:t>Rembertiring</a:t>
            </a:r>
            <a:r>
              <a:rPr lang="de-DE" sz="1800" dirty="0"/>
              <a:t> in der Nähe vom Hauptbahnhof Bremen bietet über 20 Diskos und Bars an. Ob das </a:t>
            </a:r>
            <a:r>
              <a:rPr lang="de-DE" sz="1800" dirty="0" err="1"/>
              <a:t>Stubu</a:t>
            </a:r>
            <a:r>
              <a:rPr lang="de-DE" sz="1800" dirty="0"/>
              <a:t> für Eingesessene, das La Viva, das </a:t>
            </a:r>
            <a:r>
              <a:rPr lang="de-DE" sz="1800" dirty="0" err="1"/>
              <a:t>Woody´s</a:t>
            </a:r>
            <a:r>
              <a:rPr lang="de-DE" sz="1800" dirty="0"/>
              <a:t> und viele andere bieten nachts Spaß und Musik zum Vergnügen. Leider kam es in letzter Zeit aber auch immer wieder zu Gewalttaten in diesem Bereich, bekannt ist die Discomeile vor allem für eine Schießerei auf offener Straße im Jahre 2006, bei der es zu Verletzten kam. Das </a:t>
            </a:r>
            <a:r>
              <a:rPr lang="de-DE" sz="1800" dirty="0" err="1"/>
              <a:t>Stubu</a:t>
            </a:r>
            <a:r>
              <a:rPr lang="de-DE" sz="1800" dirty="0"/>
              <a:t> wurde im Herbst 2012 vom Ordnungsamt Bremen geschlossen.</a:t>
            </a:r>
          </a:p>
          <a:p>
            <a:r>
              <a:rPr lang="de-DE" sz="1800" dirty="0"/>
              <a:t>Wer nicht so auf Diskos steht, dem gefällt vielleicht das 1/4 (Viertel) besser. Dort findet man viele Kneipen und kleinere Locations. Eine Zusammenstellung gibt es bei Bremen4</a:t>
            </a:r>
            <a:endParaRPr lang="ru-RU" sz="1800" dirty="0"/>
          </a:p>
        </p:txBody>
      </p:sp>
    </p:spTree>
    <p:extLst>
      <p:ext uri="{BB962C8B-B14F-4D97-AF65-F5344CB8AC3E}">
        <p14:creationId xmlns:p14="http://schemas.microsoft.com/office/powerpoint/2010/main" val="29743130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80</TotalTime>
  <Words>339</Words>
  <Application>Microsoft Office PowerPoint</Application>
  <PresentationFormat>Экран (4:3)</PresentationFormat>
  <Paragraphs>29</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Аптека</vt:lpstr>
      <vt:lpstr>Bremen</vt:lpstr>
      <vt:lpstr>Aktivitäten</vt:lpstr>
      <vt:lpstr>Bremen Freimarkt</vt:lpstr>
      <vt:lpstr>Osterwiese</vt:lpstr>
      <vt:lpstr>Olbers Planetarium</vt:lpstr>
      <vt:lpstr>Torfkahnfahrt</vt:lpstr>
      <vt:lpstr>Einkaufen</vt:lpstr>
      <vt:lpstr>Schlachte</vt:lpstr>
      <vt:lpstr>Ausgehen</vt:lpstr>
      <vt:lpstr>Danke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WORK</dc:creator>
  <cp:lastModifiedBy>WORK</cp:lastModifiedBy>
  <cp:revision>7</cp:revision>
  <dcterms:created xsi:type="dcterms:W3CDTF">2014-02-10T21:49:11Z</dcterms:created>
  <dcterms:modified xsi:type="dcterms:W3CDTF">2014-02-10T23:10:05Z</dcterms:modified>
</cp:coreProperties>
</file>