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484784"/>
            <a:ext cx="5723468" cy="2354265"/>
          </a:xfrm>
        </p:spPr>
        <p:txBody>
          <a:bodyPr>
            <a:noAutofit/>
          </a:bodyPr>
          <a:lstStyle/>
          <a:p>
            <a:r>
              <a:rPr lang="uk-UA" sz="4000" dirty="0" smtClean="0"/>
              <a:t>Правила техніки безпеки при поводженні з електричним струмом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5712179" cy="895518"/>
          </a:xfrm>
        </p:spPr>
        <p:txBody>
          <a:bodyPr/>
          <a:lstStyle/>
          <a:p>
            <a:r>
              <a:rPr lang="uk-UA" dirty="0" smtClean="0"/>
              <a:t>Безпека для малих та дорослих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674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764704"/>
            <a:ext cx="4311581" cy="4958365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Переважна </a:t>
            </a:r>
            <a:r>
              <a:rPr lang="uk-UA" sz="1800" dirty="0"/>
              <a:t>кількість побутових електроприладів є пе­реносними, і при цьому часто виникає пошкодження їх ізоляції. Також буває, що електричний дріт обірвався чи оголився. У таких випадках ні в якому разі не торкайся оголених місць, бо це </a:t>
            </a:r>
            <a:r>
              <a:rPr lang="uk-UA" sz="1800" dirty="0" smtClean="0"/>
              <a:t>може </a:t>
            </a:r>
            <a:r>
              <a:rPr lang="uk-UA" sz="1800" dirty="0"/>
              <a:t>призвести до травми</a:t>
            </a:r>
            <a:r>
              <a:rPr lang="uk-UA" sz="1800" dirty="0" smtClean="0"/>
              <a:t>.</a:t>
            </a:r>
          </a:p>
          <a:p>
            <a:r>
              <a:rPr lang="ru-RU" sz="1800" dirty="0"/>
              <a:t>Не </a:t>
            </a:r>
            <a:r>
              <a:rPr lang="ru-RU" sz="1800" dirty="0" err="1"/>
              <a:t>залишайте</a:t>
            </a:r>
            <a:r>
              <a:rPr lang="ru-RU" sz="1800" dirty="0"/>
              <a:t> без </a:t>
            </a:r>
            <a:r>
              <a:rPr lang="ru-RU" sz="1800" dirty="0" err="1"/>
              <a:t>нагляду</a:t>
            </a:r>
            <a:r>
              <a:rPr lang="ru-RU" sz="1800" dirty="0"/>
              <a:t> </a:t>
            </a:r>
            <a:r>
              <a:rPr lang="ru-RU" sz="1800" dirty="0" err="1"/>
              <a:t>увімкненими</a:t>
            </a:r>
            <a:r>
              <a:rPr lang="ru-RU" sz="1800" dirty="0"/>
              <a:t> в розетку </a:t>
            </a:r>
            <a:r>
              <a:rPr lang="ru-RU" sz="1800" dirty="0" err="1"/>
              <a:t>електро­прилади</a:t>
            </a:r>
            <a:r>
              <a:rPr lang="ru-RU" sz="1800" dirty="0"/>
              <a:t>.</a:t>
            </a:r>
          </a:p>
          <a:p>
            <a:pPr>
              <a:buBlip>
                <a:blip r:embed="rId2"/>
              </a:buBlip>
            </a:pPr>
            <a:r>
              <a:rPr lang="ru-RU" sz="1800" dirty="0" err="1"/>
              <a:t>Забороняється</a:t>
            </a:r>
            <a:r>
              <a:rPr lang="ru-RU" sz="1800" dirty="0"/>
              <a:t> </a:t>
            </a:r>
            <a:r>
              <a:rPr lang="ru-RU" sz="1800" dirty="0" err="1"/>
              <a:t>тягнути</a:t>
            </a:r>
            <a:r>
              <a:rPr lang="ru-RU" sz="1800" dirty="0"/>
              <a:t> за </a:t>
            </a:r>
            <a:r>
              <a:rPr lang="ru-RU" sz="1800" dirty="0" err="1"/>
              <a:t>електричний</a:t>
            </a:r>
            <a:r>
              <a:rPr lang="ru-RU" sz="1800" dirty="0"/>
              <a:t> шнур руками, тому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обірватися</a:t>
            </a:r>
            <a:r>
              <a:rPr lang="ru-RU" sz="1800" dirty="0"/>
              <a:t> і </a:t>
            </a:r>
            <a:r>
              <a:rPr lang="ru-RU" sz="1800" dirty="0" err="1"/>
              <a:t>вразити</a:t>
            </a:r>
            <a:r>
              <a:rPr lang="ru-RU" sz="1800" dirty="0"/>
              <a:t> </a:t>
            </a:r>
            <a:r>
              <a:rPr lang="ru-RU" sz="1800" dirty="0" err="1"/>
              <a:t>електричним</a:t>
            </a:r>
            <a:r>
              <a:rPr lang="ru-RU" sz="1800" dirty="0"/>
              <a:t> </a:t>
            </a:r>
            <a:r>
              <a:rPr lang="ru-RU" sz="1800" dirty="0" err="1"/>
              <a:t>струмом</a:t>
            </a:r>
            <a:r>
              <a:rPr lang="ru-RU" sz="1800" dirty="0"/>
              <a:t>.</a:t>
            </a:r>
            <a:endParaRPr lang="uk-UA" sz="1800" dirty="0"/>
          </a:p>
        </p:txBody>
      </p:sp>
      <p:pic>
        <p:nvPicPr>
          <p:cNvPr id="1026" name="Picture 2" descr="C:\Users\Пепа\Desktop\wnu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32719"/>
            <a:ext cx="2156921" cy="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епа\Desktop\rosetk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1" y="3455775"/>
            <a:ext cx="2390029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9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836712"/>
            <a:ext cx="3848308" cy="5328592"/>
          </a:xfrm>
        </p:spPr>
        <p:txBody>
          <a:bodyPr>
            <a:noAutofit/>
          </a:bodyPr>
          <a:lstStyle/>
          <a:p>
            <a:r>
              <a:rPr lang="ru-RU" sz="1350" dirty="0">
                <a:latin typeface="+mn-lt"/>
              </a:rPr>
              <a:t>Не </a:t>
            </a:r>
            <a:r>
              <a:rPr lang="ru-RU" sz="1350" dirty="0" err="1">
                <a:latin typeface="+mn-lt"/>
              </a:rPr>
              <a:t>можна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заповнювати</a:t>
            </a:r>
            <a:r>
              <a:rPr lang="ru-RU" sz="1350" dirty="0">
                <a:latin typeface="+mn-lt"/>
              </a:rPr>
              <a:t> водою </a:t>
            </a:r>
            <a:r>
              <a:rPr lang="ru-RU" sz="1350" dirty="0" err="1">
                <a:latin typeface="+mn-lt"/>
              </a:rPr>
              <a:t>ввімкнені</a:t>
            </a:r>
            <a:r>
              <a:rPr lang="ru-RU" sz="1350" dirty="0">
                <a:latin typeface="+mn-lt"/>
              </a:rPr>
              <a:t> в </a:t>
            </a:r>
            <a:r>
              <a:rPr lang="ru-RU" sz="1350" dirty="0" err="1">
                <a:latin typeface="+mn-lt"/>
              </a:rPr>
              <a:t>електромережу</a:t>
            </a:r>
            <a:r>
              <a:rPr lang="ru-RU" sz="1350" dirty="0">
                <a:latin typeface="+mn-lt"/>
              </a:rPr>
              <a:t> чайники, </a:t>
            </a:r>
            <a:r>
              <a:rPr lang="ru-RU" sz="1350" dirty="0" err="1">
                <a:latin typeface="+mn-lt"/>
              </a:rPr>
              <a:t>кавоварки</a:t>
            </a:r>
            <a:r>
              <a:rPr lang="ru-RU" sz="1350" dirty="0">
                <a:latin typeface="+mn-lt"/>
              </a:rPr>
              <a:t>, </a:t>
            </a:r>
            <a:r>
              <a:rPr lang="ru-RU" sz="1350" dirty="0" err="1">
                <a:latin typeface="+mn-lt"/>
              </a:rPr>
              <a:t>каструлі</a:t>
            </a:r>
            <a:r>
              <a:rPr lang="ru-RU" sz="1350" dirty="0" smtClean="0">
                <a:latin typeface="+mn-lt"/>
              </a:rPr>
              <a:t>.</a:t>
            </a:r>
            <a:br>
              <a:rPr lang="ru-RU" sz="1350" dirty="0" smtClean="0">
                <a:latin typeface="+mn-lt"/>
              </a:rPr>
            </a:br>
            <a:r>
              <a:rPr lang="ru-RU" sz="1350" dirty="0">
                <a:latin typeface="+mn-lt"/>
              </a:rPr>
              <a:t>Не торкайся </a:t>
            </a:r>
            <a:r>
              <a:rPr lang="ru-RU" sz="1350" dirty="0" err="1">
                <a:latin typeface="+mn-lt"/>
              </a:rPr>
              <a:t>мокрими</a:t>
            </a:r>
            <a:r>
              <a:rPr lang="ru-RU" sz="1350" dirty="0">
                <a:latin typeface="+mn-lt"/>
              </a:rPr>
              <a:t> руками та не </a:t>
            </a:r>
            <a:r>
              <a:rPr lang="ru-RU" sz="1350" dirty="0" err="1">
                <a:latin typeface="+mn-lt"/>
              </a:rPr>
              <a:t>витирай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вологою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ганчіркою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електричні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кабелі</a:t>
            </a:r>
            <a:r>
              <a:rPr lang="ru-RU" sz="1350" dirty="0">
                <a:latin typeface="+mn-lt"/>
              </a:rPr>
              <a:t>, </a:t>
            </a:r>
            <a:r>
              <a:rPr lang="ru-RU" sz="1350" dirty="0" err="1">
                <a:latin typeface="+mn-lt"/>
              </a:rPr>
              <a:t>штепсельні</a:t>
            </a:r>
            <a:r>
              <a:rPr lang="ru-RU" sz="1350" dirty="0">
                <a:latin typeface="+mn-lt"/>
              </a:rPr>
              <a:t> розетки, </a:t>
            </a:r>
            <a:r>
              <a:rPr lang="ru-RU" sz="1350" dirty="0" err="1">
                <a:latin typeface="+mn-lt"/>
              </a:rPr>
              <a:t>вимикачі</a:t>
            </a:r>
            <a:r>
              <a:rPr lang="ru-RU" sz="1350" dirty="0">
                <a:latin typeface="+mn-lt"/>
              </a:rPr>
              <a:t>, </a:t>
            </a:r>
            <a:r>
              <a:rPr lang="ru-RU" sz="1350" dirty="0" err="1">
                <a:latin typeface="+mn-lt"/>
              </a:rPr>
              <a:t>інші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електроприлади</a:t>
            </a:r>
            <a:r>
              <a:rPr lang="ru-RU" sz="1350" dirty="0">
                <a:latin typeface="+mn-lt"/>
              </a:rPr>
              <a:t>, </a:t>
            </a:r>
            <a:r>
              <a:rPr lang="ru-RU" sz="1350" dirty="0" err="1">
                <a:latin typeface="+mn-lt"/>
              </a:rPr>
              <a:t>ввімкнені</a:t>
            </a:r>
            <a:r>
              <a:rPr lang="ru-RU" sz="1350" dirty="0">
                <a:latin typeface="+mn-lt"/>
              </a:rPr>
              <a:t> в </a:t>
            </a:r>
            <a:r>
              <a:rPr lang="ru-RU" sz="1350" dirty="0" err="1">
                <a:latin typeface="+mn-lt"/>
              </a:rPr>
              <a:t>електромережу</a:t>
            </a:r>
            <a:r>
              <a:rPr lang="ru-RU" sz="1350" dirty="0">
                <a:latin typeface="+mn-lt"/>
              </a:rPr>
              <a:t>.</a:t>
            </a:r>
            <a:br>
              <a:rPr lang="ru-RU" sz="1350" dirty="0">
                <a:latin typeface="+mn-lt"/>
              </a:rPr>
            </a:br>
            <a:r>
              <a:rPr lang="ru-RU" sz="1350" dirty="0">
                <a:latin typeface="+mn-lt"/>
              </a:rPr>
              <a:t>Не </a:t>
            </a:r>
            <a:r>
              <a:rPr lang="ru-RU" sz="1350" dirty="0" err="1">
                <a:latin typeface="+mn-lt"/>
              </a:rPr>
              <a:t>можна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підвішувати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речі</a:t>
            </a:r>
            <a:r>
              <a:rPr lang="ru-RU" sz="1350" dirty="0">
                <a:latin typeface="+mn-lt"/>
              </a:rPr>
              <a:t> на </a:t>
            </a:r>
            <a:r>
              <a:rPr lang="ru-RU" sz="1350" dirty="0" err="1">
                <a:latin typeface="+mn-lt"/>
              </a:rPr>
              <a:t>кабелі</a:t>
            </a:r>
            <a:r>
              <a:rPr lang="ru-RU" sz="1350" dirty="0">
                <a:latin typeface="+mn-lt"/>
              </a:rPr>
              <a:t>.</a:t>
            </a:r>
            <a:br>
              <a:rPr lang="ru-RU" sz="1350" dirty="0">
                <a:latin typeface="+mn-lt"/>
              </a:rPr>
            </a:br>
            <a:r>
              <a:rPr lang="ru-RU" sz="1350" dirty="0">
                <a:latin typeface="+mn-lt"/>
              </a:rPr>
              <a:t>Не </a:t>
            </a:r>
            <a:r>
              <a:rPr lang="ru-RU" sz="1350" dirty="0" err="1">
                <a:latin typeface="+mn-lt"/>
              </a:rPr>
              <a:t>можна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бавитись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із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штепсельними</a:t>
            </a:r>
            <a:r>
              <a:rPr lang="ru-RU" sz="1350" dirty="0">
                <a:latin typeface="+mn-lt"/>
              </a:rPr>
              <a:t> розетками – </a:t>
            </a:r>
            <a:r>
              <a:rPr lang="ru-RU" sz="1350" dirty="0" err="1">
                <a:latin typeface="+mn-lt"/>
              </a:rPr>
              <a:t>це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загрожує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твоєму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життю</a:t>
            </a:r>
            <a:r>
              <a:rPr lang="ru-RU" sz="1350" dirty="0">
                <a:latin typeface="+mn-lt"/>
              </a:rPr>
              <a:t>.</a:t>
            </a:r>
            <a:br>
              <a:rPr lang="ru-RU" sz="1350" dirty="0">
                <a:latin typeface="+mn-lt"/>
              </a:rPr>
            </a:br>
            <a:r>
              <a:rPr lang="ru-RU" sz="1350" dirty="0">
                <a:latin typeface="+mn-lt"/>
              </a:rPr>
              <a:t>Коли </a:t>
            </a:r>
            <a:r>
              <a:rPr lang="ru-RU" sz="1350" dirty="0" err="1">
                <a:latin typeface="+mn-lt"/>
              </a:rPr>
              <a:t>ідеш</a:t>
            </a:r>
            <a:r>
              <a:rPr lang="ru-RU" sz="1350" dirty="0">
                <a:latin typeface="+mn-lt"/>
              </a:rPr>
              <a:t> з дому – </a:t>
            </a:r>
            <a:r>
              <a:rPr lang="ru-RU" sz="1350" dirty="0" err="1">
                <a:latin typeface="+mn-lt"/>
              </a:rPr>
              <a:t>всі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електроприлади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мають</a:t>
            </a:r>
            <a:r>
              <a:rPr lang="ru-RU" sz="1350" dirty="0">
                <a:latin typeface="+mn-lt"/>
              </a:rPr>
              <a:t> бути </a:t>
            </a:r>
            <a:r>
              <a:rPr lang="ru-RU" sz="1350" dirty="0" err="1">
                <a:latin typeface="+mn-lt"/>
              </a:rPr>
              <a:t>вимкнені</a:t>
            </a:r>
            <a:r>
              <a:rPr lang="ru-RU" sz="1350" dirty="0">
                <a:latin typeface="+mn-lt"/>
              </a:rPr>
              <a:t>.</a:t>
            </a:r>
            <a:br>
              <a:rPr lang="ru-RU" sz="1350" dirty="0">
                <a:latin typeface="+mn-lt"/>
              </a:rPr>
            </a:br>
            <a:r>
              <a:rPr lang="ru-RU" sz="1350" dirty="0">
                <a:latin typeface="+mn-lt"/>
              </a:rPr>
              <a:t> </a:t>
            </a:r>
            <a:r>
              <a:rPr lang="ru-RU" sz="1350" dirty="0" err="1">
                <a:latin typeface="+mn-lt"/>
              </a:rPr>
              <a:t>Використання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електричних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приладів</a:t>
            </a:r>
            <a:r>
              <a:rPr lang="ru-RU" sz="1350" dirty="0">
                <a:latin typeface="+mn-lt"/>
              </a:rPr>
              <a:t> не за </a:t>
            </a:r>
            <a:r>
              <a:rPr lang="ru-RU" sz="1350" dirty="0" err="1">
                <a:latin typeface="+mn-lt"/>
              </a:rPr>
              <a:t>призначенням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або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не­вміле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користування</a:t>
            </a:r>
            <a:r>
              <a:rPr lang="ru-RU" sz="1350" dirty="0">
                <a:latin typeface="+mn-lt"/>
              </a:rPr>
              <a:t> ними, </a:t>
            </a:r>
            <a:r>
              <a:rPr lang="ru-RU" sz="1350" dirty="0" err="1">
                <a:latin typeface="+mn-lt"/>
              </a:rPr>
              <a:t>може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призвести</a:t>
            </a:r>
            <a:r>
              <a:rPr lang="ru-RU" sz="1350" dirty="0">
                <a:latin typeface="+mn-lt"/>
              </a:rPr>
              <a:t> до </a:t>
            </a:r>
            <a:r>
              <a:rPr lang="ru-RU" sz="1350" b="1" dirty="0" err="1">
                <a:latin typeface="+mn-lt"/>
              </a:rPr>
              <a:t>пожежі</a:t>
            </a:r>
            <a:r>
              <a:rPr lang="ru-RU" sz="1350" dirty="0">
                <a:latin typeface="+mn-lt"/>
              </a:rPr>
              <a:t>!</a:t>
            </a:r>
            <a:br>
              <a:rPr lang="ru-RU" sz="1350" dirty="0">
                <a:latin typeface="+mn-lt"/>
              </a:rPr>
            </a:br>
            <a:r>
              <a:rPr lang="ru-RU" sz="1350" dirty="0">
                <a:latin typeface="+mn-lt"/>
              </a:rPr>
              <a:t>Але </a:t>
            </a:r>
            <a:r>
              <a:rPr lang="ru-RU" sz="1350" dirty="0" err="1">
                <a:latin typeface="+mn-lt"/>
              </a:rPr>
              <a:t>якщо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вже</a:t>
            </a:r>
            <a:r>
              <a:rPr lang="ru-RU" sz="1350" dirty="0">
                <a:latin typeface="+mn-lt"/>
              </a:rPr>
              <a:t> так </a:t>
            </a:r>
            <a:r>
              <a:rPr lang="ru-RU" sz="1350" dirty="0" err="1">
                <a:latin typeface="+mn-lt"/>
              </a:rPr>
              <a:t>сталося</a:t>
            </a:r>
            <a:r>
              <a:rPr lang="ru-RU" sz="1350" dirty="0">
                <a:latin typeface="+mn-lt"/>
              </a:rPr>
              <a:t>, </a:t>
            </a:r>
            <a:r>
              <a:rPr lang="ru-RU" sz="1350" dirty="0" err="1">
                <a:latin typeface="+mn-lt"/>
              </a:rPr>
              <a:t>що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електричне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обладнання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загорілося</a:t>
            </a:r>
            <a:r>
              <a:rPr lang="ru-RU" sz="1350" dirty="0">
                <a:latin typeface="+mn-lt"/>
              </a:rPr>
              <a:t>, то перш за все </a:t>
            </a:r>
            <a:r>
              <a:rPr lang="ru-RU" sz="1350" dirty="0" err="1">
                <a:latin typeface="+mn-lt"/>
              </a:rPr>
              <a:t>потрібно</a:t>
            </a:r>
            <a:r>
              <a:rPr lang="ru-RU" sz="1350" dirty="0">
                <a:latin typeface="+mn-lt"/>
              </a:rPr>
              <a:t>:</a:t>
            </a:r>
            <a:br>
              <a:rPr lang="ru-RU" sz="1350" dirty="0">
                <a:latin typeface="+mn-lt"/>
              </a:rPr>
            </a:br>
            <a:r>
              <a:rPr lang="ru-RU" sz="1350" dirty="0" err="1">
                <a:latin typeface="+mn-lt"/>
              </a:rPr>
              <a:t>вимкнути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електрорубильник</a:t>
            </a:r>
            <a:r>
              <a:rPr lang="ru-RU" sz="1350" dirty="0">
                <a:latin typeface="+mn-lt"/>
              </a:rPr>
              <a:t>. (А </a:t>
            </a:r>
            <a:r>
              <a:rPr lang="ru-RU" sz="1350" dirty="0" err="1">
                <a:latin typeface="+mn-lt"/>
              </a:rPr>
              <a:t>ти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знаєш</a:t>
            </a:r>
            <a:r>
              <a:rPr lang="ru-RU" sz="1350" dirty="0">
                <a:latin typeface="+mn-lt"/>
              </a:rPr>
              <a:t>, де </a:t>
            </a:r>
            <a:r>
              <a:rPr lang="ru-RU" sz="1350" dirty="0" err="1">
                <a:latin typeface="+mn-lt"/>
              </a:rPr>
              <a:t>знаходиться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електрорубильник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твого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помешкання</a:t>
            </a:r>
            <a:r>
              <a:rPr lang="ru-RU" sz="1350" dirty="0">
                <a:latin typeface="+mn-lt"/>
              </a:rPr>
              <a:t>? </a:t>
            </a:r>
            <a:r>
              <a:rPr lang="ru-RU" sz="1350" dirty="0" err="1">
                <a:latin typeface="+mn-lt"/>
              </a:rPr>
              <a:t>Якщо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ні</a:t>
            </a:r>
            <a:r>
              <a:rPr lang="ru-RU" sz="1350" dirty="0">
                <a:latin typeface="+mn-lt"/>
              </a:rPr>
              <a:t>, </a:t>
            </a:r>
            <a:r>
              <a:rPr lang="ru-RU" sz="1350" dirty="0" err="1">
                <a:latin typeface="+mn-lt"/>
              </a:rPr>
              <a:t>тоді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негайно</a:t>
            </a:r>
            <a:r>
              <a:rPr lang="ru-RU" sz="1350" dirty="0">
                <a:latin typeface="+mn-lt"/>
              </a:rPr>
              <a:t> попроси </a:t>
            </a:r>
            <a:r>
              <a:rPr lang="ru-RU" sz="1350" dirty="0" err="1">
                <a:latin typeface="+mn-lt"/>
              </a:rPr>
              <a:t>своїх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батьків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показати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тобі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його</a:t>
            </a:r>
            <a:r>
              <a:rPr lang="ru-RU" sz="1350" dirty="0">
                <a:latin typeface="+mn-lt"/>
              </a:rPr>
              <a:t> і </a:t>
            </a:r>
            <a:r>
              <a:rPr lang="ru-RU" sz="1350" dirty="0" err="1">
                <a:latin typeface="+mn-lt"/>
              </a:rPr>
              <a:t>навчити</a:t>
            </a:r>
            <a:r>
              <a:rPr lang="ru-RU" sz="1350" dirty="0">
                <a:latin typeface="+mn-lt"/>
              </a:rPr>
              <a:t>, як ним </a:t>
            </a:r>
            <a:r>
              <a:rPr lang="ru-RU" sz="1350" dirty="0" err="1">
                <a:latin typeface="+mn-lt"/>
              </a:rPr>
              <a:t>користуватися</a:t>
            </a:r>
            <a:r>
              <a:rPr lang="ru-RU" sz="1350" dirty="0" smtClean="0">
                <a:latin typeface="+mn-lt"/>
              </a:rPr>
              <a:t>!)</a:t>
            </a:r>
            <a:br>
              <a:rPr lang="ru-RU" sz="1350" dirty="0" smtClean="0">
                <a:latin typeface="+mn-lt"/>
              </a:rPr>
            </a:br>
            <a:r>
              <a:rPr lang="ru-RU" sz="1350" dirty="0"/>
              <a:t> </a:t>
            </a:r>
            <a:r>
              <a:rPr lang="ru-RU" sz="1350" dirty="0" err="1">
                <a:latin typeface="+mn-lt"/>
              </a:rPr>
              <a:t>Якщо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знеструмити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електромережу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неможливо</a:t>
            </a:r>
            <a:r>
              <a:rPr lang="ru-RU" sz="1350" dirty="0">
                <a:latin typeface="+mn-lt"/>
              </a:rPr>
              <a:t>, то </a:t>
            </a:r>
            <a:r>
              <a:rPr lang="ru-RU" sz="1350" dirty="0" err="1">
                <a:latin typeface="+mn-lt"/>
              </a:rPr>
              <a:t>слід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пам’ятати</a:t>
            </a:r>
            <a:r>
              <a:rPr lang="ru-RU" sz="1350" dirty="0">
                <a:latin typeface="+mn-lt"/>
              </a:rPr>
              <a:t>: не </a:t>
            </a:r>
            <a:r>
              <a:rPr lang="ru-RU" sz="1350" dirty="0" err="1">
                <a:latin typeface="+mn-lt"/>
              </a:rPr>
              <a:t>можна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застосовувати</a:t>
            </a:r>
            <a:r>
              <a:rPr lang="ru-RU" sz="1350" dirty="0">
                <a:latin typeface="+mn-lt"/>
              </a:rPr>
              <a:t> для </a:t>
            </a:r>
            <a:r>
              <a:rPr lang="ru-RU" sz="1350" dirty="0" err="1">
                <a:latin typeface="+mn-lt"/>
              </a:rPr>
              <a:t>гасіння</a:t>
            </a:r>
            <a:r>
              <a:rPr lang="ru-RU" sz="1350" dirty="0">
                <a:latin typeface="+mn-lt"/>
              </a:rPr>
              <a:t> воду та </a:t>
            </a:r>
            <a:r>
              <a:rPr lang="ru-RU" sz="1350" dirty="0" err="1">
                <a:latin typeface="+mn-lt"/>
              </a:rPr>
              <a:t>пінні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вогнегасники</a:t>
            </a:r>
            <a:r>
              <a:rPr lang="ru-RU" sz="1350" dirty="0">
                <a:latin typeface="+mn-lt"/>
              </a:rPr>
              <a:t>, </a:t>
            </a:r>
            <a:r>
              <a:rPr lang="ru-RU" sz="1350" dirty="0" err="1">
                <a:latin typeface="+mn-lt"/>
              </a:rPr>
              <a:t>можна</a:t>
            </a:r>
            <a:r>
              <a:rPr lang="ru-RU" sz="1350" dirty="0">
                <a:latin typeface="+mn-lt"/>
              </a:rPr>
              <a:t> </a:t>
            </a:r>
            <a:r>
              <a:rPr lang="ru-RU" sz="1350" dirty="0" err="1">
                <a:latin typeface="+mn-lt"/>
              </a:rPr>
              <a:t>лише</a:t>
            </a:r>
            <a:r>
              <a:rPr lang="ru-RU" sz="1350" dirty="0">
                <a:latin typeface="+mn-lt"/>
              </a:rPr>
              <a:t> </a:t>
            </a:r>
            <a:r>
              <a:rPr lang="ru-RU" sz="1350" dirty="0" err="1">
                <a:latin typeface="+mn-lt"/>
              </a:rPr>
              <a:t>порошкові</a:t>
            </a:r>
            <a:r>
              <a:rPr lang="ru-RU" sz="1350" dirty="0">
                <a:latin typeface="+mn-lt"/>
              </a:rPr>
              <a:t>;</a:t>
            </a:r>
            <a:r>
              <a:rPr lang="ru-RU" sz="1350" dirty="0"/>
              <a:t/>
            </a:r>
            <a:br>
              <a:rPr lang="ru-RU" sz="1350" dirty="0"/>
            </a:br>
            <a:endParaRPr lang="uk-UA" sz="1350" dirty="0">
              <a:latin typeface="+mn-lt"/>
            </a:endParaRPr>
          </a:p>
        </p:txBody>
      </p:sp>
      <p:pic>
        <p:nvPicPr>
          <p:cNvPr id="2050" name="Picture 2" descr="C:\Users\Пепа\Desktop\mak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3228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5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46" y="3450661"/>
            <a:ext cx="3744416" cy="2454031"/>
          </a:xfrm>
        </p:spPr>
      </p:pic>
      <p:pic>
        <p:nvPicPr>
          <p:cNvPr id="3075" name="Picture 3" descr="C:\Users\Пепа\Desktop\69197211_w640_h640_10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33108" cy="25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9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965245" cy="2376264"/>
          </a:xfrm>
        </p:spPr>
        <p:txBody>
          <a:bodyPr>
            <a:normAutofit fontScale="90000"/>
          </a:bodyPr>
          <a:lstStyle/>
          <a:p>
            <a:r>
              <a:rPr lang="ru-RU" sz="3100" dirty="0" err="1"/>
              <a:t>Якщо</a:t>
            </a:r>
            <a:r>
              <a:rPr lang="ru-RU" sz="3100" dirty="0"/>
              <a:t> </a:t>
            </a:r>
            <a:r>
              <a:rPr lang="ru-RU" sz="3100" dirty="0" err="1"/>
              <a:t>електроприлад</a:t>
            </a:r>
            <a:r>
              <a:rPr lang="ru-RU" sz="3100" dirty="0"/>
              <a:t> </a:t>
            </a:r>
            <a:r>
              <a:rPr lang="ru-RU" sz="3100" dirty="0" err="1"/>
              <a:t>зайнявся</a:t>
            </a:r>
            <a:r>
              <a:rPr lang="ru-RU" sz="3100" dirty="0"/>
              <a:t>, </a:t>
            </a:r>
            <a:r>
              <a:rPr lang="ru-RU" sz="3100" dirty="0" err="1"/>
              <a:t>спробуй</a:t>
            </a:r>
            <a:r>
              <a:rPr lang="ru-RU" sz="3100" dirty="0"/>
              <a:t> </a:t>
            </a:r>
            <a:r>
              <a:rPr lang="ru-RU" sz="3100" dirty="0" err="1"/>
              <a:t>діяти</a:t>
            </a:r>
            <a:r>
              <a:rPr lang="ru-RU" sz="3100" dirty="0"/>
              <a:t> за такою схемою:</a:t>
            </a:r>
            <a:br>
              <a:rPr lang="ru-RU" sz="3100" dirty="0"/>
            </a:br>
            <a:r>
              <a:rPr lang="ru-RU" sz="3100" dirty="0"/>
              <a:t>обмотай руку сухою </a:t>
            </a:r>
            <a:r>
              <a:rPr lang="ru-RU" sz="3100" dirty="0" err="1"/>
              <a:t>ганчіркою</a:t>
            </a:r>
            <a:r>
              <a:rPr lang="ru-RU" sz="3100" dirty="0"/>
              <a:t>, </a:t>
            </a:r>
            <a:r>
              <a:rPr lang="ru-RU" sz="3100" dirty="0" err="1"/>
              <a:t>висмикни</a:t>
            </a:r>
            <a:r>
              <a:rPr lang="ru-RU" sz="3100" dirty="0"/>
              <a:t> вилку з розетки;</a:t>
            </a:r>
            <a:br>
              <a:rPr lang="ru-RU" sz="3100" dirty="0"/>
            </a:br>
            <a:r>
              <a:rPr lang="ru-RU" sz="3100" dirty="0" err="1"/>
              <a:t>накрий</a:t>
            </a:r>
            <a:r>
              <a:rPr lang="ru-RU" sz="3100" dirty="0"/>
              <a:t> </a:t>
            </a:r>
            <a:r>
              <a:rPr lang="ru-RU" sz="3100" dirty="0" err="1"/>
              <a:t>палаючий</a:t>
            </a:r>
            <a:r>
              <a:rPr lang="ru-RU" sz="3100" dirty="0"/>
              <a:t> предмет </a:t>
            </a:r>
            <a:r>
              <a:rPr lang="ru-RU" sz="3100" dirty="0" err="1"/>
              <a:t>ковдрою</a:t>
            </a:r>
            <a:r>
              <a:rPr lang="ru-RU" sz="3100" dirty="0"/>
              <a:t>;</a:t>
            </a:r>
            <a:br>
              <a:rPr lang="ru-RU" sz="3100" dirty="0"/>
            </a:br>
            <a:r>
              <a:rPr lang="ru-RU" sz="3100" dirty="0" err="1"/>
              <a:t>повідом</a:t>
            </a:r>
            <a:r>
              <a:rPr lang="ru-RU" sz="3100" dirty="0"/>
              <a:t> </a:t>
            </a:r>
            <a:r>
              <a:rPr lang="ru-RU" sz="3100" dirty="0" err="1"/>
              <a:t>дорослих</a:t>
            </a:r>
            <a:r>
              <a:rPr lang="ru-RU" sz="3100" dirty="0"/>
              <a:t> про </a:t>
            </a:r>
            <a:r>
              <a:rPr lang="ru-RU" sz="3100" dirty="0" err="1"/>
              <a:t>пожежу</a:t>
            </a:r>
            <a:r>
              <a:rPr lang="ru-RU" sz="3100" dirty="0"/>
              <a:t>.</a:t>
            </a:r>
            <a:br>
              <a:rPr lang="ru-RU" sz="3100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01008"/>
            <a:ext cx="2895153" cy="2084510"/>
          </a:xfrm>
        </p:spPr>
      </p:pic>
      <p:pic>
        <p:nvPicPr>
          <p:cNvPr id="1026" name="Picture 2" descr="C:\Users\Пепа\Desktop\07_01_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86121"/>
            <a:ext cx="3823668" cy="280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9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2700" dirty="0" err="1"/>
              <a:t>Під</a:t>
            </a:r>
            <a:r>
              <a:rPr lang="ru-RU" sz="2700" dirty="0"/>
              <a:t> час </a:t>
            </a:r>
            <a:r>
              <a:rPr lang="ru-RU" sz="2700" b="1" dirty="0" err="1"/>
              <a:t>прогулянки</a:t>
            </a:r>
            <a:r>
              <a:rPr lang="ru-RU" sz="2700" dirty="0"/>
              <a:t> ЗАБОРОНЯЄТЬСЯ:</a:t>
            </a:r>
            <a:br>
              <a:rPr lang="ru-RU" sz="2700" dirty="0"/>
            </a:br>
            <a:r>
              <a:rPr lang="ru-RU" sz="2700" dirty="0" err="1"/>
              <a:t>підходити</a:t>
            </a:r>
            <a:r>
              <a:rPr lang="ru-RU" sz="2700" dirty="0"/>
              <a:t> до </a:t>
            </a:r>
            <a:r>
              <a:rPr lang="ru-RU" sz="2700" dirty="0" err="1"/>
              <a:t>оголених</a:t>
            </a:r>
            <a:r>
              <a:rPr lang="ru-RU" sz="2700" dirty="0"/>
              <a:t> </a:t>
            </a:r>
            <a:r>
              <a:rPr lang="ru-RU" sz="2700" dirty="0" err="1"/>
              <a:t>дротів</a:t>
            </a:r>
            <a:r>
              <a:rPr lang="ru-RU" sz="2700" dirty="0"/>
              <a:t> і </a:t>
            </a:r>
            <a:r>
              <a:rPr lang="ru-RU" sz="2700" dirty="0" err="1"/>
              <a:t>чіпати</a:t>
            </a:r>
            <a:r>
              <a:rPr lang="ru-RU" sz="2700" dirty="0"/>
              <a:t> </a:t>
            </a:r>
            <a:r>
              <a:rPr lang="ru-RU" sz="2700" dirty="0" err="1"/>
              <a:t>їх</a:t>
            </a:r>
            <a:r>
              <a:rPr lang="ru-RU" sz="2700" dirty="0"/>
              <a:t> руками;</a:t>
            </a:r>
            <a:br>
              <a:rPr lang="ru-RU" sz="2700" dirty="0"/>
            </a:br>
            <a:r>
              <a:rPr lang="ru-RU" sz="2700" dirty="0" err="1"/>
              <a:t>розводити</a:t>
            </a:r>
            <a:r>
              <a:rPr lang="ru-RU" sz="2700" dirty="0"/>
              <a:t> </a:t>
            </a:r>
            <a:r>
              <a:rPr lang="ru-RU" sz="2700" dirty="0" err="1"/>
              <a:t>багаття</a:t>
            </a:r>
            <a:r>
              <a:rPr lang="ru-RU" sz="2700" dirty="0"/>
              <a:t>, </a:t>
            </a:r>
            <a:r>
              <a:rPr lang="ru-RU" sz="2700" dirty="0" err="1"/>
              <a:t>запускати</a:t>
            </a:r>
            <a:r>
              <a:rPr lang="ru-RU" sz="2700" dirty="0"/>
              <a:t> </a:t>
            </a:r>
            <a:r>
              <a:rPr lang="ru-RU" sz="2700" dirty="0" err="1"/>
              <a:t>повітряних</a:t>
            </a:r>
            <a:r>
              <a:rPr lang="ru-RU" sz="2700" dirty="0"/>
              <a:t> </a:t>
            </a:r>
            <a:r>
              <a:rPr lang="ru-RU" sz="2700" dirty="0" err="1"/>
              <a:t>зміїв</a:t>
            </a:r>
            <a:r>
              <a:rPr lang="ru-RU" sz="2700" dirty="0"/>
              <a:t> </a:t>
            </a:r>
            <a:r>
              <a:rPr lang="ru-RU" sz="2700" dirty="0" err="1"/>
              <a:t>під</a:t>
            </a:r>
            <a:r>
              <a:rPr lang="ru-RU" sz="2700" dirty="0"/>
              <a:t> </a:t>
            </a:r>
            <a:r>
              <a:rPr lang="ru-RU" sz="2700" dirty="0" err="1"/>
              <a:t>лініями</a:t>
            </a:r>
            <a:r>
              <a:rPr lang="ru-RU" sz="2700" dirty="0"/>
              <a:t> </a:t>
            </a:r>
            <a:r>
              <a:rPr lang="ru-RU" sz="2700" dirty="0" err="1"/>
              <a:t>електропередач</a:t>
            </a:r>
            <a:r>
              <a:rPr lang="ru-RU" sz="2700" dirty="0"/>
              <a:t>;</a:t>
            </a:r>
            <a:br>
              <a:rPr lang="ru-RU" sz="2700" dirty="0"/>
            </a:br>
            <a:r>
              <a:rPr lang="ru-RU" sz="2700" dirty="0" err="1"/>
              <a:t>гратись</a:t>
            </a:r>
            <a:r>
              <a:rPr lang="ru-RU" sz="2700" dirty="0"/>
              <a:t> </a:t>
            </a:r>
            <a:r>
              <a:rPr lang="ru-RU" sz="2700" dirty="0" err="1"/>
              <a:t>поблизу</a:t>
            </a:r>
            <a:r>
              <a:rPr lang="ru-RU" sz="2700" dirty="0"/>
              <a:t> </a:t>
            </a:r>
            <a:r>
              <a:rPr lang="ru-RU" sz="2700" dirty="0" err="1"/>
              <a:t>підстанцій</a:t>
            </a:r>
            <a:r>
              <a:rPr lang="ru-RU" sz="2700" dirty="0"/>
              <a:t>.</a:t>
            </a:r>
            <a:r>
              <a:rPr lang="ru-RU" sz="1800" dirty="0"/>
              <a:t/>
            </a:r>
            <a:br>
              <a:rPr lang="ru-RU" sz="1800" dirty="0"/>
            </a:br>
            <a:endParaRPr lang="uk-UA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7520"/>
            <a:ext cx="3257837" cy="2173783"/>
          </a:xfrm>
        </p:spPr>
      </p:pic>
      <p:pic>
        <p:nvPicPr>
          <p:cNvPr id="2050" name="Picture 2" descr="C:\Users\Пепа\Desktop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182863" cy="25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131698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Якщо</a:t>
            </a:r>
            <a:r>
              <a:rPr lang="ru-RU" sz="3600" b="1" dirty="0">
                <a:solidFill>
                  <a:srgbClr val="FF0000"/>
                </a:solidFill>
              </a:rPr>
              <a:t> не </a:t>
            </a:r>
            <a:r>
              <a:rPr lang="ru-RU" sz="3600" b="1" dirty="0" err="1">
                <a:solidFill>
                  <a:srgbClr val="FF0000"/>
                </a:solidFill>
              </a:rPr>
              <a:t>забувати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ці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прості</a:t>
            </a:r>
            <a:r>
              <a:rPr lang="ru-RU" sz="3600" b="1" dirty="0">
                <a:solidFill>
                  <a:srgbClr val="FF0000"/>
                </a:solidFill>
              </a:rPr>
              <a:t> правила, то </a:t>
            </a:r>
            <a:r>
              <a:rPr lang="ru-RU" sz="3600" b="1" dirty="0" err="1">
                <a:solidFill>
                  <a:srgbClr val="FF0000"/>
                </a:solidFill>
              </a:rPr>
              <a:t>можна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уникнути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багатьох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неприємностей</a:t>
            </a:r>
            <a:r>
              <a:rPr lang="ru-RU" sz="3600" b="1" dirty="0">
                <a:solidFill>
                  <a:srgbClr val="FF0000"/>
                </a:solidFill>
              </a:rPr>
              <a:t>.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b="1" dirty="0" err="1">
                <a:solidFill>
                  <a:schemeClr val="tx2"/>
                </a:solidFill>
              </a:rPr>
              <a:t>Пам’ятай</a:t>
            </a:r>
            <a:r>
              <a:rPr lang="ru-RU" sz="3600" b="1" dirty="0">
                <a:solidFill>
                  <a:schemeClr val="tx2"/>
                </a:solidFill>
              </a:rPr>
              <a:t>, </a:t>
            </a:r>
            <a:r>
              <a:rPr lang="ru-RU" sz="3600" b="1" dirty="0" err="1">
                <a:solidFill>
                  <a:schemeClr val="tx2"/>
                </a:solidFill>
              </a:rPr>
              <a:t>несправності</a:t>
            </a:r>
            <a:r>
              <a:rPr lang="ru-RU" sz="3600" b="1" dirty="0">
                <a:solidFill>
                  <a:schemeClr val="tx2"/>
                </a:solidFill>
              </a:rPr>
              <a:t> в </a:t>
            </a:r>
            <a:r>
              <a:rPr lang="ru-RU" sz="3600" b="1" dirty="0" err="1">
                <a:solidFill>
                  <a:schemeClr val="tx2"/>
                </a:solidFill>
              </a:rPr>
              <a:t>електромережі</a:t>
            </a:r>
            <a:r>
              <a:rPr lang="ru-RU" sz="3600" b="1" dirty="0">
                <a:solidFill>
                  <a:schemeClr val="tx2"/>
                </a:solidFill>
              </a:rPr>
              <a:t> й </a:t>
            </a:r>
            <a:r>
              <a:rPr lang="ru-RU" sz="3600" b="1" dirty="0" err="1">
                <a:solidFill>
                  <a:schemeClr val="tx2"/>
                </a:solidFill>
              </a:rPr>
              <a:t>електричних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приладах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може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усунути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лише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спеціаліст-електрик</a:t>
            </a:r>
            <a:r>
              <a:rPr lang="ru-RU" sz="3600" b="1" dirty="0">
                <a:solidFill>
                  <a:schemeClr val="tx2"/>
                </a:solidFill>
              </a:rPr>
              <a:t>!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916832"/>
            <a:ext cx="6254044" cy="1800200"/>
          </a:xfrm>
        </p:spPr>
        <p:txBody>
          <a:bodyPr>
            <a:normAutofit/>
          </a:bodyPr>
          <a:lstStyle/>
          <a:p>
            <a:r>
              <a:rPr lang="uk-UA" dirty="0" smtClean="0"/>
              <a:t>Презентацію підготували </a:t>
            </a:r>
            <a:r>
              <a:rPr lang="uk-UA" dirty="0" smtClean="0"/>
              <a:t>учні 9 класу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108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59</TotalTime>
  <Words>127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Правила техніки безпеки при поводженні з електричним струмом</vt:lpstr>
      <vt:lpstr>Презентация PowerPoint</vt:lpstr>
      <vt:lpstr>Не можна заповнювати водою ввімкнені в електромережу чайники, кавоварки, каструлі. Не торкайся мокрими руками та не витирай вологою ганчіркою електричні кабелі, штепсельні розетки, вимикачі, інші електроприлади, ввімкнені в електромережу. Не можна підвішувати речі на кабелі. Не можна бавитись із штепсельними розетками – це загрожує твоєму життю. Коли ідеш з дому – всі електроприлади мають бути вимкнені.  Використання електричних приладів не за призначенням або не­вміле користування ними, може призвести до пожежі! Але якщо вже так сталося, що електричне обладнання загорілося, то перш за все потрібно: вимкнути електрорубильник. (А ти знаєш, де знаходиться електрорубильник твого помешкання? Якщо ні, тоді негайно попроси своїх батьків показати тобі його і навчити, як ним користуватися!)  Якщо знеструмити електромережу неможливо, то слід пам’ятати: не можна застосовувати для гасіння воду та пінні вогнегасники, можна лише порошкові; </vt:lpstr>
      <vt:lpstr>Презентация PowerPoint</vt:lpstr>
      <vt:lpstr>Якщо електроприлад зайнявся, спробуй діяти за такою схемою: обмотай руку сухою ганчіркою, висмикни вилку з розетки; накрий палаючий предмет ковдрою; повідом дорослих про пожежу. </vt:lpstr>
      <vt:lpstr>Під час прогулянки ЗАБОРОНЯЄТЬСЯ: підходити до оголених дротів і чіпати їх руками; розводити багаття, запускати повітряних зміїв під лініями електропередач; гратись поблизу підстанцій. </vt:lpstr>
      <vt:lpstr>Якщо не забувати ці прості правила, то можна уникнути багатьох неприємностей. Пам’ятай, несправності в електромережі й електричних приладах може усунути лише спеціаліст-електрик! </vt:lpstr>
      <vt:lpstr>Презентацію підготували учні 9 класу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техніки безпеки про поводженні з електричним струмом</dc:title>
  <dc:creator>Пепа</dc:creator>
  <cp:lastModifiedBy>User</cp:lastModifiedBy>
  <cp:revision>7</cp:revision>
  <dcterms:created xsi:type="dcterms:W3CDTF">2015-02-12T17:01:37Z</dcterms:created>
  <dcterms:modified xsi:type="dcterms:W3CDTF">2015-02-20T08:22:54Z</dcterms:modified>
</cp:coreProperties>
</file>