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5E36-A416-4E0F-9977-09F4949C62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0337-056A-423F-B3FD-F1F59370111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172480" cy="4714907"/>
          </a:xfrm>
        </p:spPr>
        <p:txBody>
          <a:bodyPr>
            <a:noAutofit/>
          </a:bodyPr>
          <a:lstStyle/>
          <a:p>
            <a:r>
              <a:rPr lang="en-US" sz="96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en-US" sz="9600" b="1" cap="all" dirty="0" err="1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Berufe</a:t>
            </a:r>
            <a:endParaRPr lang="uk-UA" sz="9600" b="1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822960" y="0"/>
            <a:ext cx="7498080" cy="4766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Was muss man bei der Berufswahl berücksichtigen?</a:t>
            </a:r>
            <a:endParaRPr kumimoji="0" lang="ru-RU" sz="28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28662" y="857232"/>
            <a:ext cx="221457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Eigene Neigunge</a:t>
            </a:r>
            <a:r>
              <a:rPr lang="de-DE" sz="1600" dirty="0" smtClean="0"/>
              <a:t>n ,  Talent</a:t>
            </a:r>
            <a:endParaRPr lang="ru-RU" dirty="0"/>
          </a:p>
        </p:txBody>
      </p:sp>
      <p:sp>
        <p:nvSpPr>
          <p:cNvPr id="4" name="Стрелка вниз 5"/>
          <p:cNvSpPr/>
          <p:nvPr/>
        </p:nvSpPr>
        <p:spPr>
          <a:xfrm rot="8210479">
            <a:off x="2825148" y="1935462"/>
            <a:ext cx="370479" cy="887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8"/>
          <p:cNvSpPr/>
          <p:nvPr/>
        </p:nvSpPr>
        <p:spPr>
          <a:xfrm rot="2691251">
            <a:off x="2493315" y="3857489"/>
            <a:ext cx="392763" cy="952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596" y="4857760"/>
            <a:ext cx="2671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Gute Kenntnisse,</a:t>
            </a:r>
          </a:p>
          <a:p>
            <a:pPr algn="ctr"/>
            <a:r>
              <a:rPr lang="de-DE" dirty="0" smtClean="0"/>
              <a:t>schulische Leistungen </a:t>
            </a:r>
            <a:endParaRPr lang="ru-RU" dirty="0"/>
          </a:p>
        </p:txBody>
      </p:sp>
      <p:sp>
        <p:nvSpPr>
          <p:cNvPr id="7" name="Стрелка вниз 9"/>
          <p:cNvSpPr/>
          <p:nvPr/>
        </p:nvSpPr>
        <p:spPr>
          <a:xfrm>
            <a:off x="4572000" y="4357694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00430" y="5429264"/>
            <a:ext cx="236429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Hobby als </a:t>
            </a:r>
          </a:p>
          <a:p>
            <a:pPr algn="ctr"/>
            <a:r>
              <a:rPr lang="de-DE" dirty="0" smtClean="0"/>
              <a:t>Ausgangspunkt</a:t>
            </a:r>
          </a:p>
          <a:p>
            <a:pPr algn="ctr"/>
            <a:r>
              <a:rPr lang="de-DE" dirty="0" smtClean="0"/>
              <a:t>für den Beruf</a:t>
            </a:r>
            <a:endParaRPr lang="ru-RU" dirty="0"/>
          </a:p>
        </p:txBody>
      </p:sp>
      <p:sp>
        <p:nvSpPr>
          <p:cNvPr id="9" name="Стрелка вниз 7"/>
          <p:cNvSpPr/>
          <p:nvPr/>
        </p:nvSpPr>
        <p:spPr>
          <a:xfrm rot="19022553">
            <a:off x="6797763" y="3863655"/>
            <a:ext cx="329045" cy="791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388" y="4643446"/>
            <a:ext cx="271461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Schulunterrichte</a:t>
            </a:r>
            <a:endParaRPr lang="ru-RU" dirty="0"/>
          </a:p>
        </p:txBody>
      </p:sp>
      <p:sp>
        <p:nvSpPr>
          <p:cNvPr id="11" name="Стрелка вниз 6"/>
          <p:cNvSpPr/>
          <p:nvPr/>
        </p:nvSpPr>
        <p:spPr>
          <a:xfrm rot="13882591">
            <a:off x="6741317" y="1947187"/>
            <a:ext cx="323030" cy="953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00826" y="785794"/>
            <a:ext cx="241350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Eigenschaften,</a:t>
            </a:r>
          </a:p>
          <a:p>
            <a:pPr algn="ctr"/>
            <a:r>
              <a:rPr lang="de-DE" dirty="0" smtClean="0"/>
              <a:t>Charakterzüge,</a:t>
            </a:r>
          </a:p>
          <a:p>
            <a:pPr algn="ctr"/>
            <a:r>
              <a:rPr lang="de-DE" dirty="0" smtClean="0"/>
              <a:t>Fähigkeiten</a:t>
            </a:r>
            <a:endParaRPr lang="ru-RU" dirty="0"/>
          </a:p>
        </p:txBody>
      </p:sp>
      <p:pic>
        <p:nvPicPr>
          <p:cNvPr id="13" name="Рисунок 12" descr="IMG_3481 - коп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428868"/>
            <a:ext cx="2963618" cy="200026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600" y="404813"/>
            <a:ext cx="6843738" cy="574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Typische</a:t>
            </a:r>
            <a:r>
              <a:rPr kumimoji="0" lang="en-US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Fehler</a:t>
            </a:r>
            <a:r>
              <a:rPr kumimoji="0" lang="en-US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bei</a:t>
            </a:r>
            <a:r>
              <a:rPr kumimoji="0" lang="en-US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der</a:t>
            </a:r>
            <a:r>
              <a:rPr kumimoji="0" lang="en-US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Berufswahl</a:t>
            </a:r>
            <a:r>
              <a:rPr kumimoji="0" lang="ru-RU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4348" y="1257300"/>
            <a:ext cx="8143931" cy="40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Fremden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Ratschlägen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blind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folgen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Weil die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Bildungseinrichtung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am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nächsten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liegt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weil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es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ein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angesehener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Beruf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ist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Das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Fehlen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von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Informationen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de-DE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ü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den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Beruf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bzw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das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Fach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B000"/>
              </a:buClr>
              <a:buSzPct val="70000"/>
              <a:buFont typeface="Wingdings" pitchFamily="2" charset="2"/>
              <a:buAutoNum type="arabicPeriod"/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Man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kennt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sich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selbst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nicht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428604"/>
            <a:ext cx="850112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Typische</a:t>
            </a:r>
            <a:r>
              <a:rPr kumimoji="0" lang="en-US" sz="4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Fehler</a:t>
            </a:r>
            <a:r>
              <a:rPr kumimoji="0" lang="en-US" sz="4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bei</a:t>
            </a:r>
            <a:r>
              <a:rPr kumimoji="0" lang="en-US" sz="4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der</a:t>
            </a:r>
            <a:r>
              <a:rPr kumimoji="0" lang="en-US" sz="4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Berufswahl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:</a:t>
            </a:r>
            <a:r>
              <a:rPr kumimoji="0" lang="ru-RU" sz="44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44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14348" y="1674674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kennt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die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Berufe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nicht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wandeln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sich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Laufe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Zeit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nicht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selten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kommt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hinter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alten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Berufsbezeichnung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absolut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Berufsfeld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steckt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Vorurteile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gegenüber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den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angesehenen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Orientierung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auf die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die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Höchstqualifikation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fordern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(Manager, Diplomat,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Dolmetscher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Schwärmen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für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äußere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Seite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Berufes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z.B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wenn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Jurist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werden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will,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sich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Krimis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gerne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ansieht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928670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В. </a:t>
            </a:r>
            <a:r>
              <a:rPr kumimoji="0" lang="en-US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Man </a:t>
            </a:r>
            <a:r>
              <a:rPr kumimoji="0" lang="en-US" sz="3200" b="1" i="1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kennt</a:t>
            </a:r>
            <a:r>
              <a:rPr kumimoji="0" lang="en-US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sich</a:t>
            </a:r>
            <a:r>
              <a:rPr kumimoji="0" lang="en-US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selbst</a:t>
            </a:r>
            <a:r>
              <a:rPr kumimoji="0" lang="en-US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spc="50" normalizeH="0" baseline="0" noProof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nicht</a:t>
            </a:r>
            <a:r>
              <a:rPr kumimoji="0" lang="en-US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1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•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Unfähigkeit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sich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selbst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zurechtzufinden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falsche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Bewertung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persönlichen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Eigenschaften</a:t>
            </a:r>
            <a:r>
              <a:rPr kumimoji="0" lang="en-US" sz="24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und </a:t>
            </a:r>
            <a:r>
              <a:rPr kumimoji="0" lang="en-US" sz="2400" i="1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Neigungen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•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Falsche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Einschätzung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körperlichen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Möglichkeiten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des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eigenen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Gesundheitszustandes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bei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Berufswahl</a:t>
            </a: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• 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die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Unfähigkeit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persönliche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Eigenschaften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den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beruflichen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Anforderungen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Einklang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zu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bringen</a:t>
            </a:r>
            <a:endPara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9863" y="333375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AT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Wer arbeitet wo?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8662" y="1214422"/>
            <a:ext cx="54292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Wer arbeitet wo?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Zoodirektor im Zoo,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Bauarbeiter auf der Baustelle,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</a:t>
            </a:r>
            <a:r>
              <a:rPr lang="de-AT" sz="2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Pfarer</a:t>
            </a: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in der Kirche, in der Kapelle,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Lehrer in der Schule,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Müller in der Mühle,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Der Ingenieur im Betrieb,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 Arbeiterin in der Fabrik,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 junge Frau im Büro,</a:t>
            </a:r>
          </a:p>
          <a:p>
            <a:pPr>
              <a:spcBef>
                <a:spcPct val="50000"/>
              </a:spcBef>
            </a:pPr>
            <a:r>
              <a:rPr lang="de-A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Die anderen noch irgendwo.</a:t>
            </a:r>
          </a:p>
          <a:p>
            <a:pPr>
              <a:spcBef>
                <a:spcPct val="50000"/>
              </a:spcBef>
            </a:pP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482" name="Picture 2" descr="Beautiful young woman. Isolated over white background. из Kurhan, Роялти-фри стоковое фото #6192516 на Fotoli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71810"/>
            <a:ext cx="400049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3810000" cy="11620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50" normalizeH="0" baseline="0" noProof="0" dirty="0" smtClean="0">
                <a:ln w="13500">
                  <a:solidFill>
                    <a:schemeClr val="accent1">
                      <a:lumMod val="40000"/>
                      <a:lumOff val="6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Die Berufswahl. Ist das ein Problem?</a:t>
            </a:r>
            <a:endParaRPr kumimoji="0" lang="ru-RU" sz="4400" b="0" i="0" u="none" strike="noStrike" kern="1200" cap="none" spc="50" normalizeH="0" baseline="0" noProof="0" dirty="0">
              <a:ln w="13500">
                <a:solidFill>
                  <a:schemeClr val="accent1">
                    <a:lumMod val="40000"/>
                    <a:lumOff val="600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http://www.seonet.by/files/u1/vop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142984"/>
            <a:ext cx="3478790" cy="3143272"/>
          </a:xfrm>
          <a:prstGeom prst="rect">
            <a:avLst/>
          </a:prstGeom>
          <a:noFill/>
        </p:spPr>
      </p:pic>
      <p:pic>
        <p:nvPicPr>
          <p:cNvPr id="4" name="Picture 2" descr="http://konstantingolovin.com/wp-content/uploads/2010/07/%D0%B7%D0%B0%D0%B4%D1%83%D0%BC%D0%B0%D0%BB%D1%81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632862" cy="3950835"/>
          </a:xfrm>
          <a:prstGeom prst="rect">
            <a:avLst/>
          </a:prstGeom>
          <a:noFill/>
        </p:spPr>
      </p:pic>
      <p:pic>
        <p:nvPicPr>
          <p:cNvPr id="5" name="Picture 6" descr="http://hameleons.com/uploads/posts/2010-08/1281557687_kg7toeiigdexksj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354810"/>
            <a:ext cx="1800200" cy="3503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57158" y="1500174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Designer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Schriftsteller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Modellierer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Journalist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Architekt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Maler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Schauspieler</a:t>
            </a:r>
            <a:endParaRPr lang="uk-UA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1878250" y="188640"/>
            <a:ext cx="597580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de-DE" sz="4800" b="1" dirty="0" smtClean="0">
                <a:ln w="3155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Kreative Berufe</a:t>
            </a:r>
            <a:r>
              <a:rPr lang="uk-UA" sz="4800" b="1" dirty="0" smtClean="0">
                <a:ln w="31550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:  </a:t>
            </a:r>
            <a:endParaRPr lang="ru-RU" sz="4800" b="1" dirty="0">
              <a:ln w="31550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Як вибрати професійний монітор для дизайнера? (lifetips) &quot; Вся правда из блогосферы на UA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3213104" cy="2143140"/>
          </a:xfrm>
          <a:prstGeom prst="rect">
            <a:avLst/>
          </a:prstGeom>
          <a:noFill/>
        </p:spPr>
      </p:pic>
      <p:pic>
        <p:nvPicPr>
          <p:cNvPr id="5124" name="Picture 4" descr="Киев - сторінка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2928934"/>
            <a:ext cx="3214710" cy="2143140"/>
          </a:xfrm>
          <a:prstGeom prst="rect">
            <a:avLst/>
          </a:prstGeom>
          <a:noFill/>
        </p:spPr>
      </p:pic>
      <p:pic>
        <p:nvPicPr>
          <p:cNvPr id="5126" name="Picture 6" descr="Мои мысли Записи в рубрике Мои мысли Дневник Блоггера Ильфа на лиру. Мой блог - моя &quot;Минута славы&quot;! : LiveInternet - Россий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86256"/>
            <a:ext cx="285752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643042" y="428604"/>
            <a:ext cx="6210226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Kaufmännische</a:t>
            </a:r>
            <a:r>
              <a:rPr lang="de-DE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Berufe</a:t>
            </a:r>
            <a:r>
              <a:rPr lang="uk-UA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</a:t>
            </a:r>
            <a:endParaRPr lang="ru-RU" sz="4400" b="1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3518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Bankkaufleute</a:t>
            </a:r>
            <a:r>
              <a:rPr lang="ru-RU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r>
              <a:rPr lang="de-DE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Verkäufer</a:t>
            </a:r>
            <a:r>
              <a:rPr lang="ru-RU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r>
              <a:rPr lang="de-DE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Handelsvertreter</a:t>
            </a:r>
            <a:r>
              <a:rPr lang="ru-RU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r>
              <a:rPr lang="ru-RU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de-DE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Promoter</a:t>
            </a:r>
            <a:r>
              <a:rPr lang="ru-RU" sz="3600" b="1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b="1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Portrait of a young shop assistant from Tyler Olson, Royalty-free stock photo #31997224 on Fotolia.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357586" cy="2238391"/>
          </a:xfrm>
          <a:prstGeom prst="rect">
            <a:avLst/>
          </a:prstGeom>
          <a:noFill/>
        </p:spPr>
      </p:pic>
      <p:pic>
        <p:nvPicPr>
          <p:cNvPr id="4100" name="Picture 4" descr="Резюме 25787931 закрыто соискател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643314"/>
            <a:ext cx="3429024" cy="2286016"/>
          </a:xfrm>
          <a:prstGeom prst="rect">
            <a:avLst/>
          </a:prstGeom>
          <a:noFill/>
        </p:spPr>
      </p:pic>
      <p:pic>
        <p:nvPicPr>
          <p:cNvPr id="4102" name="Picture 6" descr="Идеальная работа для общительных люд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72026"/>
            <a:ext cx="3002272" cy="17859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839" y="500042"/>
            <a:ext cx="6652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Technische </a:t>
            </a:r>
            <a:r>
              <a:rPr lang="de-DE" sz="4800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Berufe</a:t>
            </a:r>
            <a:r>
              <a:rPr lang="ru-RU" sz="4800" b="1" dirty="0" smtClean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:</a:t>
            </a:r>
            <a:endParaRPr lang="ru-RU" sz="4800" b="1" dirty="0">
              <a:ln w="1778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214554"/>
            <a:ext cx="471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Techniker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  <a:endParaRPr lang="de-DE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Mechaniker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Ingenieur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Unpowered Images and Stock Photos. 323,455 unpowered photography and royalty free pictures available to download from over 100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77" y="1714488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665" y="642918"/>
            <a:ext cx="694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</a:t>
            </a:r>
            <a:r>
              <a:rPr lang="de-DE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Pflegeberufe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00034" y="2571744"/>
            <a:ext cx="4000528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Apotheker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Pharmazeut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Arzt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Kosmetikerin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Krankenschwester, Friseur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Биомедицина - Приглашаем косметологов на семинары по новой косметической линии SHER Cosm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700621" cy="2000264"/>
          </a:xfrm>
          <a:prstGeom prst="rect">
            <a:avLst/>
          </a:prstGeom>
          <a:noFill/>
        </p:spPr>
      </p:pic>
      <p:pic>
        <p:nvPicPr>
          <p:cNvPr id="2052" name="Picture 4" descr="Beautiful woman with magnificent hair из George Mayer, Роялти-фри стоковое фото #24254852 на Fotoli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14752"/>
            <a:ext cx="2928958" cy="2928959"/>
          </a:xfrm>
          <a:prstGeom prst="rect">
            <a:avLst/>
          </a:prstGeom>
          <a:noFill/>
        </p:spPr>
      </p:pic>
      <p:pic>
        <p:nvPicPr>
          <p:cNvPr id="2054" name="Picture 6" descr="Феодосийцы стали реже болеть - информационный сайт газеты &quot;Кафа&quot; - свежие новости Феодосии, Кры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786190"/>
            <a:ext cx="2574807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125" y="500042"/>
            <a:ext cx="460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Neue </a:t>
            </a:r>
            <a:r>
              <a:rPr lang="de-DE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Berufe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: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928802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Programmierer,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Image-Berater,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Multimedia-Elektroniker,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Marketingleiter,</a:t>
            </a:r>
          </a:p>
          <a:p>
            <a:r>
              <a:rPr lang="de-DE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IT-Systemkaufleute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Тренинги и лекции - Студия имидж-консультанта Ольги Яковле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48" y="1428736"/>
            <a:ext cx="3549652" cy="2357454"/>
          </a:xfrm>
          <a:prstGeom prst="rect">
            <a:avLst/>
          </a:prstGeom>
          <a:noFill/>
        </p:spPr>
      </p:pic>
      <p:pic>
        <p:nvPicPr>
          <p:cNvPr id="1028" name="Picture 4" descr="Man in front of computer screen - Стоковое фото chaoss #1348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2310724" cy="2928934"/>
          </a:xfrm>
          <a:prstGeom prst="rect">
            <a:avLst/>
          </a:prstGeom>
          <a:noFill/>
        </p:spPr>
      </p:pic>
      <p:pic>
        <p:nvPicPr>
          <p:cNvPr id="1030" name="Picture 6" descr="Compact Enterprise Internet Marketing Similar Article Cont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22" y="4000504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960" y="0"/>
            <a:ext cx="749808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Unsere Berufswünsche entstehen nicht zufällig, sie reifen in unserer Familie, in der Schule.</a:t>
            </a:r>
            <a:endParaRPr kumimoji="0" lang="ru-RU" sz="32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7808" y="1500174"/>
            <a:ext cx="8028384" cy="50006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Gute  Arbeit haben,  bedeutet …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2214554"/>
            <a:ext cx="1571636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nette Kollegen haben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2786058"/>
            <a:ext cx="1557342" cy="1771656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viel Geld/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ein gutes Einkommen verdienen</a:t>
            </a:r>
          </a:p>
        </p:txBody>
      </p:sp>
      <p:sp>
        <p:nvSpPr>
          <p:cNvPr id="7" name="Скругленный прямоугольник 7"/>
          <p:cNvSpPr/>
          <p:nvPr/>
        </p:nvSpPr>
        <p:spPr>
          <a:xfrm>
            <a:off x="1357290" y="4786322"/>
            <a:ext cx="1985970" cy="1428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interessante Arbeit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8"/>
          <p:cNvSpPr/>
          <p:nvPr/>
        </p:nvSpPr>
        <p:spPr>
          <a:xfrm>
            <a:off x="4000496" y="5429264"/>
            <a:ext cx="2414598" cy="864096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Karriere machen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9"/>
          <p:cNvSpPr/>
          <p:nvPr/>
        </p:nvSpPr>
        <p:spPr>
          <a:xfrm>
            <a:off x="4929190" y="3929066"/>
            <a:ext cx="1785950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kurze Fahrt zur Arbeit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6"/>
          <p:cNvSpPr/>
          <p:nvPr/>
        </p:nvSpPr>
        <p:spPr>
          <a:xfrm>
            <a:off x="4929190" y="2285992"/>
            <a:ext cx="1700218" cy="13573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viel Freizeit haben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1"/>
          <p:cNvSpPr/>
          <p:nvPr/>
        </p:nvSpPr>
        <p:spPr>
          <a:xfrm>
            <a:off x="7143768" y="2214554"/>
            <a:ext cx="1571636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ein sicherer Arbeitsplatz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330" y="4000504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smtClean="0">
                <a:solidFill>
                  <a:srgbClr val="FF0000"/>
                </a:solidFill>
              </a:rPr>
              <a:t>Alles zusammen</a:t>
            </a:r>
          </a:p>
          <a:p>
            <a:r>
              <a:rPr lang="de-DE" sz="2400" b="1" i="1" dirty="0" smtClean="0">
                <a:solidFill>
                  <a:srgbClr val="FF0000"/>
                </a:solidFill>
              </a:rPr>
              <a:t> gibt es selten …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960" y="0"/>
            <a:ext cx="7392378" cy="9286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Sprichwörter – Volksweisheit. </a:t>
            </a:r>
            <a:br>
              <a:rPr kumimoji="0" lang="de-DE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Sind diese Sprichwörter auch heute aktuell?</a:t>
            </a:r>
            <a:endParaRPr kumimoji="0" lang="ru-RU" sz="28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1538" y="1000108"/>
            <a:ext cx="7143800" cy="5643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Arbeit macht das Leben süß. 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труд- там и счастье.</a:t>
            </a:r>
            <a:endParaRPr kumimoji="0" lang="de-DE" sz="2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Ehre verloren – alles verloren.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Честь дороже жизни.</a:t>
            </a:r>
            <a:endParaRPr kumimoji="0" lang="de-DE" sz="15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Mensch ohne Bildung ist ein Spiegel ohne Politur.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 неучёный, что топор </a:t>
            </a:r>
            <a:r>
              <a:rPr kumimoji="0" lang="ru-RU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неточеный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</a:t>
            </a:r>
            <a:endParaRPr kumimoji="0" lang="de-DE" sz="15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Jung gelehrt, alt geehrt.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Учись смолоду, под старость не будешь знать голоду.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 Mann ehrt das Amt, nicht das Amt den Mann.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место красит человека, а человек место.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 nicht malen kann , muss Farbe reiben.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что-то умеет, тот то и делает.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 sachte fährt, kommt auch ans Ziel.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Тише едешь- дальше будешь.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geschickten Händen arbeitet jedes Werkzeug gut.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топор тешет, а плотник.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Handwerk hat goldenen Bogen.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Ремесло- кормилец.</a:t>
            </a:r>
            <a:endParaRPr kumimoji="0" lang="de-DE" sz="1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456</Words>
  <Application>Microsoft Office PowerPoint</Application>
  <PresentationFormat>Екран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Die Berufe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Berufe</dc:title>
  <dc:creator>v</dc:creator>
  <cp:lastModifiedBy>красуня</cp:lastModifiedBy>
  <cp:revision>16</cp:revision>
  <dcterms:created xsi:type="dcterms:W3CDTF">2015-02-24T19:52:35Z</dcterms:created>
  <dcterms:modified xsi:type="dcterms:W3CDTF">2015-02-24T22:17:42Z</dcterms:modified>
</cp:coreProperties>
</file>